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AD47-CF31-42BB-849C-9ED4566F7BFC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A6F-7767-44EB-8100-18AD10BE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151" y="7272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Vom</a:t>
            </a:r>
            <a:r>
              <a:rPr lang="en-US" dirty="0" smtClean="0"/>
              <a:t> face </a:t>
            </a:r>
            <a:r>
              <a:rPr lang="en-US" dirty="0" err="1" smtClean="0"/>
              <a:t>pachete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bani</a:t>
            </a:r>
            <a:r>
              <a:rPr lang="en-US" dirty="0" smtClean="0"/>
              <a:t> din </a:t>
            </a:r>
            <a:r>
              <a:rPr lang="en-US" dirty="0" err="1" smtClean="0"/>
              <a:t>astea</a:t>
            </a:r>
            <a:r>
              <a:rPr lang="en-US" dirty="0" smtClean="0"/>
              <a:t> 4:</a:t>
            </a:r>
          </a:p>
          <a:p>
            <a:endParaRPr lang="en-US" dirty="0" smtClean="0"/>
          </a:p>
          <a:p>
            <a:r>
              <a:rPr lang="en-US" dirty="0" smtClean="0"/>
              <a:t>-&gt; super training: o </a:t>
            </a:r>
            <a:r>
              <a:rPr lang="en-US" dirty="0" err="1" smtClean="0"/>
              <a:t>pagina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creasca</a:t>
            </a:r>
            <a:r>
              <a:rPr lang="en-US" dirty="0" smtClean="0"/>
              <a:t> </a:t>
            </a:r>
            <a:r>
              <a:rPr lang="en-US" dirty="0" err="1" smtClean="0"/>
              <a:t>skilluri</a:t>
            </a:r>
            <a:r>
              <a:rPr lang="en-US" dirty="0" smtClean="0"/>
              <a:t> la </a:t>
            </a:r>
            <a:r>
              <a:rPr lang="en-US" dirty="0" err="1" smtClean="0"/>
              <a:t>jucatori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manual. De ex </a:t>
            </a:r>
            <a:r>
              <a:rPr lang="en-US" dirty="0" err="1" smtClean="0"/>
              <a:t>alegi</a:t>
            </a:r>
            <a:r>
              <a:rPr lang="en-US" dirty="0" smtClean="0"/>
              <a:t> shooting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maresti</a:t>
            </a:r>
            <a:r>
              <a:rPr lang="en-US" dirty="0" smtClean="0"/>
              <a:t> skill-</a:t>
            </a:r>
            <a:r>
              <a:rPr lang="en-US" dirty="0" err="1" smtClean="0"/>
              <a:t>urile</a:t>
            </a:r>
            <a:r>
              <a:rPr lang="en-US" dirty="0" smtClean="0"/>
              <a:t> cu 3 </a:t>
            </a:r>
            <a:r>
              <a:rPr lang="en-US" dirty="0" err="1" smtClean="0"/>
              <a:t>unitati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-&gt; add budget with N millions</a:t>
            </a:r>
          </a:p>
          <a:p>
            <a:r>
              <a:rPr lang="en-US" dirty="0" smtClean="0"/>
              <a:t>-&gt; Stadium upgrade</a:t>
            </a:r>
          </a:p>
          <a:p>
            <a:r>
              <a:rPr lang="en-US" dirty="0" smtClean="0"/>
              <a:t>-&gt; Facilities upgrade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pachet</a:t>
            </a:r>
            <a:r>
              <a:rPr lang="en-US" dirty="0" smtClean="0"/>
              <a:t>:   20 training skills, 1 million to budget.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341" y="3942413"/>
            <a:ext cx="66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need a way to keep players in game. For example sending mails that team </a:t>
            </a:r>
            <a:r>
              <a:rPr lang="en-US" smtClean="0"/>
              <a:t>needs </a:t>
            </a:r>
            <a:r>
              <a:rPr lang="en-US" smtClean="0"/>
              <a:t>their attention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1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cpaduraru paduraru</dc:creator>
  <cp:lastModifiedBy>cpaduraru paduraru</cp:lastModifiedBy>
  <cp:revision>3</cp:revision>
  <dcterms:created xsi:type="dcterms:W3CDTF">2014-12-20T09:46:18Z</dcterms:created>
  <dcterms:modified xsi:type="dcterms:W3CDTF">2014-12-20T09:54:39Z</dcterms:modified>
</cp:coreProperties>
</file>