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73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0787B-FEC4-4D39-B543-9273ABF1715A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B4226-56F5-4D60-B5F6-7CECB7054146}">
      <dgm:prSet custT="1"/>
      <dgm:spPr/>
      <dgm:t>
        <a:bodyPr/>
        <a:lstStyle/>
        <a:p>
          <a:pPr rtl="0"/>
          <a:r>
            <a:rPr lang="en-US" sz="28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rPr>
            <a:t>Cuprins</a:t>
          </a:r>
          <a:endParaRPr 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542D7BD5-8B19-4DF3-ABB0-B5B4839455FE}" type="parTrans" cxnId="{D5A0281B-773F-41C6-8823-981B30C70705}">
      <dgm:prSet/>
      <dgm:spPr/>
      <dgm:t>
        <a:bodyPr/>
        <a:lstStyle/>
        <a:p>
          <a:endParaRPr lang="en-US"/>
        </a:p>
      </dgm:t>
    </dgm:pt>
    <dgm:pt modelId="{2E0DDFBC-A3A1-4CAA-8DA0-51BDCC0017CE}" type="sibTrans" cxnId="{D5A0281B-773F-41C6-8823-981B30C70705}">
      <dgm:prSet/>
      <dgm:spPr/>
      <dgm:t>
        <a:bodyPr/>
        <a:lstStyle/>
        <a:p>
          <a:endParaRPr lang="en-US"/>
        </a:p>
      </dgm:t>
    </dgm:pt>
    <dgm:pt modelId="{94D58182-786A-4274-8D60-657E68A86604}" type="pres">
      <dgm:prSet presAssocID="{2210787B-FEC4-4D39-B543-9273ABF1715A}" presName="compositeShape" presStyleCnt="0">
        <dgm:presLayoutVars>
          <dgm:chMax val="7"/>
          <dgm:dir/>
          <dgm:resizeHandles val="exact"/>
        </dgm:presLayoutVars>
      </dgm:prSet>
      <dgm:spPr/>
    </dgm:pt>
    <dgm:pt modelId="{3C9C9C4F-43D7-44E7-A453-14E8275CAFCA}" type="pres">
      <dgm:prSet presAssocID="{2210787B-FEC4-4D39-B543-9273ABF1715A}" presName="wedge1" presStyleLbl="node1" presStyleIdx="0" presStyleCnt="1" custLinFactNeighborX="9355" custLinFactNeighborY="-83594"/>
      <dgm:spPr/>
    </dgm:pt>
    <dgm:pt modelId="{DF1AB5C8-B217-4DAE-B9B1-6C47C8A96FF2}" type="pres">
      <dgm:prSet presAssocID="{2210787B-FEC4-4D39-B543-9273ABF1715A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5A0281B-773F-41C6-8823-981B30C70705}" srcId="{2210787B-FEC4-4D39-B543-9273ABF1715A}" destId="{DAAB4226-56F5-4D60-B5F6-7CECB7054146}" srcOrd="0" destOrd="0" parTransId="{542D7BD5-8B19-4DF3-ABB0-B5B4839455FE}" sibTransId="{2E0DDFBC-A3A1-4CAA-8DA0-51BDCC0017CE}"/>
    <dgm:cxn modelId="{3D73BDB8-E15A-47A5-803C-0C48E1EE9962}" type="presOf" srcId="{DAAB4226-56F5-4D60-B5F6-7CECB7054146}" destId="{3C9C9C4F-43D7-44E7-A453-14E8275CAFCA}" srcOrd="0" destOrd="0" presId="urn:microsoft.com/office/officeart/2005/8/layout/chart3"/>
    <dgm:cxn modelId="{B43AA1BB-0453-4B96-806C-CCF38357F776}" type="presOf" srcId="{DAAB4226-56F5-4D60-B5F6-7CECB7054146}" destId="{DF1AB5C8-B217-4DAE-B9B1-6C47C8A96FF2}" srcOrd="1" destOrd="0" presId="urn:microsoft.com/office/officeart/2005/8/layout/chart3"/>
    <dgm:cxn modelId="{D8B5D8D6-DA9B-4F0C-A58A-16185AF70DCF}" type="presOf" srcId="{2210787B-FEC4-4D39-B543-9273ABF1715A}" destId="{94D58182-786A-4274-8D60-657E68A86604}" srcOrd="0" destOrd="0" presId="urn:microsoft.com/office/officeart/2005/8/layout/chart3"/>
    <dgm:cxn modelId="{7112FF94-09F0-4884-9911-D742F5931BB8}" type="presParOf" srcId="{94D58182-786A-4274-8D60-657E68A86604}" destId="{3C9C9C4F-43D7-44E7-A453-14E8275CAFCA}" srcOrd="0" destOrd="0" presId="urn:microsoft.com/office/officeart/2005/8/layout/chart3"/>
    <dgm:cxn modelId="{1189A02E-FE74-49CA-A9C7-85E8AAFB3ECF}" type="presParOf" srcId="{94D58182-786A-4274-8D60-657E68A86604}" destId="{DF1AB5C8-B217-4DAE-B9B1-6C47C8A96FF2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10CFC0-3FEB-4545-B736-0B5F8DB5F4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83544-A812-48EF-B289-39E5A8E46612}">
      <dgm:prSet phldrT="[Text]"/>
      <dgm:spPr/>
      <dgm:t>
        <a:bodyPr/>
        <a:lstStyle/>
        <a:p>
          <a:r>
            <a:rPr lang="en-US" dirty="0" err="1"/>
            <a:t>Explicați</a:t>
          </a:r>
          <a:r>
            <a:rPr lang="en-US" dirty="0"/>
            <a:t> </a:t>
          </a:r>
          <a:r>
            <a:rPr lang="en-US" dirty="0" err="1"/>
            <a:t>diferența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verification </a:t>
          </a:r>
          <a:r>
            <a:rPr lang="en-US" dirty="0" err="1"/>
            <a:t>și</a:t>
          </a:r>
          <a:r>
            <a:rPr lang="en-US" dirty="0"/>
            <a:t> validation</a:t>
          </a:r>
        </a:p>
      </dgm:t>
    </dgm:pt>
    <dgm:pt modelId="{456C81B4-3529-4E4C-A165-D178301B3FE3}" type="parTrans" cxnId="{CF21D7FA-2005-4538-8F16-D5A944A4F54E}">
      <dgm:prSet/>
      <dgm:spPr/>
      <dgm:t>
        <a:bodyPr/>
        <a:lstStyle/>
        <a:p>
          <a:endParaRPr lang="en-US"/>
        </a:p>
      </dgm:t>
    </dgm:pt>
    <dgm:pt modelId="{9F659D58-C377-46CF-BA05-11AE76100638}" type="sibTrans" cxnId="{CF21D7FA-2005-4538-8F16-D5A944A4F54E}">
      <dgm:prSet/>
      <dgm:spPr/>
      <dgm:t>
        <a:bodyPr/>
        <a:lstStyle/>
        <a:p>
          <a:endParaRPr lang="en-US"/>
        </a:p>
      </dgm:t>
    </dgm:pt>
    <dgm:pt modelId="{C4AE267A-C376-4F01-806C-5B42850FAC05}">
      <dgm:prSet phldrT="[Text]"/>
      <dgm:spPr/>
      <dgm:t>
        <a:bodyPr/>
        <a:lstStyle/>
        <a:p>
          <a:r>
            <a:rPr lang="en-US" dirty="0" err="1"/>
            <a:t>Explicați</a:t>
          </a:r>
          <a:r>
            <a:rPr lang="en-US" dirty="0"/>
            <a:t> </a:t>
          </a:r>
          <a:r>
            <a:rPr lang="en-US" dirty="0" err="1"/>
            <a:t>diferența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positive testing </a:t>
          </a:r>
          <a:r>
            <a:rPr lang="en-US" dirty="0" err="1"/>
            <a:t>și</a:t>
          </a:r>
          <a:r>
            <a:rPr lang="en-US" dirty="0"/>
            <a:t> negative testing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dați</a:t>
          </a:r>
          <a:r>
            <a:rPr lang="en-US" dirty="0"/>
            <a:t> </a:t>
          </a:r>
          <a:r>
            <a:rPr lang="en-US" dirty="0" err="1"/>
            <a:t>câte</a:t>
          </a:r>
          <a:r>
            <a:rPr lang="en-US" dirty="0"/>
            <a:t> un </a:t>
          </a:r>
          <a:r>
            <a:rPr lang="en-US" dirty="0" err="1"/>
            <a:t>exemplu</a:t>
          </a:r>
          <a:r>
            <a:rPr lang="en-US" dirty="0"/>
            <a:t> din </a:t>
          </a:r>
          <a:r>
            <a:rPr lang="en-US" dirty="0" err="1"/>
            <a:t>fiecare</a:t>
          </a:r>
          <a:endParaRPr lang="en-US" dirty="0"/>
        </a:p>
      </dgm:t>
    </dgm:pt>
    <dgm:pt modelId="{31643D99-FE91-405B-BE39-65A8797CFA1D}" type="parTrans" cxnId="{08FBB26A-9456-4980-A53E-DDEDE4455669}">
      <dgm:prSet/>
      <dgm:spPr/>
      <dgm:t>
        <a:bodyPr/>
        <a:lstStyle/>
        <a:p>
          <a:endParaRPr lang="en-US"/>
        </a:p>
      </dgm:t>
    </dgm:pt>
    <dgm:pt modelId="{D0CEC1FA-955A-4AF3-B510-B7E19EB54F75}" type="sibTrans" cxnId="{08FBB26A-9456-4980-A53E-DDEDE4455669}">
      <dgm:prSet/>
      <dgm:spPr/>
      <dgm:t>
        <a:bodyPr/>
        <a:lstStyle/>
        <a:p>
          <a:endParaRPr lang="en-US"/>
        </a:p>
      </dgm:t>
    </dgm:pt>
    <dgm:pt modelId="{BCF7767F-F22B-4F87-A38B-E5FE199C3923}">
      <dgm:prSet phldrT="[Text]" custT="1"/>
      <dgm:spPr/>
      <dgm:t>
        <a:bodyPr/>
        <a:lstStyle/>
        <a:p>
          <a:r>
            <a:rPr lang="en-US" sz="1400" dirty="0" err="1"/>
            <a:t>Testarea</a:t>
          </a:r>
          <a:r>
            <a:rPr lang="en-US" sz="1400" dirty="0"/>
            <a:t> </a:t>
          </a:r>
          <a:r>
            <a:rPr lang="en-US" sz="1400" dirty="0" err="1"/>
            <a:t>pozitiv</a:t>
          </a:r>
          <a:r>
            <a:rPr lang="ro-RO" sz="1400" dirty="0"/>
            <a:t>ă</a:t>
          </a:r>
          <a:r>
            <a:rPr lang="en-US" sz="1400" dirty="0"/>
            <a:t> </a:t>
          </a:r>
          <a:r>
            <a:rPr lang="en-US" sz="1400" dirty="0" err="1"/>
            <a:t>este</a:t>
          </a:r>
          <a:r>
            <a:rPr lang="en-US" sz="1400" dirty="0"/>
            <a:t> </a:t>
          </a:r>
          <a:r>
            <a:rPr lang="en-US" sz="1400" dirty="0" err="1"/>
            <a:t>atunci</a:t>
          </a:r>
          <a:r>
            <a:rPr lang="en-US" sz="1400" dirty="0"/>
            <a:t> c</a:t>
          </a:r>
          <a:r>
            <a:rPr lang="ro-RO" sz="1400" dirty="0"/>
            <a:t>â</a:t>
          </a:r>
          <a:r>
            <a:rPr lang="en-US" sz="1400" dirty="0" err="1"/>
            <a:t>nd</a:t>
          </a:r>
          <a:r>
            <a:rPr lang="en-US" sz="1400" dirty="0"/>
            <a:t> test</a:t>
          </a:r>
          <a:r>
            <a:rPr lang="ro-RO" sz="1400" dirty="0"/>
            <a:t>ă</a:t>
          </a:r>
          <a:r>
            <a:rPr lang="en-US" sz="1400" dirty="0"/>
            <a:t>m </a:t>
          </a:r>
          <a:r>
            <a:rPr lang="en-US" sz="1400" dirty="0" err="1"/>
            <a:t>sistemult</a:t>
          </a:r>
          <a:r>
            <a:rPr lang="en-US" sz="1400" dirty="0"/>
            <a:t> cu </a:t>
          </a:r>
          <a:r>
            <a:rPr lang="en-US" sz="1400" dirty="0" err="1"/>
            <a:t>valori</a:t>
          </a:r>
          <a:r>
            <a:rPr lang="en-US" sz="1400" dirty="0"/>
            <a:t> pe care </a:t>
          </a:r>
          <a:r>
            <a:rPr lang="en-US" sz="1400" dirty="0" err="1"/>
            <a:t>trebuie</a:t>
          </a:r>
          <a:r>
            <a:rPr lang="en-US" sz="1400" dirty="0"/>
            <a:t> s</a:t>
          </a:r>
          <a:r>
            <a:rPr lang="ro-RO" sz="1400" dirty="0"/>
            <a:t>ă</a:t>
          </a:r>
          <a:r>
            <a:rPr lang="en-US" sz="1400" dirty="0"/>
            <a:t> le </a:t>
          </a:r>
          <a:r>
            <a:rPr lang="en-US" sz="1400" dirty="0" err="1"/>
            <a:t>proceseze</a:t>
          </a:r>
          <a:r>
            <a:rPr lang="en-US" sz="1400" dirty="0"/>
            <a:t>, </a:t>
          </a:r>
          <a:r>
            <a:rPr lang="ro-RO" sz="1400" dirty="0"/>
            <a:t>î</a:t>
          </a:r>
          <a:r>
            <a:rPr lang="en-US" sz="1400" dirty="0"/>
            <a:t>n </a:t>
          </a:r>
          <a:r>
            <a:rPr lang="en-US" sz="1400" dirty="0" err="1"/>
            <a:t>timp</a:t>
          </a:r>
          <a:r>
            <a:rPr lang="en-US" sz="1400" dirty="0"/>
            <a:t> </a:t>
          </a:r>
          <a:r>
            <a:rPr lang="en-US" sz="1400" dirty="0" err="1"/>
            <a:t>ce</a:t>
          </a:r>
          <a:r>
            <a:rPr lang="en-US" sz="1400" dirty="0"/>
            <a:t> </a:t>
          </a:r>
          <a:r>
            <a:rPr lang="en-US" sz="1400" dirty="0" err="1"/>
            <a:t>testarea</a:t>
          </a:r>
          <a:r>
            <a:rPr lang="en-US" sz="1400" dirty="0"/>
            <a:t> </a:t>
          </a:r>
          <a:r>
            <a:rPr lang="en-US" sz="1400" dirty="0" err="1"/>
            <a:t>negativ</a:t>
          </a:r>
          <a:r>
            <a:rPr lang="ro-RO" sz="1400" dirty="0"/>
            <a:t>ă</a:t>
          </a:r>
          <a:r>
            <a:rPr lang="en-US" sz="1400" dirty="0"/>
            <a:t> </a:t>
          </a:r>
          <a:r>
            <a:rPr lang="en-US" sz="1400" dirty="0" err="1"/>
            <a:t>este</a:t>
          </a:r>
          <a:r>
            <a:rPr lang="en-US" sz="1400" dirty="0"/>
            <a:t> </a:t>
          </a:r>
          <a:r>
            <a:rPr lang="en-US" sz="1400" dirty="0" err="1"/>
            <a:t>atunci</a:t>
          </a:r>
          <a:r>
            <a:rPr lang="en-US" sz="1400" dirty="0"/>
            <a:t> c</a:t>
          </a:r>
          <a:r>
            <a:rPr lang="ro-RO" sz="1400" dirty="0"/>
            <a:t>â</a:t>
          </a:r>
          <a:r>
            <a:rPr lang="en-US" sz="1400" dirty="0" err="1"/>
            <a:t>nd</a:t>
          </a:r>
          <a:r>
            <a:rPr lang="en-US" sz="1400" dirty="0"/>
            <a:t> </a:t>
          </a:r>
          <a:r>
            <a:rPr lang="en-US" sz="1400" dirty="0" err="1"/>
            <a:t>introducem</a:t>
          </a:r>
          <a:r>
            <a:rPr lang="en-US" sz="1400" dirty="0"/>
            <a:t> </a:t>
          </a:r>
          <a:r>
            <a:rPr lang="en-US" sz="1400" dirty="0" err="1"/>
            <a:t>valori</a:t>
          </a:r>
          <a:r>
            <a:rPr lang="en-US" sz="1400" dirty="0"/>
            <a:t> pe care </a:t>
          </a:r>
          <a:r>
            <a:rPr lang="en-US" sz="1400" dirty="0" err="1"/>
            <a:t>sistemul</a:t>
          </a:r>
          <a:r>
            <a:rPr lang="en-US" sz="1400" dirty="0"/>
            <a:t> nu </a:t>
          </a:r>
          <a:r>
            <a:rPr lang="en-US" sz="1400" dirty="0" err="1"/>
            <a:t>ar</a:t>
          </a:r>
          <a:r>
            <a:rPr lang="en-US" sz="1400" dirty="0"/>
            <a:t> </a:t>
          </a:r>
          <a:r>
            <a:rPr lang="en-US" sz="1400" dirty="0" err="1"/>
            <a:t>trebui</a:t>
          </a:r>
          <a:r>
            <a:rPr lang="en-US" sz="1400" dirty="0"/>
            <a:t> </a:t>
          </a:r>
          <a:r>
            <a:rPr lang="en-US" sz="1400" dirty="0" err="1"/>
            <a:t>sa</a:t>
          </a:r>
          <a:r>
            <a:rPr lang="en-US" sz="1400" dirty="0"/>
            <a:t> le </a:t>
          </a:r>
          <a:r>
            <a:rPr lang="en-US" sz="1400" dirty="0" err="1"/>
            <a:t>proceseze</a:t>
          </a:r>
          <a:r>
            <a:rPr lang="en-US" sz="1400" dirty="0"/>
            <a:t> </a:t>
          </a:r>
          <a:r>
            <a:rPr lang="ro-RO" sz="1400" dirty="0"/>
            <a:t>ș</a:t>
          </a:r>
          <a:r>
            <a:rPr lang="en-US" sz="1400" dirty="0" err="1"/>
            <a:t>i</a:t>
          </a:r>
          <a:r>
            <a:rPr lang="en-US" sz="1400" dirty="0"/>
            <a:t> ne </a:t>
          </a:r>
          <a:r>
            <a:rPr lang="en-US" sz="1400" dirty="0" err="1"/>
            <a:t>asigur</a:t>
          </a:r>
          <a:r>
            <a:rPr lang="ro-RO" sz="1400" dirty="0"/>
            <a:t>ă</a:t>
          </a:r>
          <a:r>
            <a:rPr lang="en-US" sz="1400" dirty="0"/>
            <a:t>m ca sunt </a:t>
          </a:r>
          <a:r>
            <a:rPr lang="en-US" sz="1400" dirty="0" err="1"/>
            <a:t>respinse</a:t>
          </a:r>
          <a:r>
            <a:rPr lang="en-US" sz="1400" dirty="0"/>
            <a:t>. </a:t>
          </a:r>
        </a:p>
      </dgm:t>
    </dgm:pt>
    <dgm:pt modelId="{030590D3-2D03-4756-AE44-5C86D0E2092D}" type="parTrans" cxnId="{BF18EE80-285E-4821-B4B1-EF010A1C1A3F}">
      <dgm:prSet/>
      <dgm:spPr/>
      <dgm:t>
        <a:bodyPr/>
        <a:lstStyle/>
        <a:p>
          <a:endParaRPr lang="en-US"/>
        </a:p>
      </dgm:t>
    </dgm:pt>
    <dgm:pt modelId="{C0A02228-D5B2-4471-81D4-285E17C0B5ED}" type="sibTrans" cxnId="{BF18EE80-285E-4821-B4B1-EF010A1C1A3F}">
      <dgm:prSet/>
      <dgm:spPr/>
      <dgm:t>
        <a:bodyPr/>
        <a:lstStyle/>
        <a:p>
          <a:endParaRPr lang="en-US"/>
        </a:p>
      </dgm:t>
    </dgm:pt>
    <dgm:pt modelId="{7AD896AC-D926-4364-B910-B9ACF82F2CA8}">
      <dgm:prSet phldrT="[Text]" custT="1"/>
      <dgm:spPr/>
      <dgm:t>
        <a:bodyPr/>
        <a:lstStyle/>
        <a:p>
          <a:r>
            <a:rPr lang="en-US" sz="1400" b="1" dirty="0" err="1"/>
            <a:t>Exemple</a:t>
          </a:r>
          <a:r>
            <a:rPr lang="en-US" sz="1400" b="1" dirty="0"/>
            <a:t>: </a:t>
          </a:r>
        </a:p>
      </dgm:t>
    </dgm:pt>
    <dgm:pt modelId="{2AEEB49B-E895-4F55-9A0C-1AEF52D803C4}" type="parTrans" cxnId="{14171C67-0448-4EB6-9CB1-B843AB07C56F}">
      <dgm:prSet/>
      <dgm:spPr/>
      <dgm:t>
        <a:bodyPr/>
        <a:lstStyle/>
        <a:p>
          <a:endParaRPr lang="en-US"/>
        </a:p>
      </dgm:t>
    </dgm:pt>
    <dgm:pt modelId="{A32D1C4A-0BE2-4F50-AAFA-EC56094BDA0F}" type="sibTrans" cxnId="{14171C67-0448-4EB6-9CB1-B843AB07C56F}">
      <dgm:prSet/>
      <dgm:spPr/>
      <dgm:t>
        <a:bodyPr/>
        <a:lstStyle/>
        <a:p>
          <a:endParaRPr lang="en-US"/>
        </a:p>
      </dgm:t>
    </dgm:pt>
    <dgm:pt modelId="{AC5E9E52-7833-44D9-9D25-84B5BFE8A606}">
      <dgm:prSet phldrT="[Text]"/>
      <dgm:spPr/>
      <dgm:t>
        <a:bodyPr/>
        <a:lstStyle/>
        <a:p>
          <a:endParaRPr lang="en-US" sz="1000" dirty="0"/>
        </a:p>
      </dgm:t>
    </dgm:pt>
    <dgm:pt modelId="{9E7A2455-913C-4210-95EE-F5DAE6B1D4F7}" type="parTrans" cxnId="{5937DD66-ABBB-47A4-9BBC-E8471CFF8C73}">
      <dgm:prSet/>
      <dgm:spPr/>
      <dgm:t>
        <a:bodyPr/>
        <a:lstStyle/>
        <a:p>
          <a:endParaRPr lang="en-US"/>
        </a:p>
      </dgm:t>
    </dgm:pt>
    <dgm:pt modelId="{8FFE692A-409D-485D-8DEE-15DF9D5C3FF6}" type="sibTrans" cxnId="{5937DD66-ABBB-47A4-9BBC-E8471CFF8C73}">
      <dgm:prSet/>
      <dgm:spPr/>
      <dgm:t>
        <a:bodyPr/>
        <a:lstStyle/>
        <a:p>
          <a:endParaRPr lang="en-US"/>
        </a:p>
      </dgm:t>
    </dgm:pt>
    <dgm:pt modelId="{5E955329-4A53-4655-8CD3-CA36BBB308E4}">
      <dgm:prSet phldrT="[Text]" custT="1"/>
      <dgm:spPr/>
      <dgm:t>
        <a:bodyPr/>
        <a:lstStyle/>
        <a:p>
          <a:r>
            <a:rPr lang="en-US" sz="1400" dirty="0" err="1"/>
            <a:t>Verificarea</a:t>
          </a:r>
          <a:r>
            <a:rPr lang="en-US" sz="1400" dirty="0"/>
            <a:t> </a:t>
          </a:r>
          <a:r>
            <a:rPr lang="en-US" sz="1400" dirty="0" err="1"/>
            <a:t>este</a:t>
          </a:r>
          <a:r>
            <a:rPr lang="en-US" sz="1400" dirty="0"/>
            <a:t> </a:t>
          </a:r>
          <a:r>
            <a:rPr lang="en-US" sz="1400" dirty="0" err="1"/>
            <a:t>atunci</a:t>
          </a:r>
          <a:r>
            <a:rPr lang="en-US" sz="1400" dirty="0"/>
            <a:t> c</a:t>
          </a:r>
          <a:r>
            <a:rPr lang="ro-RO" sz="1400" dirty="0"/>
            <a:t>â</a:t>
          </a:r>
          <a:r>
            <a:rPr lang="en-US" sz="1400" dirty="0" err="1"/>
            <a:t>nd</a:t>
          </a:r>
          <a:r>
            <a:rPr lang="en-US" sz="1400" dirty="0"/>
            <a:t> se face cu </a:t>
          </a:r>
          <a:r>
            <a:rPr lang="en-US" sz="1400" dirty="0" err="1"/>
            <a:t>scopul</a:t>
          </a:r>
          <a:r>
            <a:rPr lang="en-US" sz="1400" dirty="0"/>
            <a:t> de a </a:t>
          </a:r>
          <a:r>
            <a:rPr lang="en-US" sz="1400" dirty="0" err="1"/>
            <a:t>evalua</a:t>
          </a:r>
          <a:r>
            <a:rPr lang="en-US" sz="1400" dirty="0"/>
            <a:t> </a:t>
          </a:r>
          <a:r>
            <a:rPr lang="en-US" sz="1400" dirty="0" err="1"/>
            <a:t>materialele</a:t>
          </a:r>
          <a:r>
            <a:rPr lang="en-US" sz="1400" dirty="0"/>
            <a:t> care </a:t>
          </a:r>
          <a:r>
            <a:rPr lang="en-US" sz="1400" dirty="0" err="1"/>
            <a:t>stau</a:t>
          </a:r>
          <a:r>
            <a:rPr lang="en-US" sz="1400" dirty="0"/>
            <a:t> la </a:t>
          </a:r>
          <a:r>
            <a:rPr lang="en-US" sz="1400" dirty="0" err="1"/>
            <a:t>baza</a:t>
          </a:r>
          <a:r>
            <a:rPr lang="en-US" sz="1400" dirty="0"/>
            <a:t> test</a:t>
          </a:r>
          <a:r>
            <a:rPr lang="ro-RO" sz="1400" dirty="0"/>
            <a:t>ă</a:t>
          </a:r>
          <a:r>
            <a:rPr lang="en-US" sz="1400" dirty="0" err="1"/>
            <a:t>rii</a:t>
          </a:r>
          <a:r>
            <a:rPr lang="en-US" sz="1400" dirty="0"/>
            <a:t> </a:t>
          </a:r>
          <a:r>
            <a:rPr lang="en-US" sz="1400" dirty="0" err="1"/>
            <a:t>pentru</a:t>
          </a:r>
          <a:r>
            <a:rPr lang="en-US" sz="1400" dirty="0"/>
            <a:t> a ne </a:t>
          </a:r>
          <a:r>
            <a:rPr lang="en-US" sz="1400" dirty="0" err="1"/>
            <a:t>asigura</a:t>
          </a:r>
          <a:r>
            <a:rPr lang="en-US" sz="1400" dirty="0"/>
            <a:t> c</a:t>
          </a:r>
          <a:r>
            <a:rPr lang="ro-RO" sz="1400" dirty="0"/>
            <a:t>ă</a:t>
          </a:r>
          <a:r>
            <a:rPr lang="en-US" sz="1400" dirty="0"/>
            <a:t> </a:t>
          </a:r>
          <a:r>
            <a:rPr lang="en-US" sz="1400" dirty="0" err="1"/>
            <a:t>podusul</a:t>
          </a:r>
          <a:r>
            <a:rPr lang="en-US" sz="1400" dirty="0"/>
            <a:t> </a:t>
          </a:r>
          <a:r>
            <a:rPr lang="en-US" sz="1400" dirty="0" err="1"/>
            <a:t>este</a:t>
          </a:r>
          <a:r>
            <a:rPr lang="en-US" sz="1400" dirty="0"/>
            <a:t> </a:t>
          </a:r>
          <a:r>
            <a:rPr lang="en-US" sz="1400" dirty="0" err="1"/>
            <a:t>construit</a:t>
          </a:r>
          <a:r>
            <a:rPr lang="en-US" sz="1400" dirty="0"/>
            <a:t> </a:t>
          </a:r>
          <a:r>
            <a:rPr lang="ro-RO" sz="1400" dirty="0"/>
            <a:t>î</a:t>
          </a:r>
          <a:r>
            <a:rPr lang="en-US" sz="1400" dirty="0"/>
            <a:t>n mod </a:t>
          </a:r>
          <a:r>
            <a:rPr lang="en-US" sz="1400" dirty="0" err="1"/>
            <a:t>corect</a:t>
          </a:r>
          <a:r>
            <a:rPr lang="en-US" sz="1400" dirty="0"/>
            <a:t>, </a:t>
          </a:r>
          <a:r>
            <a:rPr lang="en-US" sz="1400" dirty="0" err="1"/>
            <a:t>iar</a:t>
          </a:r>
          <a:r>
            <a:rPr lang="en-US" sz="1400" dirty="0"/>
            <a:t> </a:t>
          </a:r>
          <a:r>
            <a:rPr lang="en-US" sz="1400" dirty="0" err="1"/>
            <a:t>validarea</a:t>
          </a:r>
          <a:r>
            <a:rPr lang="en-US" sz="1400" dirty="0"/>
            <a:t> se face cu </a:t>
          </a:r>
          <a:r>
            <a:rPr lang="en-US" sz="1400" dirty="0" err="1"/>
            <a:t>scopul</a:t>
          </a:r>
          <a:r>
            <a:rPr lang="en-US" sz="1400" dirty="0"/>
            <a:t> de a </a:t>
          </a:r>
          <a:r>
            <a:rPr lang="en-US" sz="1400" dirty="0" err="1"/>
            <a:t>evalua</a:t>
          </a:r>
          <a:r>
            <a:rPr lang="en-US" sz="1400" dirty="0"/>
            <a:t> </a:t>
          </a:r>
          <a:r>
            <a:rPr lang="en-US" sz="1400" dirty="0" err="1"/>
            <a:t>produsul</a:t>
          </a:r>
          <a:r>
            <a:rPr lang="en-US" sz="1400" dirty="0"/>
            <a:t> </a:t>
          </a:r>
          <a:r>
            <a:rPr lang="en-US" sz="1400" dirty="0" err="1"/>
            <a:t>finit</a:t>
          </a:r>
          <a:r>
            <a:rPr lang="en-US" sz="1400" dirty="0"/>
            <a:t> </a:t>
          </a:r>
          <a:r>
            <a:rPr lang="ro-RO" sz="1400" dirty="0"/>
            <a:t>ș</a:t>
          </a:r>
          <a:r>
            <a:rPr lang="en-US" sz="1400" dirty="0" err="1"/>
            <a:t>i</a:t>
          </a:r>
          <a:r>
            <a:rPr lang="en-US" sz="1400" dirty="0"/>
            <a:t> ne </a:t>
          </a:r>
          <a:r>
            <a:rPr lang="en-US" sz="1400" dirty="0" err="1"/>
            <a:t>asigur</a:t>
          </a:r>
          <a:r>
            <a:rPr lang="ro-RO" sz="1400" dirty="0"/>
            <a:t>ă</a:t>
          </a:r>
          <a:r>
            <a:rPr lang="en-US" sz="1400" dirty="0"/>
            <a:t>m ca </a:t>
          </a:r>
          <a:r>
            <a:rPr lang="en-US" sz="1400" dirty="0" err="1"/>
            <a:t>acesta</a:t>
          </a:r>
          <a:r>
            <a:rPr lang="en-US" sz="1400" dirty="0"/>
            <a:t> </a:t>
          </a:r>
          <a:r>
            <a:rPr lang="ro-RO" sz="1400" dirty="0"/>
            <a:t>î</a:t>
          </a:r>
          <a:r>
            <a:rPr lang="en-US" sz="1400" dirty="0" err="1"/>
            <a:t>ndepline</a:t>
          </a:r>
          <a:r>
            <a:rPr lang="ro-RO" sz="1400" dirty="0"/>
            <a:t>ș</a:t>
          </a:r>
          <a:r>
            <a:rPr lang="en-US" sz="1400" dirty="0" err="1"/>
            <a:t>te</a:t>
          </a:r>
          <a:r>
            <a:rPr lang="en-US" sz="1400" dirty="0"/>
            <a:t> </a:t>
          </a:r>
          <a:r>
            <a:rPr lang="en-US" sz="1400" dirty="0" err="1"/>
            <a:t>condi</a:t>
          </a:r>
          <a:r>
            <a:rPr lang="ro-RO" sz="1400" dirty="0"/>
            <a:t>ț</a:t>
          </a:r>
          <a:r>
            <a:rPr lang="en-US" sz="1400" dirty="0" err="1"/>
            <a:t>iile</a:t>
          </a:r>
          <a:r>
            <a:rPr lang="en-US" sz="1400" dirty="0"/>
            <a:t> de business </a:t>
          </a:r>
          <a:r>
            <a:rPr lang="ro-RO" sz="1400" dirty="0"/>
            <a:t>ș</a:t>
          </a:r>
          <a:r>
            <a:rPr lang="en-US" sz="1400" dirty="0" err="1"/>
            <a:t>i</a:t>
          </a:r>
          <a:r>
            <a:rPr lang="en-US" sz="1400" dirty="0"/>
            <a:t> </a:t>
          </a:r>
          <a:r>
            <a:rPr lang="en-US" sz="1400" dirty="0" err="1"/>
            <a:t>nevoile</a:t>
          </a:r>
          <a:r>
            <a:rPr lang="en-US" sz="1400" dirty="0"/>
            <a:t> </a:t>
          </a:r>
          <a:r>
            <a:rPr lang="en-US" sz="1400" dirty="0" err="1"/>
            <a:t>utilizatorului</a:t>
          </a:r>
          <a:r>
            <a:rPr lang="en-US" sz="1400" dirty="0"/>
            <a:t>. </a:t>
          </a:r>
        </a:p>
      </dgm:t>
    </dgm:pt>
    <dgm:pt modelId="{33DB2E2C-78FF-4BE3-A296-E3CF8AA207EA}" type="parTrans" cxnId="{146EACC1-B95F-478D-9B8D-5A81A8D99A59}">
      <dgm:prSet/>
      <dgm:spPr/>
      <dgm:t>
        <a:bodyPr/>
        <a:lstStyle/>
        <a:p>
          <a:endParaRPr lang="en-US"/>
        </a:p>
      </dgm:t>
    </dgm:pt>
    <dgm:pt modelId="{3F1F10AF-410F-4EF5-930F-6778253275BA}" type="sibTrans" cxnId="{146EACC1-B95F-478D-9B8D-5A81A8D99A59}">
      <dgm:prSet/>
      <dgm:spPr/>
      <dgm:t>
        <a:bodyPr/>
        <a:lstStyle/>
        <a:p>
          <a:endParaRPr lang="en-US"/>
        </a:p>
      </dgm:t>
    </dgm:pt>
    <dgm:pt modelId="{8AFC3600-F740-4B0F-9172-FE902415DAE0}">
      <dgm:prSet phldrT="[Text]" custT="1"/>
      <dgm:spPr/>
      <dgm:t>
        <a:bodyPr/>
        <a:lstStyle/>
        <a:p>
          <a:r>
            <a:rPr lang="en-US" sz="1400" dirty="0" err="1"/>
            <a:t>Testare</a:t>
          </a:r>
          <a:r>
            <a:rPr lang="en-US" sz="1400" dirty="0"/>
            <a:t> </a:t>
          </a:r>
          <a:r>
            <a:rPr lang="en-US" sz="1400" dirty="0" err="1"/>
            <a:t>pozitiv</a:t>
          </a:r>
          <a:r>
            <a:rPr lang="ro-RO" sz="1400" dirty="0"/>
            <a:t>ă</a:t>
          </a:r>
          <a:r>
            <a:rPr lang="en-US" sz="1400" dirty="0"/>
            <a:t>: </a:t>
          </a:r>
          <a:r>
            <a:rPr lang="en-US" sz="1400" dirty="0" err="1"/>
            <a:t>Verificam</a:t>
          </a:r>
          <a:r>
            <a:rPr lang="en-US" sz="1400" dirty="0"/>
            <a:t> c</a:t>
          </a:r>
          <a:r>
            <a:rPr lang="ro-RO" sz="1400" dirty="0"/>
            <a:t>ă</a:t>
          </a:r>
          <a:r>
            <a:rPr lang="en-US" sz="1400" dirty="0"/>
            <a:t> </a:t>
          </a:r>
          <a:r>
            <a:rPr lang="en-US" sz="1400" dirty="0" err="1"/>
            <a:t>putem</a:t>
          </a:r>
          <a:r>
            <a:rPr lang="en-US" sz="1400" dirty="0"/>
            <a:t> introduce </a:t>
          </a:r>
          <a:r>
            <a:rPr lang="en-US" sz="1400" dirty="0" err="1"/>
            <a:t>litere</a:t>
          </a:r>
          <a:r>
            <a:rPr lang="en-US" sz="1400" dirty="0"/>
            <a:t> </a:t>
          </a:r>
          <a:r>
            <a:rPr lang="ro-RO" sz="1400" dirty="0"/>
            <a:t>î</a:t>
          </a:r>
          <a:r>
            <a:rPr lang="en-US" sz="1400" dirty="0" err="1"/>
            <a:t>ntr</a:t>
          </a:r>
          <a:r>
            <a:rPr lang="en-US" sz="1400" dirty="0"/>
            <a:t>-un c</a:t>
          </a:r>
          <a:r>
            <a:rPr lang="ro-RO" sz="1400" dirty="0"/>
            <a:t>â</a:t>
          </a:r>
          <a:r>
            <a:rPr lang="en-US" sz="1400" dirty="0" err="1"/>
            <a:t>mp</a:t>
          </a:r>
          <a:r>
            <a:rPr lang="en-US" sz="1400" dirty="0"/>
            <a:t>/formular </a:t>
          </a:r>
          <a:r>
            <a:rPr lang="en-US" sz="1400" dirty="0" err="1"/>
            <a:t>unde</a:t>
          </a:r>
          <a:r>
            <a:rPr lang="en-US" sz="1400" dirty="0"/>
            <a:t> </a:t>
          </a:r>
          <a:r>
            <a:rPr lang="en-US" sz="1400" dirty="0" err="1"/>
            <a:t>trebuie</a:t>
          </a:r>
          <a:r>
            <a:rPr lang="en-US" sz="1400" dirty="0"/>
            <a:t> s</a:t>
          </a:r>
          <a:r>
            <a:rPr lang="ro-RO" sz="1400" dirty="0"/>
            <a:t>ă</a:t>
          </a:r>
          <a:r>
            <a:rPr lang="en-US" sz="1400" dirty="0"/>
            <a:t> </a:t>
          </a:r>
          <a:r>
            <a:rPr lang="en-US" sz="1400" dirty="0" err="1"/>
            <a:t>complet</a:t>
          </a:r>
          <a:r>
            <a:rPr lang="ro-RO" sz="1400" dirty="0"/>
            <a:t>ă</a:t>
          </a:r>
          <a:r>
            <a:rPr lang="en-US" sz="1400" dirty="0"/>
            <a:t>m </a:t>
          </a:r>
          <a:r>
            <a:rPr lang="en-US" sz="1400" dirty="0" err="1"/>
            <a:t>nume</a:t>
          </a:r>
          <a:r>
            <a:rPr lang="en-US" sz="1400" dirty="0"/>
            <a:t>/</a:t>
          </a:r>
          <a:r>
            <a:rPr lang="en-US" sz="1400" dirty="0" err="1"/>
            <a:t>prenume</a:t>
          </a:r>
          <a:endParaRPr lang="en-US" sz="1400" dirty="0"/>
        </a:p>
      </dgm:t>
    </dgm:pt>
    <dgm:pt modelId="{F4B1F308-9432-42AF-8C15-BD176E082CB4}" type="parTrans" cxnId="{28FE9866-F435-45F1-9ABA-BF0EDE4FE450}">
      <dgm:prSet/>
      <dgm:spPr/>
      <dgm:t>
        <a:bodyPr/>
        <a:lstStyle/>
        <a:p>
          <a:endParaRPr lang="en-US"/>
        </a:p>
      </dgm:t>
    </dgm:pt>
    <dgm:pt modelId="{8ACEBA85-EEEF-4BFD-A2DD-38984D8EA789}" type="sibTrans" cxnId="{28FE9866-F435-45F1-9ABA-BF0EDE4FE450}">
      <dgm:prSet/>
      <dgm:spPr/>
      <dgm:t>
        <a:bodyPr/>
        <a:lstStyle/>
        <a:p>
          <a:endParaRPr lang="en-US"/>
        </a:p>
      </dgm:t>
    </dgm:pt>
    <dgm:pt modelId="{53360820-5C54-43B2-A3D8-CED7E85F0A1A}">
      <dgm:prSet phldrT="[Text]" custT="1"/>
      <dgm:spPr/>
      <dgm:t>
        <a:bodyPr/>
        <a:lstStyle/>
        <a:p>
          <a:r>
            <a:rPr lang="en-US" sz="1400" dirty="0" err="1"/>
            <a:t>Testare</a:t>
          </a:r>
          <a:r>
            <a:rPr lang="en-US" sz="1400" dirty="0"/>
            <a:t> </a:t>
          </a:r>
          <a:r>
            <a:rPr lang="en-US" sz="1400" dirty="0" err="1"/>
            <a:t>negativa</a:t>
          </a:r>
          <a:r>
            <a:rPr lang="en-US" sz="1400" dirty="0"/>
            <a:t>: </a:t>
          </a:r>
          <a:r>
            <a:rPr lang="en-US" sz="1400" dirty="0" err="1"/>
            <a:t>Verific</a:t>
          </a:r>
          <a:r>
            <a:rPr lang="ro-RO" sz="1400" dirty="0"/>
            <a:t>ă</a:t>
          </a:r>
          <a:r>
            <a:rPr lang="en-US" sz="1400" dirty="0"/>
            <a:t>m c</a:t>
          </a:r>
          <a:r>
            <a:rPr lang="ro-RO" sz="1400" dirty="0"/>
            <a:t>ă</a:t>
          </a:r>
          <a:r>
            <a:rPr lang="en-US" sz="1400" dirty="0"/>
            <a:t> nu </a:t>
          </a:r>
          <a:r>
            <a:rPr lang="en-US" sz="1400" dirty="0" err="1"/>
            <a:t>putem</a:t>
          </a:r>
          <a:r>
            <a:rPr lang="en-US" sz="1400" dirty="0"/>
            <a:t> </a:t>
          </a:r>
          <a:r>
            <a:rPr lang="en-US" sz="1400" dirty="0" err="1"/>
            <a:t>sa</a:t>
          </a:r>
          <a:r>
            <a:rPr lang="en-US" sz="1400" dirty="0"/>
            <a:t> </a:t>
          </a:r>
          <a:r>
            <a:rPr lang="en-US" sz="1400" dirty="0" err="1"/>
            <a:t>introducem</a:t>
          </a:r>
          <a:r>
            <a:rPr lang="en-US" sz="1400" dirty="0"/>
            <a:t> </a:t>
          </a:r>
          <a:r>
            <a:rPr lang="en-US" sz="1400" dirty="0" err="1"/>
            <a:t>mai</a:t>
          </a:r>
          <a:r>
            <a:rPr lang="en-US" sz="1400" dirty="0"/>
            <a:t> </a:t>
          </a:r>
          <a:r>
            <a:rPr lang="en-US" sz="1400" dirty="0" err="1"/>
            <a:t>multe</a:t>
          </a:r>
          <a:r>
            <a:rPr lang="en-US" sz="1400" dirty="0"/>
            <a:t> </a:t>
          </a:r>
          <a:r>
            <a:rPr lang="en-US" sz="1400" dirty="0" err="1"/>
            <a:t>litere</a:t>
          </a:r>
          <a:r>
            <a:rPr lang="en-US" sz="1400" dirty="0"/>
            <a:t> </a:t>
          </a:r>
          <a:r>
            <a:rPr lang="en-US" sz="1400" dirty="0" err="1"/>
            <a:t>intr</a:t>
          </a:r>
          <a:r>
            <a:rPr lang="en-US" sz="1400" dirty="0"/>
            <a:t>-un camp/formular care are </a:t>
          </a:r>
          <a:r>
            <a:rPr lang="en-US" sz="1400" dirty="0" err="1"/>
            <a:t>specificat</a:t>
          </a:r>
          <a:r>
            <a:rPr lang="en-US" sz="1400" dirty="0"/>
            <a:t> maxim “x” </a:t>
          </a:r>
          <a:r>
            <a:rPr lang="en-US" sz="1400" dirty="0" err="1"/>
            <a:t>caractere</a:t>
          </a:r>
          <a:endParaRPr lang="en-US" sz="1400" dirty="0"/>
        </a:p>
      </dgm:t>
    </dgm:pt>
    <dgm:pt modelId="{C15F1895-EC3D-4BF8-8E8E-A7A1C114135F}" type="parTrans" cxnId="{75D0FCA9-B0AB-4D52-A334-22ADDF965DEA}">
      <dgm:prSet/>
      <dgm:spPr/>
      <dgm:t>
        <a:bodyPr/>
        <a:lstStyle/>
        <a:p>
          <a:endParaRPr lang="en-US"/>
        </a:p>
      </dgm:t>
    </dgm:pt>
    <dgm:pt modelId="{37B88DF3-9EAE-4FD1-9BCF-4F794C97C44E}" type="sibTrans" cxnId="{75D0FCA9-B0AB-4D52-A334-22ADDF965DEA}">
      <dgm:prSet/>
      <dgm:spPr/>
      <dgm:t>
        <a:bodyPr/>
        <a:lstStyle/>
        <a:p>
          <a:endParaRPr lang="en-US"/>
        </a:p>
      </dgm:t>
    </dgm:pt>
    <dgm:pt modelId="{E9B2565A-DEF6-4A84-BDDE-B3BD33D3FC79}" type="pres">
      <dgm:prSet presAssocID="{A110CFC0-3FEB-4545-B736-0B5F8DB5F47E}" presName="Name0" presStyleCnt="0">
        <dgm:presLayoutVars>
          <dgm:dir/>
          <dgm:animLvl val="lvl"/>
          <dgm:resizeHandles val="exact"/>
        </dgm:presLayoutVars>
      </dgm:prSet>
      <dgm:spPr/>
    </dgm:pt>
    <dgm:pt modelId="{7B61DBB6-61CF-484B-A688-30D3B9553BC3}" type="pres">
      <dgm:prSet presAssocID="{5A183544-A812-48EF-B289-39E5A8E46612}" presName="linNode" presStyleCnt="0"/>
      <dgm:spPr/>
    </dgm:pt>
    <dgm:pt modelId="{91361597-05AF-40DF-9DA0-2A3500E9EC87}" type="pres">
      <dgm:prSet presAssocID="{5A183544-A812-48EF-B289-39E5A8E4661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37BDA28-6517-4C89-8F19-F05600164E9C}" type="pres">
      <dgm:prSet presAssocID="{5A183544-A812-48EF-B289-39E5A8E46612}" presName="descendantText" presStyleLbl="alignAccFollowNode1" presStyleIdx="0" presStyleCnt="2">
        <dgm:presLayoutVars>
          <dgm:bulletEnabled val="1"/>
        </dgm:presLayoutVars>
      </dgm:prSet>
      <dgm:spPr/>
    </dgm:pt>
    <dgm:pt modelId="{7F6CFAD1-B4A2-485D-A2E2-5C09D25456CA}" type="pres">
      <dgm:prSet presAssocID="{9F659D58-C377-46CF-BA05-11AE76100638}" presName="sp" presStyleCnt="0"/>
      <dgm:spPr/>
    </dgm:pt>
    <dgm:pt modelId="{B34FC7A4-2B2F-4BB6-82AB-9F5A6E535CF1}" type="pres">
      <dgm:prSet presAssocID="{C4AE267A-C376-4F01-806C-5B42850FAC05}" presName="linNode" presStyleCnt="0"/>
      <dgm:spPr/>
    </dgm:pt>
    <dgm:pt modelId="{156F7AC3-E25C-4DD1-BA5F-C4C3E95DCB89}" type="pres">
      <dgm:prSet presAssocID="{C4AE267A-C376-4F01-806C-5B42850FAC0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AAD2ED-3B43-4B97-ABB9-FA9542CD0D36}" type="pres">
      <dgm:prSet presAssocID="{C4AE267A-C376-4F01-806C-5B42850FAC05}" presName="descendantText" presStyleLbl="alignAccFollowNode1" presStyleIdx="1" presStyleCnt="2" custScaleY="124927" custLinFactNeighborX="274" custLinFactNeighborY="1395">
        <dgm:presLayoutVars>
          <dgm:bulletEnabled val="1"/>
        </dgm:presLayoutVars>
      </dgm:prSet>
      <dgm:spPr/>
    </dgm:pt>
  </dgm:ptLst>
  <dgm:cxnLst>
    <dgm:cxn modelId="{1C2FE805-6D2D-4332-9308-9FA1B9DB3864}" type="presOf" srcId="{AC5E9E52-7833-44D9-9D25-84B5BFE8A606}" destId="{737BDA28-6517-4C89-8F19-F05600164E9C}" srcOrd="0" destOrd="1" presId="urn:microsoft.com/office/officeart/2005/8/layout/vList5"/>
    <dgm:cxn modelId="{04303B33-803B-42D4-8AC2-8B3942B113C5}" type="presOf" srcId="{7AD896AC-D926-4364-B910-B9ACF82F2CA8}" destId="{1FAAD2ED-3B43-4B97-ABB9-FA9542CD0D36}" srcOrd="0" destOrd="1" presId="urn:microsoft.com/office/officeart/2005/8/layout/vList5"/>
    <dgm:cxn modelId="{57B8F965-413F-427A-A7C6-259CF2D68990}" type="presOf" srcId="{8AFC3600-F740-4B0F-9172-FE902415DAE0}" destId="{1FAAD2ED-3B43-4B97-ABB9-FA9542CD0D36}" srcOrd="0" destOrd="2" presId="urn:microsoft.com/office/officeart/2005/8/layout/vList5"/>
    <dgm:cxn modelId="{28FE9866-F435-45F1-9ABA-BF0EDE4FE450}" srcId="{7AD896AC-D926-4364-B910-B9ACF82F2CA8}" destId="{8AFC3600-F740-4B0F-9172-FE902415DAE0}" srcOrd="0" destOrd="0" parTransId="{F4B1F308-9432-42AF-8C15-BD176E082CB4}" sibTransId="{8ACEBA85-EEEF-4BFD-A2DD-38984D8EA789}"/>
    <dgm:cxn modelId="{5937DD66-ABBB-47A4-9BBC-E8471CFF8C73}" srcId="{5A183544-A812-48EF-B289-39E5A8E46612}" destId="{AC5E9E52-7833-44D9-9D25-84B5BFE8A606}" srcOrd="1" destOrd="0" parTransId="{9E7A2455-913C-4210-95EE-F5DAE6B1D4F7}" sibTransId="{8FFE692A-409D-485D-8DEE-15DF9D5C3FF6}"/>
    <dgm:cxn modelId="{14171C67-0448-4EB6-9CB1-B843AB07C56F}" srcId="{C4AE267A-C376-4F01-806C-5B42850FAC05}" destId="{7AD896AC-D926-4364-B910-B9ACF82F2CA8}" srcOrd="1" destOrd="0" parTransId="{2AEEB49B-E895-4F55-9A0C-1AEF52D803C4}" sibTransId="{A32D1C4A-0BE2-4F50-AAFA-EC56094BDA0F}"/>
    <dgm:cxn modelId="{95A5ED47-8845-4A64-A890-8226244564D5}" type="presOf" srcId="{5E955329-4A53-4655-8CD3-CA36BBB308E4}" destId="{737BDA28-6517-4C89-8F19-F05600164E9C}" srcOrd="0" destOrd="0" presId="urn:microsoft.com/office/officeart/2005/8/layout/vList5"/>
    <dgm:cxn modelId="{08FBB26A-9456-4980-A53E-DDEDE4455669}" srcId="{A110CFC0-3FEB-4545-B736-0B5F8DB5F47E}" destId="{C4AE267A-C376-4F01-806C-5B42850FAC05}" srcOrd="1" destOrd="0" parTransId="{31643D99-FE91-405B-BE39-65A8797CFA1D}" sibTransId="{D0CEC1FA-955A-4AF3-B510-B7E19EB54F75}"/>
    <dgm:cxn modelId="{C8C9C07E-91C0-4521-9EC9-B866DD60ABC0}" type="presOf" srcId="{C4AE267A-C376-4F01-806C-5B42850FAC05}" destId="{156F7AC3-E25C-4DD1-BA5F-C4C3E95DCB89}" srcOrd="0" destOrd="0" presId="urn:microsoft.com/office/officeart/2005/8/layout/vList5"/>
    <dgm:cxn modelId="{BF18EE80-285E-4821-B4B1-EF010A1C1A3F}" srcId="{C4AE267A-C376-4F01-806C-5B42850FAC05}" destId="{BCF7767F-F22B-4F87-A38B-E5FE199C3923}" srcOrd="0" destOrd="0" parTransId="{030590D3-2D03-4756-AE44-5C86D0E2092D}" sibTransId="{C0A02228-D5B2-4471-81D4-285E17C0B5ED}"/>
    <dgm:cxn modelId="{C1FAF583-38C3-4D6D-AE07-E6D1A8A542F3}" type="presOf" srcId="{BCF7767F-F22B-4F87-A38B-E5FE199C3923}" destId="{1FAAD2ED-3B43-4B97-ABB9-FA9542CD0D36}" srcOrd="0" destOrd="0" presId="urn:microsoft.com/office/officeart/2005/8/layout/vList5"/>
    <dgm:cxn modelId="{75D0FCA9-B0AB-4D52-A334-22ADDF965DEA}" srcId="{7AD896AC-D926-4364-B910-B9ACF82F2CA8}" destId="{53360820-5C54-43B2-A3D8-CED7E85F0A1A}" srcOrd="1" destOrd="0" parTransId="{C15F1895-EC3D-4BF8-8E8E-A7A1C114135F}" sibTransId="{37B88DF3-9EAE-4FD1-9BCF-4F794C97C44E}"/>
    <dgm:cxn modelId="{146EACC1-B95F-478D-9B8D-5A81A8D99A59}" srcId="{5A183544-A812-48EF-B289-39E5A8E46612}" destId="{5E955329-4A53-4655-8CD3-CA36BBB308E4}" srcOrd="0" destOrd="0" parTransId="{33DB2E2C-78FF-4BE3-A296-E3CF8AA207EA}" sibTransId="{3F1F10AF-410F-4EF5-930F-6778253275BA}"/>
    <dgm:cxn modelId="{10C641C6-108C-4071-AABC-78605BC515C4}" type="presOf" srcId="{A110CFC0-3FEB-4545-B736-0B5F8DB5F47E}" destId="{E9B2565A-DEF6-4A84-BDDE-B3BD33D3FC79}" srcOrd="0" destOrd="0" presId="urn:microsoft.com/office/officeart/2005/8/layout/vList5"/>
    <dgm:cxn modelId="{A42EE0DA-5BED-4C7B-A07E-FB398867F6E8}" type="presOf" srcId="{5A183544-A812-48EF-B289-39E5A8E46612}" destId="{91361597-05AF-40DF-9DA0-2A3500E9EC87}" srcOrd="0" destOrd="0" presId="urn:microsoft.com/office/officeart/2005/8/layout/vList5"/>
    <dgm:cxn modelId="{4486C4E2-37AE-42BF-853A-9705F072BE30}" type="presOf" srcId="{53360820-5C54-43B2-A3D8-CED7E85F0A1A}" destId="{1FAAD2ED-3B43-4B97-ABB9-FA9542CD0D36}" srcOrd="0" destOrd="3" presId="urn:microsoft.com/office/officeart/2005/8/layout/vList5"/>
    <dgm:cxn modelId="{CF21D7FA-2005-4538-8F16-D5A944A4F54E}" srcId="{A110CFC0-3FEB-4545-B736-0B5F8DB5F47E}" destId="{5A183544-A812-48EF-B289-39E5A8E46612}" srcOrd="0" destOrd="0" parTransId="{456C81B4-3529-4E4C-A165-D178301B3FE3}" sibTransId="{9F659D58-C377-46CF-BA05-11AE76100638}"/>
    <dgm:cxn modelId="{9CE61BC6-DB09-4060-8D70-E5DD68706F1F}" type="presParOf" srcId="{E9B2565A-DEF6-4A84-BDDE-B3BD33D3FC79}" destId="{7B61DBB6-61CF-484B-A688-30D3B9553BC3}" srcOrd="0" destOrd="0" presId="urn:microsoft.com/office/officeart/2005/8/layout/vList5"/>
    <dgm:cxn modelId="{CA0ADCC0-E480-4261-A4AA-28AD5C96F00D}" type="presParOf" srcId="{7B61DBB6-61CF-484B-A688-30D3B9553BC3}" destId="{91361597-05AF-40DF-9DA0-2A3500E9EC87}" srcOrd="0" destOrd="0" presId="urn:microsoft.com/office/officeart/2005/8/layout/vList5"/>
    <dgm:cxn modelId="{A66B22DE-A764-4168-81B6-23C61859FD8A}" type="presParOf" srcId="{7B61DBB6-61CF-484B-A688-30D3B9553BC3}" destId="{737BDA28-6517-4C89-8F19-F05600164E9C}" srcOrd="1" destOrd="0" presId="urn:microsoft.com/office/officeart/2005/8/layout/vList5"/>
    <dgm:cxn modelId="{F08490AF-89F2-42EB-B17B-26F9B414C8A1}" type="presParOf" srcId="{E9B2565A-DEF6-4A84-BDDE-B3BD33D3FC79}" destId="{7F6CFAD1-B4A2-485D-A2E2-5C09D25456CA}" srcOrd="1" destOrd="0" presId="urn:microsoft.com/office/officeart/2005/8/layout/vList5"/>
    <dgm:cxn modelId="{4924C794-1B70-43C3-A2C9-620AF2DF9473}" type="presParOf" srcId="{E9B2565A-DEF6-4A84-BDDE-B3BD33D3FC79}" destId="{B34FC7A4-2B2F-4BB6-82AB-9F5A6E535CF1}" srcOrd="2" destOrd="0" presId="urn:microsoft.com/office/officeart/2005/8/layout/vList5"/>
    <dgm:cxn modelId="{EFC2420D-7825-4DB3-B70A-BCB0D9CA1A19}" type="presParOf" srcId="{B34FC7A4-2B2F-4BB6-82AB-9F5A6E535CF1}" destId="{156F7AC3-E25C-4DD1-BA5F-C4C3E95DCB89}" srcOrd="0" destOrd="0" presId="urn:microsoft.com/office/officeart/2005/8/layout/vList5"/>
    <dgm:cxn modelId="{F6C6CA8A-DFE2-4891-9B72-95B9D03FF37A}" type="presParOf" srcId="{B34FC7A4-2B2F-4BB6-82AB-9F5A6E535CF1}" destId="{1FAAD2ED-3B43-4B97-ABB9-FA9542CD0D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B7A29D-A980-45BC-BD0A-7FB6F907A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67763-4A63-4A02-BE7A-8A9F2149E788}">
      <dgm:prSet phldrT="[Text]" custT="1"/>
      <dgm:spPr/>
      <dgm:t>
        <a:bodyPr/>
        <a:lstStyle/>
        <a:p>
          <a:r>
            <a:rPr lang="en-US" sz="3200" dirty="0" err="1"/>
            <a:t>Enumerați</a:t>
          </a:r>
          <a:r>
            <a:rPr lang="en-US" sz="3200" dirty="0"/>
            <a:t> </a:t>
          </a:r>
          <a:r>
            <a:rPr lang="en-US" sz="3200" dirty="0" err="1"/>
            <a:t>și</a:t>
          </a:r>
          <a:r>
            <a:rPr lang="en-US" sz="3200" dirty="0"/>
            <a:t> </a:t>
          </a:r>
          <a:r>
            <a:rPr lang="en-US" sz="3200" dirty="0" err="1"/>
            <a:t>explicați</a:t>
          </a:r>
          <a:r>
            <a:rPr lang="en-US" sz="3200" dirty="0"/>
            <a:t> pe </a:t>
          </a:r>
          <a:r>
            <a:rPr lang="en-US" sz="3200" dirty="0" err="1"/>
            <a:t>scurt</a:t>
          </a:r>
          <a:r>
            <a:rPr lang="en-US" sz="3200" dirty="0"/>
            <a:t> </a:t>
          </a:r>
          <a:r>
            <a:rPr lang="en-US" sz="3200" dirty="0" err="1"/>
            <a:t>nivelurile</a:t>
          </a:r>
          <a:r>
            <a:rPr lang="en-US" sz="3200" dirty="0"/>
            <a:t> de </a:t>
          </a:r>
          <a:r>
            <a:rPr lang="en-US" sz="3200" dirty="0" err="1"/>
            <a:t>testare</a:t>
          </a:r>
          <a:endParaRPr lang="en-US" sz="3200" dirty="0"/>
        </a:p>
      </dgm:t>
    </dgm:pt>
    <dgm:pt modelId="{1F38649F-4B24-4131-8BFC-B0769C9B4FAE}" type="parTrans" cxnId="{BBD4EB69-4FD7-4791-8D12-8BC662059861}">
      <dgm:prSet/>
      <dgm:spPr/>
      <dgm:t>
        <a:bodyPr/>
        <a:lstStyle/>
        <a:p>
          <a:endParaRPr lang="en-US"/>
        </a:p>
      </dgm:t>
    </dgm:pt>
    <dgm:pt modelId="{51A240D0-AABF-4E23-941F-DDCE07AB481A}" type="sibTrans" cxnId="{BBD4EB69-4FD7-4791-8D12-8BC662059861}">
      <dgm:prSet/>
      <dgm:spPr/>
      <dgm:t>
        <a:bodyPr/>
        <a:lstStyle/>
        <a:p>
          <a:endParaRPr lang="en-US"/>
        </a:p>
      </dgm:t>
    </dgm:pt>
    <dgm:pt modelId="{C33C877C-1090-4D37-9A35-BB769D52DDDA}" type="pres">
      <dgm:prSet presAssocID="{96B7A29D-A980-45BC-BD0A-7FB6F907AD73}" presName="linear" presStyleCnt="0">
        <dgm:presLayoutVars>
          <dgm:animLvl val="lvl"/>
          <dgm:resizeHandles val="exact"/>
        </dgm:presLayoutVars>
      </dgm:prSet>
      <dgm:spPr/>
    </dgm:pt>
    <dgm:pt modelId="{73D9606D-44E2-42F3-B24E-8A767123B495}" type="pres">
      <dgm:prSet presAssocID="{E1767763-4A63-4A02-BE7A-8A9F2149E788}" presName="parentText" presStyleLbl="node1" presStyleIdx="0" presStyleCnt="1" custScaleY="65452">
        <dgm:presLayoutVars>
          <dgm:chMax val="0"/>
          <dgm:bulletEnabled val="1"/>
        </dgm:presLayoutVars>
      </dgm:prSet>
      <dgm:spPr/>
    </dgm:pt>
  </dgm:ptLst>
  <dgm:cxnLst>
    <dgm:cxn modelId="{5523EF23-8639-4F58-84A2-CBF6E8DD8CD1}" type="presOf" srcId="{96B7A29D-A980-45BC-BD0A-7FB6F907AD73}" destId="{C33C877C-1090-4D37-9A35-BB769D52DDDA}" srcOrd="0" destOrd="0" presId="urn:microsoft.com/office/officeart/2005/8/layout/vList2"/>
    <dgm:cxn modelId="{BBD4EB69-4FD7-4791-8D12-8BC662059861}" srcId="{96B7A29D-A980-45BC-BD0A-7FB6F907AD73}" destId="{E1767763-4A63-4A02-BE7A-8A9F2149E788}" srcOrd="0" destOrd="0" parTransId="{1F38649F-4B24-4131-8BFC-B0769C9B4FAE}" sibTransId="{51A240D0-AABF-4E23-941F-DDCE07AB481A}"/>
    <dgm:cxn modelId="{22094DA4-9AC6-46C7-8005-15A5C377781A}" type="presOf" srcId="{E1767763-4A63-4A02-BE7A-8A9F2149E788}" destId="{73D9606D-44E2-42F3-B24E-8A767123B495}" srcOrd="0" destOrd="0" presId="urn:microsoft.com/office/officeart/2005/8/layout/vList2"/>
    <dgm:cxn modelId="{74020C80-3219-4D6D-8D79-5EFB2456CA12}" type="presParOf" srcId="{C33C877C-1090-4D37-9A35-BB769D52DDDA}" destId="{73D9606D-44E2-42F3-B24E-8A767123B4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BA4134D-F723-4A4C-89F3-31C023407C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B22D1-B50D-4D77-95CC-8348BE45977C}">
      <dgm:prSet phldrT="[Text]"/>
      <dgm:spPr/>
      <dgm:t>
        <a:bodyPr/>
        <a:lstStyle/>
        <a:p>
          <a:r>
            <a:rPr lang="en-US" b="0" i="0" u="none" dirty="0"/>
            <a:t>Un test </a:t>
          </a:r>
          <a:r>
            <a:rPr lang="en-US" b="0" i="0" u="none" dirty="0" err="1"/>
            <a:t>unitar</a:t>
          </a:r>
          <a:r>
            <a:rPr lang="en-US" b="0" i="0" u="none" dirty="0"/>
            <a:t> </a:t>
          </a:r>
          <a:r>
            <a:rPr lang="en-US" b="0" i="0" u="none" dirty="0" err="1"/>
            <a:t>reprezintă</a:t>
          </a:r>
          <a:r>
            <a:rPr lang="en-US" b="0" i="0" u="none" dirty="0"/>
            <a:t> </a:t>
          </a:r>
          <a:r>
            <a:rPr lang="en-US" b="0" i="0" u="none" dirty="0" err="1"/>
            <a:t>testarea</a:t>
          </a:r>
          <a:r>
            <a:rPr lang="en-US" b="0" i="0" u="none" dirty="0"/>
            <a:t> </a:t>
          </a:r>
          <a:r>
            <a:rPr lang="en-US" b="0" i="0" u="none" dirty="0" err="1"/>
            <a:t>celei</a:t>
          </a:r>
          <a:r>
            <a:rPr lang="en-US" b="0" i="0" u="none" dirty="0"/>
            <a:t> </a:t>
          </a:r>
          <a:r>
            <a:rPr lang="en-US" b="0" i="0" u="none" dirty="0" err="1"/>
            <a:t>mai</a:t>
          </a:r>
          <a:r>
            <a:rPr lang="en-US" b="0" i="0" u="none" dirty="0"/>
            <a:t> </a:t>
          </a:r>
          <a:r>
            <a:rPr lang="en-US" b="0" i="0" u="none" dirty="0" err="1"/>
            <a:t>mici</a:t>
          </a:r>
          <a:r>
            <a:rPr lang="en-US" b="0" i="0" u="none" dirty="0"/>
            <a:t> </a:t>
          </a:r>
          <a:r>
            <a:rPr lang="en-US" b="0" i="0" u="none" dirty="0" err="1"/>
            <a:t>bucăți</a:t>
          </a:r>
          <a:r>
            <a:rPr lang="en-US" b="0" i="0" u="none" dirty="0"/>
            <a:t> </a:t>
          </a:r>
          <a:r>
            <a:rPr lang="en-US" b="0" i="0" u="none" dirty="0" err="1"/>
            <a:t>funcționale</a:t>
          </a:r>
          <a:r>
            <a:rPr lang="en-US" b="0" i="0" u="none" dirty="0"/>
            <a:t> </a:t>
          </a:r>
          <a:r>
            <a:rPr lang="en-US" b="0" i="0" u="none" dirty="0" err="1"/>
            <a:t>dintr</a:t>
          </a:r>
          <a:r>
            <a:rPr lang="en-US" b="0" i="0" u="none" dirty="0"/>
            <a:t>-o </a:t>
          </a:r>
          <a:r>
            <a:rPr lang="en-US" b="0" i="0" u="none" dirty="0" err="1"/>
            <a:t>aplicație</a:t>
          </a:r>
          <a:r>
            <a:rPr lang="en-US" b="0" i="0" u="none" dirty="0"/>
            <a:t> cum </a:t>
          </a:r>
          <a:r>
            <a:rPr lang="en-US" b="0" i="0" u="none" dirty="0" err="1"/>
            <a:t>ar</a:t>
          </a:r>
          <a:r>
            <a:rPr lang="en-US" b="0" i="0" u="none" dirty="0"/>
            <a:t> fi </a:t>
          </a:r>
          <a:r>
            <a:rPr lang="en-US" b="0" i="0" u="none" dirty="0" err="1"/>
            <a:t>funcții</a:t>
          </a:r>
          <a:r>
            <a:rPr lang="en-US" b="0" i="0" u="none" dirty="0"/>
            <a:t>, </a:t>
          </a:r>
          <a:r>
            <a:rPr lang="en-US" b="0" i="0" u="none" dirty="0" err="1"/>
            <a:t>clase</a:t>
          </a:r>
          <a:r>
            <a:rPr lang="en-US" b="0" i="0" u="none" dirty="0"/>
            <a:t>, </a:t>
          </a:r>
          <a:r>
            <a:rPr lang="en-US" b="0" i="0" u="none" dirty="0" err="1"/>
            <a:t>proceduri</a:t>
          </a:r>
          <a:r>
            <a:rPr lang="en-US" b="0" i="0" u="none" dirty="0"/>
            <a:t>, </a:t>
          </a:r>
          <a:r>
            <a:rPr lang="en-US" b="0" i="0" u="none" dirty="0" err="1"/>
            <a:t>interefețe</a:t>
          </a:r>
          <a:r>
            <a:rPr lang="en-US" b="0" i="0" u="none" dirty="0"/>
            <a:t>. </a:t>
          </a:r>
          <a:endParaRPr lang="en-US" dirty="0"/>
        </a:p>
      </dgm:t>
    </dgm:pt>
    <dgm:pt modelId="{6FC64D65-D593-4685-9C51-8EAD90A9EB29}" type="parTrans" cxnId="{5FB9B139-2237-44B4-B85D-7A5E8B38881F}">
      <dgm:prSet/>
      <dgm:spPr/>
      <dgm:t>
        <a:bodyPr/>
        <a:lstStyle/>
        <a:p>
          <a:endParaRPr lang="en-US"/>
        </a:p>
      </dgm:t>
    </dgm:pt>
    <dgm:pt modelId="{18AC8E60-FC6D-49EC-8E2E-9809419BB45F}" type="sibTrans" cxnId="{5FB9B139-2237-44B4-B85D-7A5E8B38881F}">
      <dgm:prSet/>
      <dgm:spPr/>
      <dgm:t>
        <a:bodyPr/>
        <a:lstStyle/>
        <a:p>
          <a:endParaRPr lang="en-US"/>
        </a:p>
      </dgm:t>
    </dgm:pt>
    <dgm:pt modelId="{1DBD1DEA-7C65-4599-8B9D-E4AB1DA5B9B1}">
      <dgm:prSet phldrT="[Text]"/>
      <dgm:spPr/>
      <dgm:t>
        <a:bodyPr/>
        <a:lstStyle/>
        <a:p>
          <a:r>
            <a:rPr lang="en-US" dirty="0" err="1"/>
            <a:t>Verifica</a:t>
          </a:r>
          <a:r>
            <a:rPr lang="en-US" dirty="0"/>
            <a:t> </a:t>
          </a:r>
          <a:r>
            <a:rPr lang="en-US" dirty="0" err="1"/>
            <a:t>fluxul</a:t>
          </a:r>
          <a:r>
            <a:rPr lang="en-US" dirty="0"/>
            <a:t> de date de la un </a:t>
          </a:r>
          <a:r>
            <a:rPr lang="en-US" dirty="0" err="1"/>
            <a:t>modul</a:t>
          </a:r>
          <a:r>
            <a:rPr lang="en-US" dirty="0"/>
            <a:t> la </a:t>
          </a:r>
          <a:r>
            <a:rPr lang="en-US" dirty="0" err="1"/>
            <a:t>alte</a:t>
          </a:r>
          <a:r>
            <a:rPr lang="en-US" dirty="0"/>
            <a:t> module</a:t>
          </a:r>
        </a:p>
      </dgm:t>
    </dgm:pt>
    <dgm:pt modelId="{44773DF6-859F-41F8-94B1-036698C6B2FB}" type="parTrans" cxnId="{DEBEC3E4-6CD4-454B-9563-98A21E412817}">
      <dgm:prSet/>
      <dgm:spPr/>
      <dgm:t>
        <a:bodyPr/>
        <a:lstStyle/>
        <a:p>
          <a:endParaRPr lang="en-US"/>
        </a:p>
      </dgm:t>
    </dgm:pt>
    <dgm:pt modelId="{711458E6-E53D-40FD-995C-C462819D76C2}" type="sibTrans" cxnId="{DEBEC3E4-6CD4-454B-9563-98A21E412817}">
      <dgm:prSet/>
      <dgm:spPr/>
      <dgm:t>
        <a:bodyPr/>
        <a:lstStyle/>
        <a:p>
          <a:endParaRPr lang="en-US"/>
        </a:p>
      </dgm:t>
    </dgm:pt>
    <dgm:pt modelId="{C2CDF24F-2609-4928-8302-1217E79EE349}">
      <dgm:prSet/>
      <dgm:spPr/>
      <dgm:t>
        <a:bodyPr/>
        <a:lstStyle/>
        <a:p>
          <a:endParaRPr lang="en-US" dirty="0"/>
        </a:p>
      </dgm:t>
    </dgm:pt>
    <dgm:pt modelId="{CD242FFA-E4C9-452F-BDA8-040E4D689551}" type="sibTrans" cxnId="{51DBB6B1-36E7-471A-AF26-AD34E7E3DD37}">
      <dgm:prSet/>
      <dgm:spPr/>
      <dgm:t>
        <a:bodyPr/>
        <a:lstStyle/>
        <a:p>
          <a:endParaRPr lang="en-US"/>
        </a:p>
      </dgm:t>
    </dgm:pt>
    <dgm:pt modelId="{8E3855BA-5A7D-41E5-B333-7B3602E7298B}" type="parTrans" cxnId="{51DBB6B1-36E7-471A-AF26-AD34E7E3DD37}">
      <dgm:prSet/>
      <dgm:spPr/>
      <dgm:t>
        <a:bodyPr/>
        <a:lstStyle/>
        <a:p>
          <a:endParaRPr lang="en-US"/>
        </a:p>
      </dgm:t>
    </dgm:pt>
    <dgm:pt modelId="{2033621F-A2E6-4478-9702-B4438B77F5B1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Testarea</a:t>
          </a:r>
          <a:r>
            <a:rPr lang="en-US" dirty="0"/>
            <a:t> de </a:t>
          </a:r>
          <a:r>
            <a:rPr lang="en-US" dirty="0" err="1"/>
            <a:t>integrare</a:t>
          </a:r>
          <a:endParaRPr lang="en-US" dirty="0"/>
        </a:p>
      </dgm:t>
    </dgm:pt>
    <dgm:pt modelId="{633EE2ED-7E07-41E5-934D-2372E17F90CB}" type="sibTrans" cxnId="{CCA1555C-9524-4B12-A855-7B1BC6A4B524}">
      <dgm:prSet/>
      <dgm:spPr/>
      <dgm:t>
        <a:bodyPr/>
        <a:lstStyle/>
        <a:p>
          <a:endParaRPr lang="en-US"/>
        </a:p>
      </dgm:t>
    </dgm:pt>
    <dgm:pt modelId="{CA67A8BC-3CCB-4CC4-B890-65A0194B2D3A}" type="parTrans" cxnId="{CCA1555C-9524-4B12-A855-7B1BC6A4B524}">
      <dgm:prSet/>
      <dgm:spPr/>
      <dgm:t>
        <a:bodyPr/>
        <a:lstStyle/>
        <a:p>
          <a:endParaRPr lang="en-US"/>
        </a:p>
      </dgm:t>
    </dgm:pt>
    <dgm:pt modelId="{E1BA296D-D48E-4DF0-8F1E-EAFCAE5470C5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Testare</a:t>
          </a:r>
          <a:r>
            <a:rPr lang="en-US" dirty="0"/>
            <a:t> </a:t>
          </a:r>
          <a:r>
            <a:rPr lang="en-US" dirty="0" err="1"/>
            <a:t>unitar</a:t>
          </a:r>
          <a:r>
            <a:rPr lang="ro-RO" dirty="0"/>
            <a:t>ă</a:t>
          </a:r>
          <a:endParaRPr lang="en-US" dirty="0"/>
        </a:p>
      </dgm:t>
    </dgm:pt>
    <dgm:pt modelId="{07B597E9-272D-49F9-B26E-133C3CD40492}" type="sibTrans" cxnId="{52B6C162-6512-488E-9AE6-E70762641AB0}">
      <dgm:prSet/>
      <dgm:spPr/>
      <dgm:t>
        <a:bodyPr/>
        <a:lstStyle/>
        <a:p>
          <a:endParaRPr lang="en-US"/>
        </a:p>
      </dgm:t>
    </dgm:pt>
    <dgm:pt modelId="{38D33843-38C8-46C5-9EE6-AD60463FE151}" type="parTrans" cxnId="{52B6C162-6512-488E-9AE6-E70762641AB0}">
      <dgm:prSet/>
      <dgm:spPr/>
      <dgm:t>
        <a:bodyPr/>
        <a:lstStyle/>
        <a:p>
          <a:endParaRPr lang="en-US"/>
        </a:p>
      </dgm:t>
    </dgm:pt>
    <dgm:pt modelId="{CB592D62-29FF-4B34-AD1D-DB6E501DD08E}">
      <dgm:prSet phldrT="[Text]"/>
      <dgm:spPr/>
      <dgm:t>
        <a:bodyPr/>
        <a:lstStyle/>
        <a:p>
          <a:endParaRPr lang="en-US" dirty="0"/>
        </a:p>
      </dgm:t>
    </dgm:pt>
    <dgm:pt modelId="{A3E4E75A-B3A8-493E-8A70-FDD1AA7A4C6F}" type="parTrans" cxnId="{D2D38DA9-1ABF-4123-BF8F-05B173F3D91A}">
      <dgm:prSet/>
      <dgm:spPr/>
      <dgm:t>
        <a:bodyPr/>
        <a:lstStyle/>
        <a:p>
          <a:endParaRPr lang="en-US"/>
        </a:p>
      </dgm:t>
    </dgm:pt>
    <dgm:pt modelId="{969D5E74-680A-4BEB-B408-B0BD56ACFA38}" type="sibTrans" cxnId="{D2D38DA9-1ABF-4123-BF8F-05B173F3D91A}">
      <dgm:prSet/>
      <dgm:spPr/>
      <dgm:t>
        <a:bodyPr/>
        <a:lstStyle/>
        <a:p>
          <a:endParaRPr lang="en-US"/>
        </a:p>
      </dgm:t>
    </dgm:pt>
    <dgm:pt modelId="{7D68DFF3-B272-4794-B536-D560EDC62C82}">
      <dgm:prSet phldrT="[Text]"/>
      <dgm:spPr/>
      <dgm:t>
        <a:bodyPr/>
        <a:lstStyle/>
        <a:p>
          <a:r>
            <a:rPr lang="it-IT" b="0" i="0" u="none" dirty="0"/>
            <a:t>Se concentrează pe interacțiunile dintre componente și sisteme.</a:t>
          </a:r>
          <a:endParaRPr lang="en-US" dirty="0"/>
        </a:p>
      </dgm:t>
    </dgm:pt>
    <dgm:pt modelId="{0B542740-3C7D-4660-A6D5-3F2DA1CBB3BF}" type="parTrans" cxnId="{3E3FFF08-A5EE-47AA-BFE5-01B4538C0915}">
      <dgm:prSet/>
      <dgm:spPr/>
      <dgm:t>
        <a:bodyPr/>
        <a:lstStyle/>
        <a:p>
          <a:endParaRPr lang="en-US"/>
        </a:p>
      </dgm:t>
    </dgm:pt>
    <dgm:pt modelId="{B6305E01-DFE7-419E-837C-DACE70AFE284}" type="sibTrans" cxnId="{3E3FFF08-A5EE-47AA-BFE5-01B4538C0915}">
      <dgm:prSet/>
      <dgm:spPr/>
      <dgm:t>
        <a:bodyPr/>
        <a:lstStyle/>
        <a:p>
          <a:endParaRPr lang="en-US"/>
        </a:p>
      </dgm:t>
    </dgm:pt>
    <dgm:pt modelId="{D95766B5-37A7-4FBE-9091-056EE06724A7}">
      <dgm:prSet phldrT="[Text]"/>
      <dgm:spPr/>
      <dgm:t>
        <a:bodyPr/>
        <a:lstStyle/>
        <a:p>
          <a:endParaRPr lang="en-US" dirty="0"/>
        </a:p>
      </dgm:t>
    </dgm:pt>
    <dgm:pt modelId="{E4D396FF-7F10-4735-8B49-B55BCAFE906E}" type="parTrans" cxnId="{B6A43B8D-0FCD-48F0-8A8B-527B46AF95FF}">
      <dgm:prSet/>
      <dgm:spPr/>
      <dgm:t>
        <a:bodyPr/>
        <a:lstStyle/>
        <a:p>
          <a:endParaRPr lang="en-US"/>
        </a:p>
      </dgm:t>
    </dgm:pt>
    <dgm:pt modelId="{FAF317C4-94D5-42BA-81BE-41BC11DFCE33}" type="sibTrans" cxnId="{B6A43B8D-0FCD-48F0-8A8B-527B46AF95FF}">
      <dgm:prSet/>
      <dgm:spPr/>
      <dgm:t>
        <a:bodyPr/>
        <a:lstStyle/>
        <a:p>
          <a:endParaRPr lang="en-US"/>
        </a:p>
      </dgm:t>
    </dgm:pt>
    <dgm:pt modelId="{389ABC8C-1201-4C6F-A5D8-8FB30A82EAAF}" type="pres">
      <dgm:prSet presAssocID="{CBA4134D-F723-4A4C-89F3-31C023407C38}" presName="Name0" presStyleCnt="0">
        <dgm:presLayoutVars>
          <dgm:dir/>
          <dgm:animLvl val="lvl"/>
          <dgm:resizeHandles/>
        </dgm:presLayoutVars>
      </dgm:prSet>
      <dgm:spPr/>
    </dgm:pt>
    <dgm:pt modelId="{2DF3D378-1A65-46A6-9D3C-A96F14A9BE73}" type="pres">
      <dgm:prSet presAssocID="{E1BA296D-D48E-4DF0-8F1E-EAFCAE5470C5}" presName="linNode" presStyleCnt="0"/>
      <dgm:spPr/>
    </dgm:pt>
    <dgm:pt modelId="{04956D6A-5D37-4575-9820-4F20A06B995D}" type="pres">
      <dgm:prSet presAssocID="{E1BA296D-D48E-4DF0-8F1E-EAFCAE5470C5}" presName="parentShp" presStyleLbl="node1" presStyleIdx="0" presStyleCnt="2">
        <dgm:presLayoutVars>
          <dgm:bulletEnabled val="1"/>
        </dgm:presLayoutVars>
      </dgm:prSet>
      <dgm:spPr/>
    </dgm:pt>
    <dgm:pt modelId="{9CFC0C17-7D87-44BE-9729-65B1830F6EA2}" type="pres">
      <dgm:prSet presAssocID="{E1BA296D-D48E-4DF0-8F1E-EAFCAE5470C5}" presName="childShp" presStyleLbl="bgAccFollowNode1" presStyleIdx="0" presStyleCnt="2">
        <dgm:presLayoutVars>
          <dgm:bulletEnabled val="1"/>
        </dgm:presLayoutVars>
      </dgm:prSet>
      <dgm:spPr/>
    </dgm:pt>
    <dgm:pt modelId="{3C1A8171-C791-4EE5-91CC-A5E780CA274D}" type="pres">
      <dgm:prSet presAssocID="{07B597E9-272D-49F9-B26E-133C3CD40492}" presName="spacing" presStyleCnt="0"/>
      <dgm:spPr/>
    </dgm:pt>
    <dgm:pt modelId="{FC3DEDE1-0F64-49DA-AEE1-1076D264B99B}" type="pres">
      <dgm:prSet presAssocID="{2033621F-A2E6-4478-9702-B4438B77F5B1}" presName="linNode" presStyleCnt="0"/>
      <dgm:spPr/>
    </dgm:pt>
    <dgm:pt modelId="{1B982041-E351-4DD1-B1C8-090D2D637AB7}" type="pres">
      <dgm:prSet presAssocID="{2033621F-A2E6-4478-9702-B4438B77F5B1}" presName="parentShp" presStyleLbl="node1" presStyleIdx="1" presStyleCnt="2">
        <dgm:presLayoutVars>
          <dgm:bulletEnabled val="1"/>
        </dgm:presLayoutVars>
      </dgm:prSet>
      <dgm:spPr/>
    </dgm:pt>
    <dgm:pt modelId="{D834C83B-AEB7-4CF5-8C94-521BE9E95B79}" type="pres">
      <dgm:prSet presAssocID="{2033621F-A2E6-4478-9702-B4438B77F5B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E3FFF08-A5EE-47AA-BFE5-01B4538C0915}" srcId="{2033621F-A2E6-4478-9702-B4438B77F5B1}" destId="{7D68DFF3-B272-4794-B536-D560EDC62C82}" srcOrd="2" destOrd="0" parTransId="{0B542740-3C7D-4660-A6D5-3F2DA1CBB3BF}" sibTransId="{B6305E01-DFE7-419E-837C-DACE70AFE284}"/>
    <dgm:cxn modelId="{39F5EA1D-71A5-48EB-BABD-4D88A89AF9F7}" type="presOf" srcId="{7D68DFF3-B272-4794-B536-D560EDC62C82}" destId="{D834C83B-AEB7-4CF5-8C94-521BE9E95B79}" srcOrd="0" destOrd="2" presId="urn:microsoft.com/office/officeart/2005/8/layout/vList6"/>
    <dgm:cxn modelId="{78911523-1D24-4964-9515-57EC19D04B48}" type="presOf" srcId="{2033621F-A2E6-4478-9702-B4438B77F5B1}" destId="{1B982041-E351-4DD1-B1C8-090D2D637AB7}" srcOrd="0" destOrd="0" presId="urn:microsoft.com/office/officeart/2005/8/layout/vList6"/>
    <dgm:cxn modelId="{05E3F02D-FBC2-46B0-AA9C-2D89614FA994}" type="presOf" srcId="{CBA4134D-F723-4A4C-89F3-31C023407C38}" destId="{389ABC8C-1201-4C6F-A5D8-8FB30A82EAAF}" srcOrd="0" destOrd="0" presId="urn:microsoft.com/office/officeart/2005/8/layout/vList6"/>
    <dgm:cxn modelId="{5FB9B139-2237-44B4-B85D-7A5E8B38881F}" srcId="{E1BA296D-D48E-4DF0-8F1E-EAFCAE5470C5}" destId="{416B22D1-B50D-4D77-95CC-8348BE45977C}" srcOrd="1" destOrd="0" parTransId="{6FC64D65-D593-4685-9C51-8EAD90A9EB29}" sibTransId="{18AC8E60-FC6D-49EC-8E2E-9809419BB45F}"/>
    <dgm:cxn modelId="{CCA1555C-9524-4B12-A855-7B1BC6A4B524}" srcId="{CBA4134D-F723-4A4C-89F3-31C023407C38}" destId="{2033621F-A2E6-4478-9702-B4438B77F5B1}" srcOrd="1" destOrd="0" parTransId="{CA67A8BC-3CCB-4CC4-B890-65A0194B2D3A}" sibTransId="{633EE2ED-7E07-41E5-934D-2372E17F90CB}"/>
    <dgm:cxn modelId="{52B6C162-6512-488E-9AE6-E70762641AB0}" srcId="{CBA4134D-F723-4A4C-89F3-31C023407C38}" destId="{E1BA296D-D48E-4DF0-8F1E-EAFCAE5470C5}" srcOrd="0" destOrd="0" parTransId="{38D33843-38C8-46C5-9EE6-AD60463FE151}" sibTransId="{07B597E9-272D-49F9-B26E-133C3CD40492}"/>
    <dgm:cxn modelId="{D202B447-6EC1-4924-B2DF-072A4B69A311}" type="presOf" srcId="{1DBD1DEA-7C65-4599-8B9D-E4AB1DA5B9B1}" destId="{D834C83B-AEB7-4CF5-8C94-521BE9E95B79}" srcOrd="0" destOrd="1" presId="urn:microsoft.com/office/officeart/2005/8/layout/vList6"/>
    <dgm:cxn modelId="{1243DC6E-A6DB-4C80-86BB-B2D30ACA83A5}" type="presOf" srcId="{C2CDF24F-2609-4928-8302-1217E79EE349}" destId="{9CFC0C17-7D87-44BE-9729-65B1830F6EA2}" srcOrd="0" destOrd="2" presId="urn:microsoft.com/office/officeart/2005/8/layout/vList6"/>
    <dgm:cxn modelId="{82CAB871-2EF6-4EF9-BEF5-7F444A07B00C}" type="presOf" srcId="{D95766B5-37A7-4FBE-9091-056EE06724A7}" destId="{9CFC0C17-7D87-44BE-9729-65B1830F6EA2}" srcOrd="0" destOrd="0" presId="urn:microsoft.com/office/officeart/2005/8/layout/vList6"/>
    <dgm:cxn modelId="{B6A43B8D-0FCD-48F0-8A8B-527B46AF95FF}" srcId="{E1BA296D-D48E-4DF0-8F1E-EAFCAE5470C5}" destId="{D95766B5-37A7-4FBE-9091-056EE06724A7}" srcOrd="0" destOrd="0" parTransId="{E4D396FF-7F10-4735-8B49-B55BCAFE906E}" sibTransId="{FAF317C4-94D5-42BA-81BE-41BC11DFCE33}"/>
    <dgm:cxn modelId="{8304AB93-67A4-44D1-B6DC-A884D73949B4}" type="presOf" srcId="{CB592D62-29FF-4B34-AD1D-DB6E501DD08E}" destId="{D834C83B-AEB7-4CF5-8C94-521BE9E95B79}" srcOrd="0" destOrd="0" presId="urn:microsoft.com/office/officeart/2005/8/layout/vList6"/>
    <dgm:cxn modelId="{D2D38DA9-1ABF-4123-BF8F-05B173F3D91A}" srcId="{2033621F-A2E6-4478-9702-B4438B77F5B1}" destId="{CB592D62-29FF-4B34-AD1D-DB6E501DD08E}" srcOrd="0" destOrd="0" parTransId="{A3E4E75A-B3A8-493E-8A70-FDD1AA7A4C6F}" sibTransId="{969D5E74-680A-4BEB-B408-B0BD56ACFA38}"/>
    <dgm:cxn modelId="{51DBB6B1-36E7-471A-AF26-AD34E7E3DD37}" srcId="{E1BA296D-D48E-4DF0-8F1E-EAFCAE5470C5}" destId="{C2CDF24F-2609-4928-8302-1217E79EE349}" srcOrd="2" destOrd="0" parTransId="{8E3855BA-5A7D-41E5-B333-7B3602E7298B}" sibTransId="{CD242FFA-E4C9-452F-BDA8-040E4D689551}"/>
    <dgm:cxn modelId="{47C145B2-656C-497E-BD95-D69B99FE583F}" type="presOf" srcId="{E1BA296D-D48E-4DF0-8F1E-EAFCAE5470C5}" destId="{04956D6A-5D37-4575-9820-4F20A06B995D}" srcOrd="0" destOrd="0" presId="urn:microsoft.com/office/officeart/2005/8/layout/vList6"/>
    <dgm:cxn modelId="{DEBEC3E4-6CD4-454B-9563-98A21E412817}" srcId="{2033621F-A2E6-4478-9702-B4438B77F5B1}" destId="{1DBD1DEA-7C65-4599-8B9D-E4AB1DA5B9B1}" srcOrd="1" destOrd="0" parTransId="{44773DF6-859F-41F8-94B1-036698C6B2FB}" sibTransId="{711458E6-E53D-40FD-995C-C462819D76C2}"/>
    <dgm:cxn modelId="{D01AF8F2-BF7B-4438-854A-1DF3F68FEE73}" type="presOf" srcId="{416B22D1-B50D-4D77-95CC-8348BE45977C}" destId="{9CFC0C17-7D87-44BE-9729-65B1830F6EA2}" srcOrd="0" destOrd="1" presId="urn:microsoft.com/office/officeart/2005/8/layout/vList6"/>
    <dgm:cxn modelId="{31097BED-263F-433A-A2D2-030EDCEB30DF}" type="presParOf" srcId="{389ABC8C-1201-4C6F-A5D8-8FB30A82EAAF}" destId="{2DF3D378-1A65-46A6-9D3C-A96F14A9BE73}" srcOrd="0" destOrd="0" presId="urn:microsoft.com/office/officeart/2005/8/layout/vList6"/>
    <dgm:cxn modelId="{09C1C090-0B2C-401C-8101-47B329926931}" type="presParOf" srcId="{2DF3D378-1A65-46A6-9D3C-A96F14A9BE73}" destId="{04956D6A-5D37-4575-9820-4F20A06B995D}" srcOrd="0" destOrd="0" presId="urn:microsoft.com/office/officeart/2005/8/layout/vList6"/>
    <dgm:cxn modelId="{AF0647F9-33F5-4DA5-B6C6-D6ED9107978E}" type="presParOf" srcId="{2DF3D378-1A65-46A6-9D3C-A96F14A9BE73}" destId="{9CFC0C17-7D87-44BE-9729-65B1830F6EA2}" srcOrd="1" destOrd="0" presId="urn:microsoft.com/office/officeart/2005/8/layout/vList6"/>
    <dgm:cxn modelId="{44975147-63F6-4352-97C6-F1AE4522215A}" type="presParOf" srcId="{389ABC8C-1201-4C6F-A5D8-8FB30A82EAAF}" destId="{3C1A8171-C791-4EE5-91CC-A5E780CA274D}" srcOrd="1" destOrd="0" presId="urn:microsoft.com/office/officeart/2005/8/layout/vList6"/>
    <dgm:cxn modelId="{92B6DAED-7AE2-4DE8-838F-58CD95CB0EEC}" type="presParOf" srcId="{389ABC8C-1201-4C6F-A5D8-8FB30A82EAAF}" destId="{FC3DEDE1-0F64-49DA-AEE1-1076D264B99B}" srcOrd="2" destOrd="0" presId="urn:microsoft.com/office/officeart/2005/8/layout/vList6"/>
    <dgm:cxn modelId="{EFBB01FD-625D-469B-86E1-C92BA3BF6DD8}" type="presParOf" srcId="{FC3DEDE1-0F64-49DA-AEE1-1076D264B99B}" destId="{1B982041-E351-4DD1-B1C8-090D2D637AB7}" srcOrd="0" destOrd="0" presId="urn:microsoft.com/office/officeart/2005/8/layout/vList6"/>
    <dgm:cxn modelId="{A89779E2-A6BD-49D4-AA65-9D94D63FE538}" type="presParOf" srcId="{FC3DEDE1-0F64-49DA-AEE1-1076D264B99B}" destId="{D834C83B-AEB7-4CF5-8C94-521BE9E95B7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373864-4FA7-45DD-ADA5-33F79662083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73915-77A5-4554-9033-836635741E0F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Testrea</a:t>
          </a:r>
          <a:r>
            <a:rPr lang="en-US" dirty="0"/>
            <a:t> de </a:t>
          </a:r>
          <a:r>
            <a:rPr lang="en-US" dirty="0" err="1"/>
            <a:t>sistem</a:t>
          </a:r>
          <a:endParaRPr lang="en-US" dirty="0"/>
        </a:p>
      </dgm:t>
    </dgm:pt>
    <dgm:pt modelId="{418D28AF-424B-4CF0-A7BE-BDFB61986605}" type="parTrans" cxnId="{E32364A9-C1D8-4BF6-896F-53124CBFC61F}">
      <dgm:prSet/>
      <dgm:spPr/>
      <dgm:t>
        <a:bodyPr/>
        <a:lstStyle/>
        <a:p>
          <a:endParaRPr lang="en-US"/>
        </a:p>
      </dgm:t>
    </dgm:pt>
    <dgm:pt modelId="{808ADB34-16F3-45EC-96FA-695676A145C5}" type="sibTrans" cxnId="{E32364A9-C1D8-4BF6-896F-53124CBFC61F}">
      <dgm:prSet/>
      <dgm:spPr/>
      <dgm:t>
        <a:bodyPr/>
        <a:lstStyle/>
        <a:p>
          <a:endParaRPr lang="en-US"/>
        </a:p>
      </dgm:t>
    </dgm:pt>
    <dgm:pt modelId="{3CD30B7C-3BEE-4573-9120-6429570498F4}">
      <dgm:prSet phldrT="[Text]"/>
      <dgm:spPr/>
      <dgm:t>
        <a:bodyPr/>
        <a:lstStyle/>
        <a:p>
          <a:r>
            <a:rPr lang="en-US" b="0" i="0" u="none" dirty="0"/>
            <a:t>Se </a:t>
          </a:r>
          <a:r>
            <a:rPr lang="en-US" b="0" i="0" u="none" dirty="0" err="1"/>
            <a:t>concentrează</a:t>
          </a:r>
          <a:r>
            <a:rPr lang="en-US" b="0" i="0" u="none" dirty="0"/>
            <a:t> pe </a:t>
          </a:r>
          <a:r>
            <a:rPr lang="en-US" b="0" i="0" u="none" dirty="0" err="1"/>
            <a:t>comportamentul</a:t>
          </a:r>
          <a:r>
            <a:rPr lang="en-US" b="0" i="0" u="none" dirty="0"/>
            <a:t> </a:t>
          </a:r>
          <a:r>
            <a:rPr lang="en-US" b="0" i="0" u="none" dirty="0" err="1"/>
            <a:t>și</a:t>
          </a:r>
          <a:r>
            <a:rPr lang="en-US" b="0" i="0" u="none" dirty="0"/>
            <a:t> </a:t>
          </a:r>
          <a:r>
            <a:rPr lang="en-US" b="0" i="0" u="none" dirty="0" err="1"/>
            <a:t>capabilitatea</a:t>
          </a:r>
          <a:r>
            <a:rPr lang="en-US" b="0" i="0" u="none" dirty="0"/>
            <a:t> </a:t>
          </a:r>
          <a:r>
            <a:rPr lang="en-US" b="0" i="0" u="none" dirty="0" err="1"/>
            <a:t>sistemului</a:t>
          </a:r>
          <a:r>
            <a:rPr lang="en-US" b="0" i="0" u="none" dirty="0"/>
            <a:t> ca un tot </a:t>
          </a:r>
          <a:r>
            <a:rPr lang="en-US" b="0" i="0" u="none" dirty="0" err="1"/>
            <a:t>unitar</a:t>
          </a:r>
          <a:r>
            <a:rPr lang="en-US" b="0" i="0" u="none" dirty="0"/>
            <a:t>,  </a:t>
          </a:r>
          <a:r>
            <a:rPr lang="en-US" b="0" i="0" u="none" dirty="0" err="1"/>
            <a:t>ținând</a:t>
          </a:r>
          <a:r>
            <a:rPr lang="en-US" b="0" i="0" u="none" dirty="0"/>
            <a:t> </a:t>
          </a:r>
          <a:r>
            <a:rPr lang="en-US" b="0" i="0" u="none" dirty="0" err="1"/>
            <a:t>cont</a:t>
          </a:r>
          <a:r>
            <a:rPr lang="en-US" b="0" i="0" u="none" dirty="0"/>
            <a:t> de </a:t>
          </a:r>
          <a:r>
            <a:rPr lang="en-US" b="0" i="0" u="none" dirty="0" err="1"/>
            <a:t>comportamentul</a:t>
          </a:r>
          <a:r>
            <a:rPr lang="en-US" b="0" i="0" u="none" dirty="0"/>
            <a:t> end-to-end al </a:t>
          </a:r>
          <a:r>
            <a:rPr lang="en-US" b="0" i="0" u="none" dirty="0" err="1"/>
            <a:t>funcționalităților</a:t>
          </a:r>
          <a:r>
            <a:rPr lang="en-US" b="0" i="0" u="none" dirty="0"/>
            <a:t> pe care </a:t>
          </a:r>
          <a:r>
            <a:rPr lang="en-US" b="0" i="0" u="none" dirty="0" err="1"/>
            <a:t>sistemul</a:t>
          </a:r>
          <a:r>
            <a:rPr lang="en-US" b="0" i="0" u="none" dirty="0"/>
            <a:t> </a:t>
          </a:r>
          <a:r>
            <a:rPr lang="en-US" b="0" i="0" u="none" dirty="0" err="1"/>
            <a:t>trebuie</a:t>
          </a:r>
          <a:r>
            <a:rPr lang="en-US" b="0" i="0" u="none" dirty="0"/>
            <a:t> </a:t>
          </a:r>
          <a:r>
            <a:rPr lang="en-US" b="0" i="0" u="none" dirty="0" err="1"/>
            <a:t>sa</a:t>
          </a:r>
          <a:r>
            <a:rPr lang="en-US" b="0" i="0" u="none" dirty="0"/>
            <a:t> le execute </a:t>
          </a:r>
          <a:r>
            <a:rPr lang="en-US" b="0" i="0" u="none" dirty="0" err="1"/>
            <a:t>și</a:t>
          </a:r>
          <a:r>
            <a:rPr lang="en-US" b="0" i="0" u="none" dirty="0"/>
            <a:t> de </a:t>
          </a:r>
          <a:r>
            <a:rPr lang="en-US" b="0" i="0" u="none" dirty="0" err="1"/>
            <a:t>comportamentul</a:t>
          </a:r>
          <a:r>
            <a:rPr lang="en-US" b="0" i="0" u="none" dirty="0"/>
            <a:t> non-</a:t>
          </a:r>
          <a:r>
            <a:rPr lang="en-US" b="0" i="0" u="none" dirty="0" err="1"/>
            <a:t>funcțional</a:t>
          </a:r>
          <a:r>
            <a:rPr lang="en-US" b="0" i="0" u="none" dirty="0"/>
            <a:t> </a:t>
          </a:r>
          <a:r>
            <a:rPr lang="en-US" b="0" i="0" u="none" dirty="0" err="1"/>
            <a:t>așteptat</a:t>
          </a:r>
          <a:r>
            <a:rPr lang="en-US" b="0" i="0" u="none" dirty="0"/>
            <a:t> al </a:t>
          </a:r>
          <a:r>
            <a:rPr lang="en-US" b="0" i="0" u="none" dirty="0" err="1"/>
            <a:t>acelor</a:t>
          </a:r>
          <a:r>
            <a:rPr lang="en-US" b="0" i="0" u="none" dirty="0"/>
            <a:t> </a:t>
          </a:r>
          <a:r>
            <a:rPr lang="en-US" b="0" i="0" u="none" dirty="0" err="1"/>
            <a:t>taskuri</a:t>
          </a:r>
          <a:r>
            <a:rPr lang="en-US" b="0" i="0" u="none" dirty="0"/>
            <a:t>. </a:t>
          </a:r>
          <a:endParaRPr lang="en-US" dirty="0"/>
        </a:p>
      </dgm:t>
    </dgm:pt>
    <dgm:pt modelId="{41B099A3-F57B-44EB-8C43-B719B7CA1E45}" type="parTrans" cxnId="{A368CD34-FDF0-494B-88AF-6BA735A3F0AF}">
      <dgm:prSet/>
      <dgm:spPr/>
      <dgm:t>
        <a:bodyPr/>
        <a:lstStyle/>
        <a:p>
          <a:endParaRPr lang="en-US"/>
        </a:p>
      </dgm:t>
    </dgm:pt>
    <dgm:pt modelId="{B488CFC6-8D8D-46E6-B0E5-409209F95046}" type="sibTrans" cxnId="{A368CD34-FDF0-494B-88AF-6BA735A3F0AF}">
      <dgm:prSet/>
      <dgm:spPr/>
      <dgm:t>
        <a:bodyPr/>
        <a:lstStyle/>
        <a:p>
          <a:endParaRPr lang="en-US"/>
        </a:p>
      </dgm:t>
    </dgm:pt>
    <dgm:pt modelId="{DA54A979-D600-414B-8115-9005AF181C49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Testarea</a:t>
          </a:r>
          <a:r>
            <a:rPr lang="en-US" dirty="0"/>
            <a:t> de </a:t>
          </a:r>
          <a:r>
            <a:rPr lang="en-US" dirty="0" err="1"/>
            <a:t>acceptan</a:t>
          </a:r>
          <a:r>
            <a:rPr lang="ro-RO" dirty="0" err="1"/>
            <a:t>ță</a:t>
          </a:r>
          <a:r>
            <a:rPr lang="en-US" dirty="0"/>
            <a:t> </a:t>
          </a:r>
        </a:p>
      </dgm:t>
    </dgm:pt>
    <dgm:pt modelId="{7B082481-6043-4D29-8E84-31BC1EBCF949}" type="parTrans" cxnId="{C6EBBFF1-A467-4D8D-A570-4BB5599EE8DE}">
      <dgm:prSet/>
      <dgm:spPr/>
      <dgm:t>
        <a:bodyPr/>
        <a:lstStyle/>
        <a:p>
          <a:endParaRPr lang="en-US"/>
        </a:p>
      </dgm:t>
    </dgm:pt>
    <dgm:pt modelId="{2A57CDF2-8ADB-4C8F-9417-FEE3DE8653F2}" type="sibTrans" cxnId="{C6EBBFF1-A467-4D8D-A570-4BB5599EE8DE}">
      <dgm:prSet/>
      <dgm:spPr/>
      <dgm:t>
        <a:bodyPr/>
        <a:lstStyle/>
        <a:p>
          <a:endParaRPr lang="en-US"/>
        </a:p>
      </dgm:t>
    </dgm:pt>
    <dgm:pt modelId="{4CFFF185-8633-4EFF-AC49-79B4BBF9FD4B}">
      <dgm:prSet phldrT="[Text]"/>
      <dgm:spPr/>
      <dgm:t>
        <a:bodyPr/>
        <a:lstStyle/>
        <a:p>
          <a:r>
            <a:rPr lang="en-US" b="0" i="0" u="none" dirty="0"/>
            <a:t>Se </a:t>
          </a:r>
          <a:r>
            <a:rPr lang="en-US" b="0" i="0" u="none" dirty="0" err="1"/>
            <a:t>concentrează</a:t>
          </a:r>
          <a:r>
            <a:rPr lang="en-US" b="0" i="0" u="none" dirty="0"/>
            <a:t> pe </a:t>
          </a:r>
          <a:r>
            <a:rPr lang="en-US" b="0" i="0" u="none" dirty="0" err="1"/>
            <a:t>comportamentul</a:t>
          </a:r>
          <a:r>
            <a:rPr lang="en-US" b="0" i="0" u="none" dirty="0"/>
            <a:t> </a:t>
          </a:r>
          <a:r>
            <a:rPr lang="en-US" b="0" i="0" u="none" dirty="0" err="1"/>
            <a:t>produsului</a:t>
          </a:r>
          <a:r>
            <a:rPr lang="en-US" b="0" i="0" u="none" dirty="0"/>
            <a:t> </a:t>
          </a:r>
          <a:r>
            <a:rPr lang="en-US" b="0" i="0" u="none" dirty="0" err="1"/>
            <a:t>și</a:t>
          </a:r>
          <a:r>
            <a:rPr lang="en-US" b="0" i="0" u="none" dirty="0"/>
            <a:t> </a:t>
          </a:r>
          <a:r>
            <a:rPr lang="en-US" b="0" i="0" u="none" dirty="0" err="1"/>
            <a:t>verifică</a:t>
          </a:r>
          <a:r>
            <a:rPr lang="en-US" b="0" i="0" u="none" dirty="0"/>
            <a:t> </a:t>
          </a:r>
          <a:r>
            <a:rPr lang="en-US" b="0" i="0" u="none" dirty="0" err="1"/>
            <a:t>felul</a:t>
          </a:r>
          <a:r>
            <a:rPr lang="en-US" b="0" i="0" u="none" dirty="0"/>
            <a:t> </a:t>
          </a:r>
          <a:r>
            <a:rPr lang="en-US" b="0" i="0" u="none" dirty="0" err="1"/>
            <a:t>în</a:t>
          </a:r>
          <a:r>
            <a:rPr lang="en-US" b="0" i="0" u="none" dirty="0"/>
            <a:t> care </a:t>
          </a:r>
          <a:r>
            <a:rPr lang="en-US" b="0" i="0" u="none" dirty="0" err="1"/>
            <a:t>acesta</a:t>
          </a:r>
          <a:r>
            <a:rPr lang="en-US" b="0" i="0" u="none" dirty="0"/>
            <a:t> </a:t>
          </a:r>
          <a:r>
            <a:rPr lang="en-US" b="0" i="0" u="none" dirty="0" err="1"/>
            <a:t>îndeplinește</a:t>
          </a:r>
          <a:r>
            <a:rPr lang="en-US" b="0" i="0" u="none" dirty="0"/>
            <a:t> </a:t>
          </a:r>
          <a:r>
            <a:rPr lang="en-US" b="0" i="0" u="none" dirty="0" err="1"/>
            <a:t>nevoile</a:t>
          </a:r>
          <a:r>
            <a:rPr lang="en-US" b="0" i="0" u="none" dirty="0"/>
            <a:t> </a:t>
          </a:r>
          <a:r>
            <a:rPr lang="en-US" b="0" i="0" u="none" dirty="0" err="1"/>
            <a:t>clientului</a:t>
          </a:r>
          <a:r>
            <a:rPr lang="en-US" b="0" i="0" u="none" dirty="0"/>
            <a:t> / </a:t>
          </a:r>
          <a:r>
            <a:rPr lang="en-US" b="0" i="0" u="none" dirty="0" err="1"/>
            <a:t>utilizatorului</a:t>
          </a:r>
          <a:endParaRPr lang="en-US" dirty="0"/>
        </a:p>
      </dgm:t>
    </dgm:pt>
    <dgm:pt modelId="{568953B0-8EF8-44D5-B258-7340A8BDE94A}" type="parTrans" cxnId="{36E6C7A5-0ACB-4F63-B57A-0D0DB55A6623}">
      <dgm:prSet/>
      <dgm:spPr/>
      <dgm:t>
        <a:bodyPr/>
        <a:lstStyle/>
        <a:p>
          <a:endParaRPr lang="en-US"/>
        </a:p>
      </dgm:t>
    </dgm:pt>
    <dgm:pt modelId="{249FF829-64B5-475F-855F-D3EEEA0EB167}" type="sibTrans" cxnId="{36E6C7A5-0ACB-4F63-B57A-0D0DB55A6623}">
      <dgm:prSet/>
      <dgm:spPr/>
      <dgm:t>
        <a:bodyPr/>
        <a:lstStyle/>
        <a:p>
          <a:endParaRPr lang="en-US"/>
        </a:p>
      </dgm:t>
    </dgm:pt>
    <dgm:pt modelId="{B43CFD7E-FE35-4303-A5CC-7632C74B8334}">
      <dgm:prSet phldrT="[Text]"/>
      <dgm:spPr/>
      <dgm:t>
        <a:bodyPr/>
        <a:lstStyle/>
        <a:p>
          <a:endParaRPr lang="en-US" dirty="0"/>
        </a:p>
      </dgm:t>
    </dgm:pt>
    <dgm:pt modelId="{240A4020-2CA4-4D66-8E29-65D6086C79F7}" type="parTrans" cxnId="{89139330-2161-4000-9551-2A3DCC9BEEB2}">
      <dgm:prSet/>
      <dgm:spPr/>
      <dgm:t>
        <a:bodyPr/>
        <a:lstStyle/>
        <a:p>
          <a:endParaRPr lang="en-US"/>
        </a:p>
      </dgm:t>
    </dgm:pt>
    <dgm:pt modelId="{0316A0BB-DC23-4B1F-B820-333E7E9E2C1F}" type="sibTrans" cxnId="{89139330-2161-4000-9551-2A3DCC9BEEB2}">
      <dgm:prSet/>
      <dgm:spPr/>
      <dgm:t>
        <a:bodyPr/>
        <a:lstStyle/>
        <a:p>
          <a:endParaRPr lang="en-US"/>
        </a:p>
      </dgm:t>
    </dgm:pt>
    <dgm:pt modelId="{CBFFFBC2-26F8-4624-8F21-7F8E6F92EED2}" type="pres">
      <dgm:prSet presAssocID="{5F373864-4FA7-45DD-ADA5-33F796620836}" presName="Name0" presStyleCnt="0">
        <dgm:presLayoutVars>
          <dgm:dir/>
          <dgm:animLvl val="lvl"/>
          <dgm:resizeHandles/>
        </dgm:presLayoutVars>
      </dgm:prSet>
      <dgm:spPr/>
    </dgm:pt>
    <dgm:pt modelId="{28DF8E2E-1E99-4DEA-917A-58472FE06C22}" type="pres">
      <dgm:prSet presAssocID="{73A73915-77A5-4554-9033-836635741E0F}" presName="linNode" presStyleCnt="0"/>
      <dgm:spPr/>
    </dgm:pt>
    <dgm:pt modelId="{AE0075BB-D812-46AD-B24C-F1B2DAD9A00B}" type="pres">
      <dgm:prSet presAssocID="{73A73915-77A5-4554-9033-836635741E0F}" presName="parentShp" presStyleLbl="node1" presStyleIdx="0" presStyleCnt="2">
        <dgm:presLayoutVars>
          <dgm:bulletEnabled val="1"/>
        </dgm:presLayoutVars>
      </dgm:prSet>
      <dgm:spPr/>
    </dgm:pt>
    <dgm:pt modelId="{2CC345F6-57B4-4DBC-A2B9-6036DE9DD1F3}" type="pres">
      <dgm:prSet presAssocID="{73A73915-77A5-4554-9033-836635741E0F}" presName="childShp" presStyleLbl="bgAccFollowNode1" presStyleIdx="0" presStyleCnt="2">
        <dgm:presLayoutVars>
          <dgm:bulletEnabled val="1"/>
        </dgm:presLayoutVars>
      </dgm:prSet>
      <dgm:spPr/>
    </dgm:pt>
    <dgm:pt modelId="{A3B7C5C4-1594-4722-8191-E5C8780D6580}" type="pres">
      <dgm:prSet presAssocID="{808ADB34-16F3-45EC-96FA-695676A145C5}" presName="spacing" presStyleCnt="0"/>
      <dgm:spPr/>
    </dgm:pt>
    <dgm:pt modelId="{82974553-A422-47CF-A9E4-DF483981397C}" type="pres">
      <dgm:prSet presAssocID="{DA54A979-D600-414B-8115-9005AF181C49}" presName="linNode" presStyleCnt="0"/>
      <dgm:spPr/>
    </dgm:pt>
    <dgm:pt modelId="{05214E87-2758-4CD4-92BE-A9649D2965E5}" type="pres">
      <dgm:prSet presAssocID="{DA54A979-D600-414B-8115-9005AF181C49}" presName="parentShp" presStyleLbl="node1" presStyleIdx="1" presStyleCnt="2">
        <dgm:presLayoutVars>
          <dgm:bulletEnabled val="1"/>
        </dgm:presLayoutVars>
      </dgm:prSet>
      <dgm:spPr/>
    </dgm:pt>
    <dgm:pt modelId="{F3F1BDF1-84B6-4AF5-B76A-7B1EE81D0E14}" type="pres">
      <dgm:prSet presAssocID="{DA54A979-D600-414B-8115-9005AF181C4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ED0ED2B-9A2D-4067-8495-744DF9887123}" type="presOf" srcId="{73A73915-77A5-4554-9033-836635741E0F}" destId="{AE0075BB-D812-46AD-B24C-F1B2DAD9A00B}" srcOrd="0" destOrd="0" presId="urn:microsoft.com/office/officeart/2005/8/layout/vList6"/>
    <dgm:cxn modelId="{89139330-2161-4000-9551-2A3DCC9BEEB2}" srcId="{DA54A979-D600-414B-8115-9005AF181C49}" destId="{B43CFD7E-FE35-4303-A5CC-7632C74B8334}" srcOrd="0" destOrd="0" parTransId="{240A4020-2CA4-4D66-8E29-65D6086C79F7}" sibTransId="{0316A0BB-DC23-4B1F-B820-333E7E9E2C1F}"/>
    <dgm:cxn modelId="{68409932-E5DF-4ED0-AADB-5942D5E852DA}" type="presOf" srcId="{B43CFD7E-FE35-4303-A5CC-7632C74B8334}" destId="{F3F1BDF1-84B6-4AF5-B76A-7B1EE81D0E14}" srcOrd="0" destOrd="0" presId="urn:microsoft.com/office/officeart/2005/8/layout/vList6"/>
    <dgm:cxn modelId="{A368CD34-FDF0-494B-88AF-6BA735A3F0AF}" srcId="{73A73915-77A5-4554-9033-836635741E0F}" destId="{3CD30B7C-3BEE-4573-9120-6429570498F4}" srcOrd="0" destOrd="0" parTransId="{41B099A3-F57B-44EB-8C43-B719B7CA1E45}" sibTransId="{B488CFC6-8D8D-46E6-B0E5-409209F95046}"/>
    <dgm:cxn modelId="{44CC1750-6838-4364-AEDF-5B07AEA625BD}" type="presOf" srcId="{3CD30B7C-3BEE-4573-9120-6429570498F4}" destId="{2CC345F6-57B4-4DBC-A2B9-6036DE9DD1F3}" srcOrd="0" destOrd="0" presId="urn:microsoft.com/office/officeart/2005/8/layout/vList6"/>
    <dgm:cxn modelId="{86BB1688-A594-42FE-A51A-5AD5E6928FF8}" type="presOf" srcId="{DA54A979-D600-414B-8115-9005AF181C49}" destId="{05214E87-2758-4CD4-92BE-A9649D2965E5}" srcOrd="0" destOrd="0" presId="urn:microsoft.com/office/officeart/2005/8/layout/vList6"/>
    <dgm:cxn modelId="{3D9DACA1-2241-4C96-A9C4-082AB1ACA31F}" type="presOf" srcId="{5F373864-4FA7-45DD-ADA5-33F796620836}" destId="{CBFFFBC2-26F8-4624-8F21-7F8E6F92EED2}" srcOrd="0" destOrd="0" presId="urn:microsoft.com/office/officeart/2005/8/layout/vList6"/>
    <dgm:cxn modelId="{36E6C7A5-0ACB-4F63-B57A-0D0DB55A6623}" srcId="{DA54A979-D600-414B-8115-9005AF181C49}" destId="{4CFFF185-8633-4EFF-AC49-79B4BBF9FD4B}" srcOrd="1" destOrd="0" parTransId="{568953B0-8EF8-44D5-B258-7340A8BDE94A}" sibTransId="{249FF829-64B5-475F-855F-D3EEEA0EB167}"/>
    <dgm:cxn modelId="{E32364A9-C1D8-4BF6-896F-53124CBFC61F}" srcId="{5F373864-4FA7-45DD-ADA5-33F796620836}" destId="{73A73915-77A5-4554-9033-836635741E0F}" srcOrd="0" destOrd="0" parTransId="{418D28AF-424B-4CF0-A7BE-BDFB61986605}" sibTransId="{808ADB34-16F3-45EC-96FA-695676A145C5}"/>
    <dgm:cxn modelId="{1B03E8D0-C229-4065-8C6F-300FF6B35852}" type="presOf" srcId="{4CFFF185-8633-4EFF-AC49-79B4BBF9FD4B}" destId="{F3F1BDF1-84B6-4AF5-B76A-7B1EE81D0E14}" srcOrd="0" destOrd="1" presId="urn:microsoft.com/office/officeart/2005/8/layout/vList6"/>
    <dgm:cxn modelId="{C6EBBFF1-A467-4D8D-A570-4BB5599EE8DE}" srcId="{5F373864-4FA7-45DD-ADA5-33F796620836}" destId="{DA54A979-D600-414B-8115-9005AF181C49}" srcOrd="1" destOrd="0" parTransId="{7B082481-6043-4D29-8E84-31BC1EBCF949}" sibTransId="{2A57CDF2-8ADB-4C8F-9417-FEE3DE8653F2}"/>
    <dgm:cxn modelId="{23E79487-D953-499E-AFA4-F94115CB3873}" type="presParOf" srcId="{CBFFFBC2-26F8-4624-8F21-7F8E6F92EED2}" destId="{28DF8E2E-1E99-4DEA-917A-58472FE06C22}" srcOrd="0" destOrd="0" presId="urn:microsoft.com/office/officeart/2005/8/layout/vList6"/>
    <dgm:cxn modelId="{3CA4F7CB-2E35-4185-A70F-B135950A776F}" type="presParOf" srcId="{28DF8E2E-1E99-4DEA-917A-58472FE06C22}" destId="{AE0075BB-D812-46AD-B24C-F1B2DAD9A00B}" srcOrd="0" destOrd="0" presId="urn:microsoft.com/office/officeart/2005/8/layout/vList6"/>
    <dgm:cxn modelId="{8773B2A7-E9F8-47B5-9EB6-16C94662A2C8}" type="presParOf" srcId="{28DF8E2E-1E99-4DEA-917A-58472FE06C22}" destId="{2CC345F6-57B4-4DBC-A2B9-6036DE9DD1F3}" srcOrd="1" destOrd="0" presId="urn:microsoft.com/office/officeart/2005/8/layout/vList6"/>
    <dgm:cxn modelId="{66CF74AF-1873-43F6-B604-1ECB74A015C1}" type="presParOf" srcId="{CBFFFBC2-26F8-4624-8F21-7F8E6F92EED2}" destId="{A3B7C5C4-1594-4722-8191-E5C8780D6580}" srcOrd="1" destOrd="0" presId="urn:microsoft.com/office/officeart/2005/8/layout/vList6"/>
    <dgm:cxn modelId="{A0D98944-BE71-4A8A-BDA9-9F71EB36EB0D}" type="presParOf" srcId="{CBFFFBC2-26F8-4624-8F21-7F8E6F92EED2}" destId="{82974553-A422-47CF-A9E4-DF483981397C}" srcOrd="2" destOrd="0" presId="urn:microsoft.com/office/officeart/2005/8/layout/vList6"/>
    <dgm:cxn modelId="{1EE07127-5352-44D6-8F30-6DCBA6A4E14B}" type="presParOf" srcId="{82974553-A422-47CF-A9E4-DF483981397C}" destId="{05214E87-2758-4CD4-92BE-A9649D2965E5}" srcOrd="0" destOrd="0" presId="urn:microsoft.com/office/officeart/2005/8/layout/vList6"/>
    <dgm:cxn modelId="{B97A1363-338F-42FE-82E7-2A16CE8338F0}" type="presParOf" srcId="{82974553-A422-47CF-A9E4-DF483981397C}" destId="{F3F1BDF1-84B6-4AF5-B76A-7B1EE81D0E1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CBF8B0-FB3A-40B7-828F-16FE484FE1D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13559-ACDF-4EE8-BCB3-1DFF9E2062D5}">
      <dgm:prSet phldrT="[Text]" custT="1"/>
      <dgm:spPr/>
      <dgm:t>
        <a:bodyPr/>
        <a:lstStyle/>
        <a:p>
          <a:r>
            <a:rPr lang="ro-RO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rPr>
            <a:t>Riscuri de proiect</a:t>
          </a:r>
          <a:endParaRPr 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423B33-744C-498E-A217-82B33CA7DB59}" type="parTrans" cxnId="{FD73B28B-2722-417A-8ABB-5923BC248C61}">
      <dgm:prSet/>
      <dgm:spPr/>
      <dgm:t>
        <a:bodyPr/>
        <a:lstStyle/>
        <a:p>
          <a:endParaRPr lang="en-US"/>
        </a:p>
      </dgm:t>
    </dgm:pt>
    <dgm:pt modelId="{9BDA09A8-79A3-4FF1-955A-5B8DAF9F2487}" type="sibTrans" cxnId="{FD73B28B-2722-417A-8ABB-5923BC248C61}">
      <dgm:prSet/>
      <dgm:spPr/>
      <dgm:t>
        <a:bodyPr/>
        <a:lstStyle/>
        <a:p>
          <a:endParaRPr lang="en-US"/>
        </a:p>
      </dgm:t>
    </dgm:pt>
    <dgm:pt modelId="{50C7A66B-23D2-4375-A3A1-F8F196ED2F6F}">
      <dgm:prSet phldrT="[Text]" custT="1"/>
      <dgm:spPr/>
      <dgm:t>
        <a:bodyPr/>
        <a:lstStyle/>
        <a:p>
          <a:r>
            <a:rPr lang="ro-RO" sz="1400" dirty="0">
              <a:latin typeface="Saira Semi Condensed" panose="020B0604020202020204" charset="0"/>
              <a:cs typeface="Saira Semi Condensed" panose="020B0604020202020204" charset="0"/>
            </a:rPr>
            <a:t>Posibilitatea de a omite bug-uri</a:t>
          </a:r>
          <a:endParaRPr lang="en-US" sz="1400" dirty="0"/>
        </a:p>
      </dgm:t>
    </dgm:pt>
    <dgm:pt modelId="{2AF8F061-CC71-41C9-9532-93024722D5C4}" type="parTrans" cxnId="{9BB2E199-9863-4810-9F2F-9EDB9D197077}">
      <dgm:prSet/>
      <dgm:spPr/>
      <dgm:t>
        <a:bodyPr/>
        <a:lstStyle/>
        <a:p>
          <a:endParaRPr lang="en-US"/>
        </a:p>
      </dgm:t>
    </dgm:pt>
    <dgm:pt modelId="{7E1AC48C-F882-4232-B176-6BB3C6D7898B}" type="sibTrans" cxnId="{9BB2E199-9863-4810-9F2F-9EDB9D197077}">
      <dgm:prSet/>
      <dgm:spPr/>
      <dgm:t>
        <a:bodyPr/>
        <a:lstStyle/>
        <a:p>
          <a:endParaRPr lang="en-US"/>
        </a:p>
      </dgm:t>
    </dgm:pt>
    <dgm:pt modelId="{6435E1BE-B6B7-4CC1-91A5-29DD55937D4F}">
      <dgm:prSet phldrT="[Text]" custT="1"/>
      <dgm:spPr/>
      <dgm:t>
        <a:bodyPr/>
        <a:lstStyle/>
        <a:p>
          <a:r>
            <a:rPr lang="ro-RO" sz="1400" dirty="0">
              <a:latin typeface="Saira Semi Condensed" panose="020B0604020202020204" charset="0"/>
              <a:cs typeface="Saira Semi Condensed" panose="020B0604020202020204" charset="0"/>
            </a:rPr>
            <a:t>Presiunea deadline-ului</a:t>
          </a:r>
          <a:endParaRPr lang="en-US" sz="1400" dirty="0"/>
        </a:p>
      </dgm:t>
    </dgm:pt>
    <dgm:pt modelId="{E6F14E0D-FCDE-42C4-9AC0-698E223D9B62}" type="parTrans" cxnId="{F22A36FF-02E5-45DD-8500-6B4E2134813B}">
      <dgm:prSet/>
      <dgm:spPr/>
      <dgm:t>
        <a:bodyPr/>
        <a:lstStyle/>
        <a:p>
          <a:endParaRPr lang="en-US"/>
        </a:p>
      </dgm:t>
    </dgm:pt>
    <dgm:pt modelId="{119F0301-5134-4043-9239-0337E3883CD7}" type="sibTrans" cxnId="{F22A36FF-02E5-45DD-8500-6B4E2134813B}">
      <dgm:prSet/>
      <dgm:spPr/>
      <dgm:t>
        <a:bodyPr/>
        <a:lstStyle/>
        <a:p>
          <a:endParaRPr lang="en-US"/>
        </a:p>
      </dgm:t>
    </dgm:pt>
    <dgm:pt modelId="{6CE2AA2C-46BB-4C57-91D6-D7906B8EE316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Lipsa experienței echipei de testare</a:t>
          </a:r>
          <a:endParaRPr lang="en-US" dirty="0"/>
        </a:p>
      </dgm:t>
    </dgm:pt>
    <dgm:pt modelId="{E128E56C-EA9E-45B4-9C29-677872A401DF}" type="parTrans" cxnId="{A6FEE9FA-1929-425A-8E99-2B53D8E574F3}">
      <dgm:prSet/>
      <dgm:spPr/>
      <dgm:t>
        <a:bodyPr/>
        <a:lstStyle/>
        <a:p>
          <a:endParaRPr lang="en-US"/>
        </a:p>
      </dgm:t>
    </dgm:pt>
    <dgm:pt modelId="{AE8C53F7-A4C7-4C25-987E-F7C9213AF3EC}" type="sibTrans" cxnId="{A6FEE9FA-1929-425A-8E99-2B53D8E574F3}">
      <dgm:prSet/>
      <dgm:spPr/>
      <dgm:t>
        <a:bodyPr/>
        <a:lstStyle/>
        <a:p>
          <a:endParaRPr lang="en-US"/>
        </a:p>
      </dgm:t>
    </dgm:pt>
    <dgm:pt modelId="{E204752B-2FCE-4ECC-AE86-90053D7740F1}">
      <dgm:prSet phldrT="[Text]" custT="1"/>
      <dgm:spPr/>
      <dgm:t>
        <a:bodyPr/>
        <a:lstStyle/>
        <a:p>
          <a:r>
            <a:rPr lang="ro-RO" sz="1300" b="0" dirty="0">
              <a:effectLst/>
              <a:latin typeface="Saira Semi Condensed" panose="020B0604020202020204" charset="0"/>
              <a:cs typeface="Saira Semi Condensed" panose="020B0604020202020204" charset="0"/>
            </a:rPr>
            <a:t>Posibilitatea întârzierii deadline-ului</a:t>
          </a:r>
          <a:endParaRPr lang="en-US" sz="1300" b="0" dirty="0">
            <a:effectLst/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ACE97AE1-9753-42C6-AA70-23B6871DC5EA}" type="parTrans" cxnId="{B9903FED-FE9D-4766-8CBE-EF4567ABD78B}">
      <dgm:prSet/>
      <dgm:spPr/>
      <dgm:t>
        <a:bodyPr/>
        <a:lstStyle/>
        <a:p>
          <a:endParaRPr lang="en-US"/>
        </a:p>
      </dgm:t>
    </dgm:pt>
    <dgm:pt modelId="{74CF7853-C470-4C50-972E-2BFF4BBEF374}" type="sibTrans" cxnId="{B9903FED-FE9D-4766-8CBE-EF4567ABD78B}">
      <dgm:prSet/>
      <dgm:spPr/>
      <dgm:t>
        <a:bodyPr/>
        <a:lstStyle/>
        <a:p>
          <a:endParaRPr lang="en-US"/>
        </a:p>
      </dgm:t>
    </dgm:pt>
    <dgm:pt modelId="{484A31FE-56EA-41E7-9FBB-00ECE7794BC2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Insuficienți testeri</a:t>
          </a:r>
          <a:endParaRPr lang="en-US" dirty="0"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B383C121-A83B-4420-8994-0068CD9E5743}" type="parTrans" cxnId="{86FC4C48-A037-40D7-A02E-B603C632A4F3}">
      <dgm:prSet/>
      <dgm:spPr/>
      <dgm:t>
        <a:bodyPr/>
        <a:lstStyle/>
        <a:p>
          <a:endParaRPr lang="en-US"/>
        </a:p>
      </dgm:t>
    </dgm:pt>
    <dgm:pt modelId="{DF0CE5BA-F318-4D2B-884D-7EF3554ED5FB}" type="sibTrans" cxnId="{86FC4C48-A037-40D7-A02E-B603C632A4F3}">
      <dgm:prSet/>
      <dgm:spPr/>
      <dgm:t>
        <a:bodyPr/>
        <a:lstStyle/>
        <a:p>
          <a:endParaRPr lang="en-US"/>
        </a:p>
      </dgm:t>
    </dgm:pt>
    <dgm:pt modelId="{FCE018F9-A9D2-4813-BC82-5AFC4A4D0A2A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Versiunile trial ale tool-urilor</a:t>
          </a:r>
          <a:endParaRPr lang="en-US" dirty="0"/>
        </a:p>
      </dgm:t>
    </dgm:pt>
    <dgm:pt modelId="{7B09B16C-BF96-480D-8B04-2DE904BDC1F0}" type="parTrans" cxnId="{839F25BA-E114-4995-8654-90525A13B02E}">
      <dgm:prSet/>
      <dgm:spPr/>
      <dgm:t>
        <a:bodyPr/>
        <a:lstStyle/>
        <a:p>
          <a:endParaRPr lang="en-US"/>
        </a:p>
      </dgm:t>
    </dgm:pt>
    <dgm:pt modelId="{4FCE8921-BC1F-4DF6-A679-2AB54089EAB2}" type="sibTrans" cxnId="{839F25BA-E114-4995-8654-90525A13B02E}">
      <dgm:prSet/>
      <dgm:spPr/>
      <dgm:t>
        <a:bodyPr/>
        <a:lstStyle/>
        <a:p>
          <a:endParaRPr lang="en-US"/>
        </a:p>
      </dgm:t>
    </dgm:pt>
    <dgm:pt modelId="{05AC9346-4EB0-4940-9249-31A42BC38C28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Prea multe teste de executat</a:t>
          </a:r>
          <a:endParaRPr lang="en-US" dirty="0"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E63B9564-032E-424A-8E18-F9EB7E76241A}" type="parTrans" cxnId="{D1935FCD-4E7C-42A9-8B7C-A3CB69D662BD}">
      <dgm:prSet/>
      <dgm:spPr/>
      <dgm:t>
        <a:bodyPr/>
        <a:lstStyle/>
        <a:p>
          <a:endParaRPr lang="en-US"/>
        </a:p>
      </dgm:t>
    </dgm:pt>
    <dgm:pt modelId="{9F102F6A-667F-42B1-B8FB-BF27A0B506CC}" type="sibTrans" cxnId="{D1935FCD-4E7C-42A9-8B7C-A3CB69D662BD}">
      <dgm:prSet/>
      <dgm:spPr/>
      <dgm:t>
        <a:bodyPr/>
        <a:lstStyle/>
        <a:p>
          <a:endParaRPr lang="en-US"/>
        </a:p>
      </dgm:t>
    </dgm:pt>
    <dgm:pt modelId="{94BD31BD-DEF7-4117-BBB3-E1DC255EACEE}" type="pres">
      <dgm:prSet presAssocID="{02CBF8B0-FB3A-40B7-828F-16FE484FE1D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64FCD4-AFE5-4B5F-8C98-4CAF79B822EE}" type="pres">
      <dgm:prSet presAssocID="{9FE13559-ACDF-4EE8-BCB3-1DFF9E2062D5}" presName="hierRoot1" presStyleCnt="0">
        <dgm:presLayoutVars>
          <dgm:hierBranch val="init"/>
        </dgm:presLayoutVars>
      </dgm:prSet>
      <dgm:spPr/>
    </dgm:pt>
    <dgm:pt modelId="{24088702-D5AE-4AA5-BA83-3C0F7CE6784F}" type="pres">
      <dgm:prSet presAssocID="{9FE13559-ACDF-4EE8-BCB3-1DFF9E2062D5}" presName="rootComposite1" presStyleCnt="0"/>
      <dgm:spPr/>
    </dgm:pt>
    <dgm:pt modelId="{D9DECD89-F16A-4869-87FE-7385A8A26E08}" type="pres">
      <dgm:prSet presAssocID="{9FE13559-ACDF-4EE8-BCB3-1DFF9E2062D5}" presName="rootText1" presStyleLbl="alignAcc1" presStyleIdx="0" presStyleCnt="0" custScaleX="169206" custScaleY="121838">
        <dgm:presLayoutVars>
          <dgm:chPref val="3"/>
        </dgm:presLayoutVars>
      </dgm:prSet>
      <dgm:spPr/>
    </dgm:pt>
    <dgm:pt modelId="{203F2B99-3874-4BD9-ABE3-112AAC2EB533}" type="pres">
      <dgm:prSet presAssocID="{9FE13559-ACDF-4EE8-BCB3-1DFF9E2062D5}" presName="topArc1" presStyleLbl="parChTrans1D1" presStyleIdx="0" presStyleCnt="16"/>
      <dgm:spPr/>
    </dgm:pt>
    <dgm:pt modelId="{E6475619-6259-43FE-902D-949716D9292F}" type="pres">
      <dgm:prSet presAssocID="{9FE13559-ACDF-4EE8-BCB3-1DFF9E2062D5}" presName="bottomArc1" presStyleLbl="parChTrans1D1" presStyleIdx="1" presStyleCnt="16"/>
      <dgm:spPr/>
    </dgm:pt>
    <dgm:pt modelId="{46918E26-3F53-44E5-9A75-C7403165483D}" type="pres">
      <dgm:prSet presAssocID="{9FE13559-ACDF-4EE8-BCB3-1DFF9E2062D5}" presName="topConnNode1" presStyleLbl="node1" presStyleIdx="0" presStyleCnt="0"/>
      <dgm:spPr/>
    </dgm:pt>
    <dgm:pt modelId="{67B92500-2FEB-4075-AD4B-87A4854BF694}" type="pres">
      <dgm:prSet presAssocID="{9FE13559-ACDF-4EE8-BCB3-1DFF9E2062D5}" presName="hierChild2" presStyleCnt="0"/>
      <dgm:spPr/>
    </dgm:pt>
    <dgm:pt modelId="{29401C56-2BAA-47D2-A564-081F119EB9CE}" type="pres">
      <dgm:prSet presAssocID="{E128E56C-EA9E-45B4-9C29-677872A401DF}" presName="Name28" presStyleLbl="parChTrans1D2" presStyleIdx="0" presStyleCnt="7"/>
      <dgm:spPr/>
    </dgm:pt>
    <dgm:pt modelId="{F184D3A6-C024-426E-B248-708A14341652}" type="pres">
      <dgm:prSet presAssocID="{6CE2AA2C-46BB-4C57-91D6-D7906B8EE316}" presName="hierRoot2" presStyleCnt="0">
        <dgm:presLayoutVars>
          <dgm:hierBranch val="init"/>
        </dgm:presLayoutVars>
      </dgm:prSet>
      <dgm:spPr/>
    </dgm:pt>
    <dgm:pt modelId="{17651DC9-58DB-4728-86B7-41785560A89B}" type="pres">
      <dgm:prSet presAssocID="{6CE2AA2C-46BB-4C57-91D6-D7906B8EE316}" presName="rootComposite2" presStyleCnt="0"/>
      <dgm:spPr/>
    </dgm:pt>
    <dgm:pt modelId="{3AA08FDA-842D-44B3-9D8B-4465CB54989C}" type="pres">
      <dgm:prSet presAssocID="{6CE2AA2C-46BB-4C57-91D6-D7906B8EE316}" presName="rootText2" presStyleLbl="alignAcc1" presStyleIdx="0" presStyleCnt="0">
        <dgm:presLayoutVars>
          <dgm:chPref val="3"/>
        </dgm:presLayoutVars>
      </dgm:prSet>
      <dgm:spPr/>
    </dgm:pt>
    <dgm:pt modelId="{0C6C985D-3860-493B-9DC4-E10A249DB923}" type="pres">
      <dgm:prSet presAssocID="{6CE2AA2C-46BB-4C57-91D6-D7906B8EE316}" presName="topArc2" presStyleLbl="parChTrans1D1" presStyleIdx="2" presStyleCnt="16"/>
      <dgm:spPr/>
    </dgm:pt>
    <dgm:pt modelId="{A94DBA27-64CC-4628-8F76-05EEBA3733E3}" type="pres">
      <dgm:prSet presAssocID="{6CE2AA2C-46BB-4C57-91D6-D7906B8EE316}" presName="bottomArc2" presStyleLbl="parChTrans1D1" presStyleIdx="3" presStyleCnt="16"/>
      <dgm:spPr/>
    </dgm:pt>
    <dgm:pt modelId="{F7C7F3DC-5F3D-4E23-814B-05D23A2C7710}" type="pres">
      <dgm:prSet presAssocID="{6CE2AA2C-46BB-4C57-91D6-D7906B8EE316}" presName="topConnNode2" presStyleLbl="node2" presStyleIdx="0" presStyleCnt="0"/>
      <dgm:spPr/>
    </dgm:pt>
    <dgm:pt modelId="{3DA0BF60-DF6F-47E4-A5A4-73BC04912F59}" type="pres">
      <dgm:prSet presAssocID="{6CE2AA2C-46BB-4C57-91D6-D7906B8EE316}" presName="hierChild4" presStyleCnt="0"/>
      <dgm:spPr/>
    </dgm:pt>
    <dgm:pt modelId="{55ECD3E3-FC0B-4D2D-8297-B93D58E5BA2E}" type="pres">
      <dgm:prSet presAssocID="{6CE2AA2C-46BB-4C57-91D6-D7906B8EE316}" presName="hierChild5" presStyleCnt="0"/>
      <dgm:spPr/>
    </dgm:pt>
    <dgm:pt modelId="{7AF7A564-966C-459D-A3A8-8CF006F27C40}" type="pres">
      <dgm:prSet presAssocID="{B383C121-A83B-4420-8994-0068CD9E5743}" presName="Name28" presStyleLbl="parChTrans1D2" presStyleIdx="1" presStyleCnt="7"/>
      <dgm:spPr/>
    </dgm:pt>
    <dgm:pt modelId="{6DB8DE0E-1446-480B-BFA2-44C16A0BA2EB}" type="pres">
      <dgm:prSet presAssocID="{484A31FE-56EA-41E7-9FBB-00ECE7794BC2}" presName="hierRoot2" presStyleCnt="0">
        <dgm:presLayoutVars>
          <dgm:hierBranch val="init"/>
        </dgm:presLayoutVars>
      </dgm:prSet>
      <dgm:spPr/>
    </dgm:pt>
    <dgm:pt modelId="{21033353-EA1B-477E-8FFA-CA204DE86FA4}" type="pres">
      <dgm:prSet presAssocID="{484A31FE-56EA-41E7-9FBB-00ECE7794BC2}" presName="rootComposite2" presStyleCnt="0"/>
      <dgm:spPr/>
    </dgm:pt>
    <dgm:pt modelId="{283EE64D-2171-443B-B788-A617DFD1A85A}" type="pres">
      <dgm:prSet presAssocID="{484A31FE-56EA-41E7-9FBB-00ECE7794BC2}" presName="rootText2" presStyleLbl="alignAcc1" presStyleIdx="0" presStyleCnt="0">
        <dgm:presLayoutVars>
          <dgm:chPref val="3"/>
        </dgm:presLayoutVars>
      </dgm:prSet>
      <dgm:spPr/>
    </dgm:pt>
    <dgm:pt modelId="{21DBA572-CF64-44DC-8F00-3DDE119334B8}" type="pres">
      <dgm:prSet presAssocID="{484A31FE-56EA-41E7-9FBB-00ECE7794BC2}" presName="topArc2" presStyleLbl="parChTrans1D1" presStyleIdx="4" presStyleCnt="16"/>
      <dgm:spPr/>
    </dgm:pt>
    <dgm:pt modelId="{78420F51-AC59-45DB-BFA7-8ACCE2AC692B}" type="pres">
      <dgm:prSet presAssocID="{484A31FE-56EA-41E7-9FBB-00ECE7794BC2}" presName="bottomArc2" presStyleLbl="parChTrans1D1" presStyleIdx="5" presStyleCnt="16"/>
      <dgm:spPr/>
    </dgm:pt>
    <dgm:pt modelId="{5BD47EAB-0C22-4C68-A27F-8F54725DA162}" type="pres">
      <dgm:prSet presAssocID="{484A31FE-56EA-41E7-9FBB-00ECE7794BC2}" presName="topConnNode2" presStyleLbl="node2" presStyleIdx="0" presStyleCnt="0"/>
      <dgm:spPr/>
    </dgm:pt>
    <dgm:pt modelId="{EF667843-2071-466F-B662-79BC6586FE85}" type="pres">
      <dgm:prSet presAssocID="{484A31FE-56EA-41E7-9FBB-00ECE7794BC2}" presName="hierChild4" presStyleCnt="0"/>
      <dgm:spPr/>
    </dgm:pt>
    <dgm:pt modelId="{D43DED8E-5B17-49FF-A270-E995689ECDBF}" type="pres">
      <dgm:prSet presAssocID="{484A31FE-56EA-41E7-9FBB-00ECE7794BC2}" presName="hierChild5" presStyleCnt="0"/>
      <dgm:spPr/>
    </dgm:pt>
    <dgm:pt modelId="{F272FA1D-C285-4050-B705-777A5C8E5297}" type="pres">
      <dgm:prSet presAssocID="{2AF8F061-CC71-41C9-9532-93024722D5C4}" presName="Name28" presStyleLbl="parChTrans1D2" presStyleIdx="2" presStyleCnt="7"/>
      <dgm:spPr/>
    </dgm:pt>
    <dgm:pt modelId="{DA9E2E72-F906-46F1-86FA-48E6042D18DB}" type="pres">
      <dgm:prSet presAssocID="{50C7A66B-23D2-4375-A3A1-F8F196ED2F6F}" presName="hierRoot2" presStyleCnt="0">
        <dgm:presLayoutVars>
          <dgm:hierBranch val="init"/>
        </dgm:presLayoutVars>
      </dgm:prSet>
      <dgm:spPr/>
    </dgm:pt>
    <dgm:pt modelId="{B48932F5-0AE9-407B-87AB-C8AEB734D606}" type="pres">
      <dgm:prSet presAssocID="{50C7A66B-23D2-4375-A3A1-F8F196ED2F6F}" presName="rootComposite2" presStyleCnt="0"/>
      <dgm:spPr/>
    </dgm:pt>
    <dgm:pt modelId="{E0AA0E0A-C30C-4CB4-B11F-A4B48C545397}" type="pres">
      <dgm:prSet presAssocID="{50C7A66B-23D2-4375-A3A1-F8F196ED2F6F}" presName="rootText2" presStyleLbl="alignAcc1" presStyleIdx="0" presStyleCnt="0">
        <dgm:presLayoutVars>
          <dgm:chPref val="3"/>
        </dgm:presLayoutVars>
      </dgm:prSet>
      <dgm:spPr/>
    </dgm:pt>
    <dgm:pt modelId="{013F3488-F83D-4CA7-A74F-CFA55BF1AED9}" type="pres">
      <dgm:prSet presAssocID="{50C7A66B-23D2-4375-A3A1-F8F196ED2F6F}" presName="topArc2" presStyleLbl="parChTrans1D1" presStyleIdx="6" presStyleCnt="16"/>
      <dgm:spPr/>
    </dgm:pt>
    <dgm:pt modelId="{B2A36BF3-6E5A-4D33-924D-550795E58F0A}" type="pres">
      <dgm:prSet presAssocID="{50C7A66B-23D2-4375-A3A1-F8F196ED2F6F}" presName="bottomArc2" presStyleLbl="parChTrans1D1" presStyleIdx="7" presStyleCnt="16"/>
      <dgm:spPr/>
    </dgm:pt>
    <dgm:pt modelId="{A3B38D54-7543-4598-8922-CCC68151991D}" type="pres">
      <dgm:prSet presAssocID="{50C7A66B-23D2-4375-A3A1-F8F196ED2F6F}" presName="topConnNode2" presStyleLbl="node2" presStyleIdx="0" presStyleCnt="0"/>
      <dgm:spPr/>
    </dgm:pt>
    <dgm:pt modelId="{88088385-4E55-4692-8E2A-98AE2AF422F8}" type="pres">
      <dgm:prSet presAssocID="{50C7A66B-23D2-4375-A3A1-F8F196ED2F6F}" presName="hierChild4" presStyleCnt="0"/>
      <dgm:spPr/>
    </dgm:pt>
    <dgm:pt modelId="{93D98077-A226-4927-94D7-9B39CE6A5C19}" type="pres">
      <dgm:prSet presAssocID="{50C7A66B-23D2-4375-A3A1-F8F196ED2F6F}" presName="hierChild5" presStyleCnt="0"/>
      <dgm:spPr/>
    </dgm:pt>
    <dgm:pt modelId="{1C72E8D0-BC7C-454D-97D9-A948E6A1F910}" type="pres">
      <dgm:prSet presAssocID="{E6F14E0D-FCDE-42C4-9AC0-698E223D9B62}" presName="Name28" presStyleLbl="parChTrans1D2" presStyleIdx="3" presStyleCnt="7"/>
      <dgm:spPr/>
    </dgm:pt>
    <dgm:pt modelId="{81AA2A05-DE3B-4223-B90A-BE8F08A92C67}" type="pres">
      <dgm:prSet presAssocID="{6435E1BE-B6B7-4CC1-91A5-29DD55937D4F}" presName="hierRoot2" presStyleCnt="0">
        <dgm:presLayoutVars>
          <dgm:hierBranch val="init"/>
        </dgm:presLayoutVars>
      </dgm:prSet>
      <dgm:spPr/>
    </dgm:pt>
    <dgm:pt modelId="{3800AC0E-9163-4C28-B919-64105DCC9CAF}" type="pres">
      <dgm:prSet presAssocID="{6435E1BE-B6B7-4CC1-91A5-29DD55937D4F}" presName="rootComposite2" presStyleCnt="0"/>
      <dgm:spPr/>
    </dgm:pt>
    <dgm:pt modelId="{7105D9D1-AA5C-47D9-9734-2653D6921D49}" type="pres">
      <dgm:prSet presAssocID="{6435E1BE-B6B7-4CC1-91A5-29DD55937D4F}" presName="rootText2" presStyleLbl="alignAcc1" presStyleIdx="0" presStyleCnt="0">
        <dgm:presLayoutVars>
          <dgm:chPref val="3"/>
        </dgm:presLayoutVars>
      </dgm:prSet>
      <dgm:spPr/>
    </dgm:pt>
    <dgm:pt modelId="{4BEBB7B8-5EEA-4A58-99A2-91D8B5AF55C1}" type="pres">
      <dgm:prSet presAssocID="{6435E1BE-B6B7-4CC1-91A5-29DD55937D4F}" presName="topArc2" presStyleLbl="parChTrans1D1" presStyleIdx="8" presStyleCnt="16"/>
      <dgm:spPr/>
    </dgm:pt>
    <dgm:pt modelId="{66146AC0-B3F7-4B93-AB47-19026BA9C1ED}" type="pres">
      <dgm:prSet presAssocID="{6435E1BE-B6B7-4CC1-91A5-29DD55937D4F}" presName="bottomArc2" presStyleLbl="parChTrans1D1" presStyleIdx="9" presStyleCnt="16"/>
      <dgm:spPr/>
    </dgm:pt>
    <dgm:pt modelId="{BDD1B043-F2D5-4BAC-A78D-35088EB60C2A}" type="pres">
      <dgm:prSet presAssocID="{6435E1BE-B6B7-4CC1-91A5-29DD55937D4F}" presName="topConnNode2" presStyleLbl="node2" presStyleIdx="0" presStyleCnt="0"/>
      <dgm:spPr/>
    </dgm:pt>
    <dgm:pt modelId="{33A833F1-4F6E-4DAA-8E85-CD82D3FF3CAD}" type="pres">
      <dgm:prSet presAssocID="{6435E1BE-B6B7-4CC1-91A5-29DD55937D4F}" presName="hierChild4" presStyleCnt="0"/>
      <dgm:spPr/>
    </dgm:pt>
    <dgm:pt modelId="{95C202BA-11C7-4980-A751-C1A6E50E99CB}" type="pres">
      <dgm:prSet presAssocID="{6435E1BE-B6B7-4CC1-91A5-29DD55937D4F}" presName="hierChild5" presStyleCnt="0"/>
      <dgm:spPr/>
    </dgm:pt>
    <dgm:pt modelId="{8D2F29F4-8592-4AB7-9255-C885D9D5CF61}" type="pres">
      <dgm:prSet presAssocID="{ACE97AE1-9753-42C6-AA70-23B6871DC5EA}" presName="Name28" presStyleLbl="parChTrans1D2" presStyleIdx="4" presStyleCnt="7"/>
      <dgm:spPr/>
    </dgm:pt>
    <dgm:pt modelId="{F235A720-6F73-4D91-8624-7BA958239707}" type="pres">
      <dgm:prSet presAssocID="{E204752B-2FCE-4ECC-AE86-90053D7740F1}" presName="hierRoot2" presStyleCnt="0">
        <dgm:presLayoutVars>
          <dgm:hierBranch val="init"/>
        </dgm:presLayoutVars>
      </dgm:prSet>
      <dgm:spPr/>
    </dgm:pt>
    <dgm:pt modelId="{E08DFB32-CA04-41DF-B134-A7FEB7684AA4}" type="pres">
      <dgm:prSet presAssocID="{E204752B-2FCE-4ECC-AE86-90053D7740F1}" presName="rootComposite2" presStyleCnt="0"/>
      <dgm:spPr/>
    </dgm:pt>
    <dgm:pt modelId="{B546022C-A905-40E6-A278-7A4F474717CE}" type="pres">
      <dgm:prSet presAssocID="{E204752B-2FCE-4ECC-AE86-90053D7740F1}" presName="rootText2" presStyleLbl="alignAcc1" presStyleIdx="0" presStyleCnt="0">
        <dgm:presLayoutVars>
          <dgm:chPref val="3"/>
        </dgm:presLayoutVars>
      </dgm:prSet>
      <dgm:spPr/>
    </dgm:pt>
    <dgm:pt modelId="{90DDCCAB-D1EE-44A5-A1ED-6E2F6118B58B}" type="pres">
      <dgm:prSet presAssocID="{E204752B-2FCE-4ECC-AE86-90053D7740F1}" presName="topArc2" presStyleLbl="parChTrans1D1" presStyleIdx="10" presStyleCnt="16"/>
      <dgm:spPr/>
    </dgm:pt>
    <dgm:pt modelId="{137A804B-9337-4BFC-B136-250BB80B3FF0}" type="pres">
      <dgm:prSet presAssocID="{E204752B-2FCE-4ECC-AE86-90053D7740F1}" presName="bottomArc2" presStyleLbl="parChTrans1D1" presStyleIdx="11" presStyleCnt="16"/>
      <dgm:spPr/>
    </dgm:pt>
    <dgm:pt modelId="{C8D5F35C-D772-4D79-925B-BFB2769DB443}" type="pres">
      <dgm:prSet presAssocID="{E204752B-2FCE-4ECC-AE86-90053D7740F1}" presName="topConnNode2" presStyleLbl="node2" presStyleIdx="0" presStyleCnt="0"/>
      <dgm:spPr/>
    </dgm:pt>
    <dgm:pt modelId="{531B09F6-2620-435E-AA65-C7344F6661B9}" type="pres">
      <dgm:prSet presAssocID="{E204752B-2FCE-4ECC-AE86-90053D7740F1}" presName="hierChild4" presStyleCnt="0"/>
      <dgm:spPr/>
    </dgm:pt>
    <dgm:pt modelId="{BA881BE8-8C5E-4701-BB9C-4059361A2F67}" type="pres">
      <dgm:prSet presAssocID="{E204752B-2FCE-4ECC-AE86-90053D7740F1}" presName="hierChild5" presStyleCnt="0"/>
      <dgm:spPr/>
    </dgm:pt>
    <dgm:pt modelId="{488EBAF2-0C28-4B88-94E7-7F9D02E24135}" type="pres">
      <dgm:prSet presAssocID="{7B09B16C-BF96-480D-8B04-2DE904BDC1F0}" presName="Name28" presStyleLbl="parChTrans1D2" presStyleIdx="5" presStyleCnt="7"/>
      <dgm:spPr/>
    </dgm:pt>
    <dgm:pt modelId="{57760495-7278-44E1-9F34-53BB5808EA90}" type="pres">
      <dgm:prSet presAssocID="{FCE018F9-A9D2-4813-BC82-5AFC4A4D0A2A}" presName="hierRoot2" presStyleCnt="0">
        <dgm:presLayoutVars>
          <dgm:hierBranch val="init"/>
        </dgm:presLayoutVars>
      </dgm:prSet>
      <dgm:spPr/>
    </dgm:pt>
    <dgm:pt modelId="{B442C466-6EA6-4DA2-9C7A-9991D43686F9}" type="pres">
      <dgm:prSet presAssocID="{FCE018F9-A9D2-4813-BC82-5AFC4A4D0A2A}" presName="rootComposite2" presStyleCnt="0"/>
      <dgm:spPr/>
    </dgm:pt>
    <dgm:pt modelId="{C3A66A96-2659-43ED-87D1-3AAC3BE57E83}" type="pres">
      <dgm:prSet presAssocID="{FCE018F9-A9D2-4813-BC82-5AFC4A4D0A2A}" presName="rootText2" presStyleLbl="alignAcc1" presStyleIdx="0" presStyleCnt="0">
        <dgm:presLayoutVars>
          <dgm:chPref val="3"/>
        </dgm:presLayoutVars>
      </dgm:prSet>
      <dgm:spPr/>
    </dgm:pt>
    <dgm:pt modelId="{AC05D928-DFF0-47CB-BDC7-1C9D379499DF}" type="pres">
      <dgm:prSet presAssocID="{FCE018F9-A9D2-4813-BC82-5AFC4A4D0A2A}" presName="topArc2" presStyleLbl="parChTrans1D1" presStyleIdx="12" presStyleCnt="16"/>
      <dgm:spPr/>
    </dgm:pt>
    <dgm:pt modelId="{D02D5823-9BA4-49A9-ACC9-FCDB2A50E821}" type="pres">
      <dgm:prSet presAssocID="{FCE018F9-A9D2-4813-BC82-5AFC4A4D0A2A}" presName="bottomArc2" presStyleLbl="parChTrans1D1" presStyleIdx="13" presStyleCnt="16"/>
      <dgm:spPr/>
    </dgm:pt>
    <dgm:pt modelId="{5ABD95EE-E7F6-46EB-A8C1-A07526EFB31D}" type="pres">
      <dgm:prSet presAssocID="{FCE018F9-A9D2-4813-BC82-5AFC4A4D0A2A}" presName="topConnNode2" presStyleLbl="node2" presStyleIdx="0" presStyleCnt="0"/>
      <dgm:spPr/>
    </dgm:pt>
    <dgm:pt modelId="{B1B9BC5F-80FA-4E04-83F6-9B7206E9B0CD}" type="pres">
      <dgm:prSet presAssocID="{FCE018F9-A9D2-4813-BC82-5AFC4A4D0A2A}" presName="hierChild4" presStyleCnt="0"/>
      <dgm:spPr/>
    </dgm:pt>
    <dgm:pt modelId="{15C9716B-4A6D-453B-801E-ACC0C70B0B00}" type="pres">
      <dgm:prSet presAssocID="{FCE018F9-A9D2-4813-BC82-5AFC4A4D0A2A}" presName="hierChild5" presStyleCnt="0"/>
      <dgm:spPr/>
    </dgm:pt>
    <dgm:pt modelId="{8D62DDFA-350B-458B-A40C-B6EAC5E2EA0A}" type="pres">
      <dgm:prSet presAssocID="{E63B9564-032E-424A-8E18-F9EB7E76241A}" presName="Name28" presStyleLbl="parChTrans1D2" presStyleIdx="6" presStyleCnt="7"/>
      <dgm:spPr/>
    </dgm:pt>
    <dgm:pt modelId="{09791A23-058A-445F-80F1-5D951F3D58F4}" type="pres">
      <dgm:prSet presAssocID="{05AC9346-4EB0-4940-9249-31A42BC38C28}" presName="hierRoot2" presStyleCnt="0">
        <dgm:presLayoutVars>
          <dgm:hierBranch val="init"/>
        </dgm:presLayoutVars>
      </dgm:prSet>
      <dgm:spPr/>
    </dgm:pt>
    <dgm:pt modelId="{F7845B90-F537-41F0-8069-66480C5FF983}" type="pres">
      <dgm:prSet presAssocID="{05AC9346-4EB0-4940-9249-31A42BC38C28}" presName="rootComposite2" presStyleCnt="0"/>
      <dgm:spPr/>
    </dgm:pt>
    <dgm:pt modelId="{6BA98BF4-6CDD-47F1-9A3E-8125B444FA99}" type="pres">
      <dgm:prSet presAssocID="{05AC9346-4EB0-4940-9249-31A42BC38C28}" presName="rootText2" presStyleLbl="alignAcc1" presStyleIdx="0" presStyleCnt="0">
        <dgm:presLayoutVars>
          <dgm:chPref val="3"/>
        </dgm:presLayoutVars>
      </dgm:prSet>
      <dgm:spPr/>
    </dgm:pt>
    <dgm:pt modelId="{A70F3CE6-3A0B-4CDF-87A6-6A7ED6D5166C}" type="pres">
      <dgm:prSet presAssocID="{05AC9346-4EB0-4940-9249-31A42BC38C28}" presName="topArc2" presStyleLbl="parChTrans1D1" presStyleIdx="14" presStyleCnt="16"/>
      <dgm:spPr/>
    </dgm:pt>
    <dgm:pt modelId="{07DB730E-29AD-4824-8C2F-45BC6D5B59E0}" type="pres">
      <dgm:prSet presAssocID="{05AC9346-4EB0-4940-9249-31A42BC38C28}" presName="bottomArc2" presStyleLbl="parChTrans1D1" presStyleIdx="15" presStyleCnt="16"/>
      <dgm:spPr/>
    </dgm:pt>
    <dgm:pt modelId="{BC2C506B-BBB8-42BE-B73F-FEAE7798E5A9}" type="pres">
      <dgm:prSet presAssocID="{05AC9346-4EB0-4940-9249-31A42BC38C28}" presName="topConnNode2" presStyleLbl="node2" presStyleIdx="0" presStyleCnt="0"/>
      <dgm:spPr/>
    </dgm:pt>
    <dgm:pt modelId="{83422EF9-C600-4E5A-8CEB-D752FEA70F91}" type="pres">
      <dgm:prSet presAssocID="{05AC9346-4EB0-4940-9249-31A42BC38C28}" presName="hierChild4" presStyleCnt="0"/>
      <dgm:spPr/>
    </dgm:pt>
    <dgm:pt modelId="{22C5F5CD-BB22-47AA-924A-A0458F6EEE44}" type="pres">
      <dgm:prSet presAssocID="{05AC9346-4EB0-4940-9249-31A42BC38C28}" presName="hierChild5" presStyleCnt="0"/>
      <dgm:spPr/>
    </dgm:pt>
    <dgm:pt modelId="{B2E9B17F-9C1A-416C-B00F-BD60B82D520D}" type="pres">
      <dgm:prSet presAssocID="{9FE13559-ACDF-4EE8-BCB3-1DFF9E2062D5}" presName="hierChild3" presStyleCnt="0"/>
      <dgm:spPr/>
    </dgm:pt>
  </dgm:ptLst>
  <dgm:cxnLst>
    <dgm:cxn modelId="{DA6B5714-0D04-4282-8811-905542877959}" type="presOf" srcId="{E128E56C-EA9E-45B4-9C29-677872A401DF}" destId="{29401C56-2BAA-47D2-A564-081F119EB9CE}" srcOrd="0" destOrd="0" presId="urn:microsoft.com/office/officeart/2008/layout/HalfCircleOrganizationChart"/>
    <dgm:cxn modelId="{D95E7C17-CABE-41C3-8747-3D99DFCFF5B7}" type="presOf" srcId="{50C7A66B-23D2-4375-A3A1-F8F196ED2F6F}" destId="{E0AA0E0A-C30C-4CB4-B11F-A4B48C545397}" srcOrd="0" destOrd="0" presId="urn:microsoft.com/office/officeart/2008/layout/HalfCircleOrganizationChart"/>
    <dgm:cxn modelId="{52A53B24-AFD0-40EF-8F43-CBBFB4AC6CF6}" type="presOf" srcId="{50C7A66B-23D2-4375-A3A1-F8F196ED2F6F}" destId="{A3B38D54-7543-4598-8922-CCC68151991D}" srcOrd="1" destOrd="0" presId="urn:microsoft.com/office/officeart/2008/layout/HalfCircleOrganizationChart"/>
    <dgm:cxn modelId="{1720003F-E7F1-489E-A5E2-EC399D330E93}" type="presOf" srcId="{05AC9346-4EB0-4940-9249-31A42BC38C28}" destId="{6BA98BF4-6CDD-47F1-9A3E-8125B444FA99}" srcOrd="0" destOrd="0" presId="urn:microsoft.com/office/officeart/2008/layout/HalfCircleOrganizationChart"/>
    <dgm:cxn modelId="{5D024A5B-5C67-4BA4-9E0F-51B38EBD7858}" type="presOf" srcId="{05AC9346-4EB0-4940-9249-31A42BC38C28}" destId="{BC2C506B-BBB8-42BE-B73F-FEAE7798E5A9}" srcOrd="1" destOrd="0" presId="urn:microsoft.com/office/officeart/2008/layout/HalfCircleOrganizationChart"/>
    <dgm:cxn modelId="{BE356146-FFCB-49CC-A71B-407A5AB08505}" type="presOf" srcId="{2AF8F061-CC71-41C9-9532-93024722D5C4}" destId="{F272FA1D-C285-4050-B705-777A5C8E5297}" srcOrd="0" destOrd="0" presId="urn:microsoft.com/office/officeart/2008/layout/HalfCircleOrganizationChart"/>
    <dgm:cxn modelId="{86FC4C48-A037-40D7-A02E-B603C632A4F3}" srcId="{9FE13559-ACDF-4EE8-BCB3-1DFF9E2062D5}" destId="{484A31FE-56EA-41E7-9FBB-00ECE7794BC2}" srcOrd="1" destOrd="0" parTransId="{B383C121-A83B-4420-8994-0068CD9E5743}" sibTransId="{DF0CE5BA-F318-4D2B-884D-7EF3554ED5FB}"/>
    <dgm:cxn modelId="{CE45546C-DFC2-41F7-9ACC-66FC0E629805}" type="presOf" srcId="{9FE13559-ACDF-4EE8-BCB3-1DFF9E2062D5}" destId="{46918E26-3F53-44E5-9A75-C7403165483D}" srcOrd="1" destOrd="0" presId="urn:microsoft.com/office/officeart/2008/layout/HalfCircleOrganizationChart"/>
    <dgm:cxn modelId="{C0410959-DD61-4780-B314-C7E06B6EEABC}" type="presOf" srcId="{E63B9564-032E-424A-8E18-F9EB7E76241A}" destId="{8D62DDFA-350B-458B-A40C-B6EAC5E2EA0A}" srcOrd="0" destOrd="0" presId="urn:microsoft.com/office/officeart/2008/layout/HalfCircleOrganizationChart"/>
    <dgm:cxn modelId="{B7A46D80-43D5-4993-A174-D54D9AB4A9F0}" type="presOf" srcId="{ACE97AE1-9753-42C6-AA70-23B6871DC5EA}" destId="{8D2F29F4-8592-4AB7-9255-C885D9D5CF61}" srcOrd="0" destOrd="0" presId="urn:microsoft.com/office/officeart/2008/layout/HalfCircleOrganizationChart"/>
    <dgm:cxn modelId="{CBE9BE88-A0BB-45FE-9E8C-B0E604D64D70}" type="presOf" srcId="{FCE018F9-A9D2-4813-BC82-5AFC4A4D0A2A}" destId="{5ABD95EE-E7F6-46EB-A8C1-A07526EFB31D}" srcOrd="1" destOrd="0" presId="urn:microsoft.com/office/officeart/2008/layout/HalfCircleOrganizationChart"/>
    <dgm:cxn modelId="{FD73B28B-2722-417A-8ABB-5923BC248C61}" srcId="{02CBF8B0-FB3A-40B7-828F-16FE484FE1D3}" destId="{9FE13559-ACDF-4EE8-BCB3-1DFF9E2062D5}" srcOrd="0" destOrd="0" parTransId="{BE423B33-744C-498E-A217-82B33CA7DB59}" sibTransId="{9BDA09A8-79A3-4FF1-955A-5B8DAF9F2487}"/>
    <dgm:cxn modelId="{C9498494-B4BB-441F-BA4C-F62F8E8C7540}" type="presOf" srcId="{6CE2AA2C-46BB-4C57-91D6-D7906B8EE316}" destId="{F7C7F3DC-5F3D-4E23-814B-05D23A2C7710}" srcOrd="1" destOrd="0" presId="urn:microsoft.com/office/officeart/2008/layout/HalfCircleOrganizationChart"/>
    <dgm:cxn modelId="{E1126595-9888-477D-ADD6-728B84B4E285}" type="presOf" srcId="{484A31FE-56EA-41E7-9FBB-00ECE7794BC2}" destId="{283EE64D-2171-443B-B788-A617DFD1A85A}" srcOrd="0" destOrd="0" presId="urn:microsoft.com/office/officeart/2008/layout/HalfCircleOrganizationChart"/>
    <dgm:cxn modelId="{9BB2E199-9863-4810-9F2F-9EDB9D197077}" srcId="{9FE13559-ACDF-4EE8-BCB3-1DFF9E2062D5}" destId="{50C7A66B-23D2-4375-A3A1-F8F196ED2F6F}" srcOrd="2" destOrd="0" parTransId="{2AF8F061-CC71-41C9-9532-93024722D5C4}" sibTransId="{7E1AC48C-F882-4232-B176-6BB3C6D7898B}"/>
    <dgm:cxn modelId="{A5A1B0A1-1BF6-4FB3-8026-49B7E7C69ACB}" type="presOf" srcId="{6435E1BE-B6B7-4CC1-91A5-29DD55937D4F}" destId="{7105D9D1-AA5C-47D9-9734-2653D6921D49}" srcOrd="0" destOrd="0" presId="urn:microsoft.com/office/officeart/2008/layout/HalfCircleOrganizationChart"/>
    <dgm:cxn modelId="{ABD263AE-3693-4C9B-885E-FDA90B1946FF}" type="presOf" srcId="{484A31FE-56EA-41E7-9FBB-00ECE7794BC2}" destId="{5BD47EAB-0C22-4C68-A27F-8F54725DA162}" srcOrd="1" destOrd="0" presId="urn:microsoft.com/office/officeart/2008/layout/HalfCircleOrganizationChart"/>
    <dgm:cxn modelId="{839F25BA-E114-4995-8654-90525A13B02E}" srcId="{9FE13559-ACDF-4EE8-BCB3-1DFF9E2062D5}" destId="{FCE018F9-A9D2-4813-BC82-5AFC4A4D0A2A}" srcOrd="5" destOrd="0" parTransId="{7B09B16C-BF96-480D-8B04-2DE904BDC1F0}" sibTransId="{4FCE8921-BC1F-4DF6-A679-2AB54089EAB2}"/>
    <dgm:cxn modelId="{AF362BBC-62F2-4391-8923-7B047DDB8817}" type="presOf" srcId="{6435E1BE-B6B7-4CC1-91A5-29DD55937D4F}" destId="{BDD1B043-F2D5-4BAC-A78D-35088EB60C2A}" srcOrd="1" destOrd="0" presId="urn:microsoft.com/office/officeart/2008/layout/HalfCircleOrganizationChart"/>
    <dgm:cxn modelId="{90365DBC-8EBF-42E3-81DB-762BC7A63A0A}" type="presOf" srcId="{E6F14E0D-FCDE-42C4-9AC0-698E223D9B62}" destId="{1C72E8D0-BC7C-454D-97D9-A948E6A1F910}" srcOrd="0" destOrd="0" presId="urn:microsoft.com/office/officeart/2008/layout/HalfCircleOrganizationChart"/>
    <dgm:cxn modelId="{D59D89C1-0119-4881-B576-19D2783C721E}" type="presOf" srcId="{FCE018F9-A9D2-4813-BC82-5AFC4A4D0A2A}" destId="{C3A66A96-2659-43ED-87D1-3AAC3BE57E83}" srcOrd="0" destOrd="0" presId="urn:microsoft.com/office/officeart/2008/layout/HalfCircleOrganizationChart"/>
    <dgm:cxn modelId="{AFC150C2-2E55-42B4-A84C-A346620CAB51}" type="presOf" srcId="{02CBF8B0-FB3A-40B7-828F-16FE484FE1D3}" destId="{94BD31BD-DEF7-4117-BBB3-E1DC255EACEE}" srcOrd="0" destOrd="0" presId="urn:microsoft.com/office/officeart/2008/layout/HalfCircleOrganizationChart"/>
    <dgm:cxn modelId="{D1935FCD-4E7C-42A9-8B7C-A3CB69D662BD}" srcId="{9FE13559-ACDF-4EE8-BCB3-1DFF9E2062D5}" destId="{05AC9346-4EB0-4940-9249-31A42BC38C28}" srcOrd="6" destOrd="0" parTransId="{E63B9564-032E-424A-8E18-F9EB7E76241A}" sibTransId="{9F102F6A-667F-42B1-B8FB-BF27A0B506CC}"/>
    <dgm:cxn modelId="{8FA5E2DB-E516-4801-93D9-1CB41455A156}" type="presOf" srcId="{6CE2AA2C-46BB-4C57-91D6-D7906B8EE316}" destId="{3AA08FDA-842D-44B3-9D8B-4465CB54989C}" srcOrd="0" destOrd="0" presId="urn:microsoft.com/office/officeart/2008/layout/HalfCircleOrganizationChart"/>
    <dgm:cxn modelId="{5CB9EEE4-F50B-4B72-A3B6-36D05317ACCC}" type="presOf" srcId="{B383C121-A83B-4420-8994-0068CD9E5743}" destId="{7AF7A564-966C-459D-A3A8-8CF006F27C40}" srcOrd="0" destOrd="0" presId="urn:microsoft.com/office/officeart/2008/layout/HalfCircleOrganizationChart"/>
    <dgm:cxn modelId="{A59412E7-DFF5-4F4D-8EFF-C5F1D43EE8FF}" type="presOf" srcId="{9FE13559-ACDF-4EE8-BCB3-1DFF9E2062D5}" destId="{D9DECD89-F16A-4869-87FE-7385A8A26E08}" srcOrd="0" destOrd="0" presId="urn:microsoft.com/office/officeart/2008/layout/HalfCircleOrganizationChart"/>
    <dgm:cxn modelId="{AF398CE7-8E4C-4BAB-A43D-55524097093A}" type="presOf" srcId="{E204752B-2FCE-4ECC-AE86-90053D7740F1}" destId="{C8D5F35C-D772-4D79-925B-BFB2769DB443}" srcOrd="1" destOrd="0" presId="urn:microsoft.com/office/officeart/2008/layout/HalfCircleOrganizationChart"/>
    <dgm:cxn modelId="{B9903FED-FE9D-4766-8CBE-EF4567ABD78B}" srcId="{9FE13559-ACDF-4EE8-BCB3-1DFF9E2062D5}" destId="{E204752B-2FCE-4ECC-AE86-90053D7740F1}" srcOrd="4" destOrd="0" parTransId="{ACE97AE1-9753-42C6-AA70-23B6871DC5EA}" sibTransId="{74CF7853-C470-4C50-972E-2BFF4BBEF374}"/>
    <dgm:cxn modelId="{601AF4F2-7BEA-41CA-8761-D7CF27B0C306}" type="presOf" srcId="{E204752B-2FCE-4ECC-AE86-90053D7740F1}" destId="{B546022C-A905-40E6-A278-7A4F474717CE}" srcOrd="0" destOrd="0" presId="urn:microsoft.com/office/officeart/2008/layout/HalfCircleOrganizationChart"/>
    <dgm:cxn modelId="{99C954F3-4F19-44DE-BF34-BF3565A34E37}" type="presOf" srcId="{7B09B16C-BF96-480D-8B04-2DE904BDC1F0}" destId="{488EBAF2-0C28-4B88-94E7-7F9D02E24135}" srcOrd="0" destOrd="0" presId="urn:microsoft.com/office/officeart/2008/layout/HalfCircleOrganizationChart"/>
    <dgm:cxn modelId="{A6FEE9FA-1929-425A-8E99-2B53D8E574F3}" srcId="{9FE13559-ACDF-4EE8-BCB3-1DFF9E2062D5}" destId="{6CE2AA2C-46BB-4C57-91D6-D7906B8EE316}" srcOrd="0" destOrd="0" parTransId="{E128E56C-EA9E-45B4-9C29-677872A401DF}" sibTransId="{AE8C53F7-A4C7-4C25-987E-F7C9213AF3EC}"/>
    <dgm:cxn modelId="{F22A36FF-02E5-45DD-8500-6B4E2134813B}" srcId="{9FE13559-ACDF-4EE8-BCB3-1DFF9E2062D5}" destId="{6435E1BE-B6B7-4CC1-91A5-29DD55937D4F}" srcOrd="3" destOrd="0" parTransId="{E6F14E0D-FCDE-42C4-9AC0-698E223D9B62}" sibTransId="{119F0301-5134-4043-9239-0337E3883CD7}"/>
    <dgm:cxn modelId="{5C315825-D91B-4ADF-997E-D8A47A0090AC}" type="presParOf" srcId="{94BD31BD-DEF7-4117-BBB3-E1DC255EACEE}" destId="{CA64FCD4-AFE5-4B5F-8C98-4CAF79B822EE}" srcOrd="0" destOrd="0" presId="urn:microsoft.com/office/officeart/2008/layout/HalfCircleOrganizationChart"/>
    <dgm:cxn modelId="{ACCFE842-EA16-43B9-8DAC-FB6E5C52B771}" type="presParOf" srcId="{CA64FCD4-AFE5-4B5F-8C98-4CAF79B822EE}" destId="{24088702-D5AE-4AA5-BA83-3C0F7CE6784F}" srcOrd="0" destOrd="0" presId="urn:microsoft.com/office/officeart/2008/layout/HalfCircleOrganizationChart"/>
    <dgm:cxn modelId="{F79BACB1-F275-407B-AB9A-5C789876EC04}" type="presParOf" srcId="{24088702-D5AE-4AA5-BA83-3C0F7CE6784F}" destId="{D9DECD89-F16A-4869-87FE-7385A8A26E08}" srcOrd="0" destOrd="0" presId="urn:microsoft.com/office/officeart/2008/layout/HalfCircleOrganizationChart"/>
    <dgm:cxn modelId="{AEF64DE6-5C06-4F1A-BF1D-3ECCB722DBD8}" type="presParOf" srcId="{24088702-D5AE-4AA5-BA83-3C0F7CE6784F}" destId="{203F2B99-3874-4BD9-ABE3-112AAC2EB533}" srcOrd="1" destOrd="0" presId="urn:microsoft.com/office/officeart/2008/layout/HalfCircleOrganizationChart"/>
    <dgm:cxn modelId="{8D02CB30-9F2B-4802-9AC4-F02821091BC9}" type="presParOf" srcId="{24088702-D5AE-4AA5-BA83-3C0F7CE6784F}" destId="{E6475619-6259-43FE-902D-949716D9292F}" srcOrd="2" destOrd="0" presId="urn:microsoft.com/office/officeart/2008/layout/HalfCircleOrganizationChart"/>
    <dgm:cxn modelId="{DE88A835-57CF-4669-A9FC-4C3D10F5C796}" type="presParOf" srcId="{24088702-D5AE-4AA5-BA83-3C0F7CE6784F}" destId="{46918E26-3F53-44E5-9A75-C7403165483D}" srcOrd="3" destOrd="0" presId="urn:microsoft.com/office/officeart/2008/layout/HalfCircleOrganizationChart"/>
    <dgm:cxn modelId="{3C63A329-87F1-4A62-A1DD-8E6C76613B28}" type="presParOf" srcId="{CA64FCD4-AFE5-4B5F-8C98-4CAF79B822EE}" destId="{67B92500-2FEB-4075-AD4B-87A4854BF694}" srcOrd="1" destOrd="0" presId="urn:microsoft.com/office/officeart/2008/layout/HalfCircleOrganizationChart"/>
    <dgm:cxn modelId="{F8B61213-D5EF-4301-96DD-803BF2BF0836}" type="presParOf" srcId="{67B92500-2FEB-4075-AD4B-87A4854BF694}" destId="{29401C56-2BAA-47D2-A564-081F119EB9CE}" srcOrd="0" destOrd="0" presId="urn:microsoft.com/office/officeart/2008/layout/HalfCircleOrganizationChart"/>
    <dgm:cxn modelId="{83303CB1-1892-41EE-8F3B-78FF1F13E63B}" type="presParOf" srcId="{67B92500-2FEB-4075-AD4B-87A4854BF694}" destId="{F184D3A6-C024-426E-B248-708A14341652}" srcOrd="1" destOrd="0" presId="urn:microsoft.com/office/officeart/2008/layout/HalfCircleOrganizationChart"/>
    <dgm:cxn modelId="{80120CDD-473F-4BF0-886B-6E19C112D7B3}" type="presParOf" srcId="{F184D3A6-C024-426E-B248-708A14341652}" destId="{17651DC9-58DB-4728-86B7-41785560A89B}" srcOrd="0" destOrd="0" presId="urn:microsoft.com/office/officeart/2008/layout/HalfCircleOrganizationChart"/>
    <dgm:cxn modelId="{107327B6-EA84-4196-82B4-F920FD59956D}" type="presParOf" srcId="{17651DC9-58DB-4728-86B7-41785560A89B}" destId="{3AA08FDA-842D-44B3-9D8B-4465CB54989C}" srcOrd="0" destOrd="0" presId="urn:microsoft.com/office/officeart/2008/layout/HalfCircleOrganizationChart"/>
    <dgm:cxn modelId="{E34533D3-9845-4CD9-969C-00B9EFF7C134}" type="presParOf" srcId="{17651DC9-58DB-4728-86B7-41785560A89B}" destId="{0C6C985D-3860-493B-9DC4-E10A249DB923}" srcOrd="1" destOrd="0" presId="urn:microsoft.com/office/officeart/2008/layout/HalfCircleOrganizationChart"/>
    <dgm:cxn modelId="{B659E6FF-4BC5-4614-BFB1-6E47E45614E8}" type="presParOf" srcId="{17651DC9-58DB-4728-86B7-41785560A89B}" destId="{A94DBA27-64CC-4628-8F76-05EEBA3733E3}" srcOrd="2" destOrd="0" presId="urn:microsoft.com/office/officeart/2008/layout/HalfCircleOrganizationChart"/>
    <dgm:cxn modelId="{50FE4094-E77E-4C29-BA81-8020CF971282}" type="presParOf" srcId="{17651DC9-58DB-4728-86B7-41785560A89B}" destId="{F7C7F3DC-5F3D-4E23-814B-05D23A2C7710}" srcOrd="3" destOrd="0" presId="urn:microsoft.com/office/officeart/2008/layout/HalfCircleOrganizationChart"/>
    <dgm:cxn modelId="{66E90B4C-4CD4-427C-BBF8-C4072AEFBC6D}" type="presParOf" srcId="{F184D3A6-C024-426E-B248-708A14341652}" destId="{3DA0BF60-DF6F-47E4-A5A4-73BC04912F59}" srcOrd="1" destOrd="0" presId="urn:microsoft.com/office/officeart/2008/layout/HalfCircleOrganizationChart"/>
    <dgm:cxn modelId="{600069E4-1AC2-4F8E-BCDE-939ABB852121}" type="presParOf" srcId="{F184D3A6-C024-426E-B248-708A14341652}" destId="{55ECD3E3-FC0B-4D2D-8297-B93D58E5BA2E}" srcOrd="2" destOrd="0" presId="urn:microsoft.com/office/officeart/2008/layout/HalfCircleOrganizationChart"/>
    <dgm:cxn modelId="{828545D3-AEB0-4A79-9AA5-C15E8E05D65F}" type="presParOf" srcId="{67B92500-2FEB-4075-AD4B-87A4854BF694}" destId="{7AF7A564-966C-459D-A3A8-8CF006F27C40}" srcOrd="2" destOrd="0" presId="urn:microsoft.com/office/officeart/2008/layout/HalfCircleOrganizationChart"/>
    <dgm:cxn modelId="{D97FB145-C74D-4C97-96D2-60D5AF2DBFA2}" type="presParOf" srcId="{67B92500-2FEB-4075-AD4B-87A4854BF694}" destId="{6DB8DE0E-1446-480B-BFA2-44C16A0BA2EB}" srcOrd="3" destOrd="0" presId="urn:microsoft.com/office/officeart/2008/layout/HalfCircleOrganizationChart"/>
    <dgm:cxn modelId="{993E4D25-8F8E-44FB-A0F2-468C918234A4}" type="presParOf" srcId="{6DB8DE0E-1446-480B-BFA2-44C16A0BA2EB}" destId="{21033353-EA1B-477E-8FFA-CA204DE86FA4}" srcOrd="0" destOrd="0" presId="urn:microsoft.com/office/officeart/2008/layout/HalfCircleOrganizationChart"/>
    <dgm:cxn modelId="{EE38135A-8238-448C-ACBF-90F37C8E737E}" type="presParOf" srcId="{21033353-EA1B-477E-8FFA-CA204DE86FA4}" destId="{283EE64D-2171-443B-B788-A617DFD1A85A}" srcOrd="0" destOrd="0" presId="urn:microsoft.com/office/officeart/2008/layout/HalfCircleOrganizationChart"/>
    <dgm:cxn modelId="{6A3B1322-6822-459F-B001-4E98C9040E75}" type="presParOf" srcId="{21033353-EA1B-477E-8FFA-CA204DE86FA4}" destId="{21DBA572-CF64-44DC-8F00-3DDE119334B8}" srcOrd="1" destOrd="0" presId="urn:microsoft.com/office/officeart/2008/layout/HalfCircleOrganizationChart"/>
    <dgm:cxn modelId="{964453F2-3D69-4F4F-8BEB-D8851E119FEA}" type="presParOf" srcId="{21033353-EA1B-477E-8FFA-CA204DE86FA4}" destId="{78420F51-AC59-45DB-BFA7-8ACCE2AC692B}" srcOrd="2" destOrd="0" presId="urn:microsoft.com/office/officeart/2008/layout/HalfCircleOrganizationChart"/>
    <dgm:cxn modelId="{86978BEE-2639-4624-9F0A-4BFE4A68ADB7}" type="presParOf" srcId="{21033353-EA1B-477E-8FFA-CA204DE86FA4}" destId="{5BD47EAB-0C22-4C68-A27F-8F54725DA162}" srcOrd="3" destOrd="0" presId="urn:microsoft.com/office/officeart/2008/layout/HalfCircleOrganizationChart"/>
    <dgm:cxn modelId="{982E8D4C-50BF-41F8-993A-52C8EF096724}" type="presParOf" srcId="{6DB8DE0E-1446-480B-BFA2-44C16A0BA2EB}" destId="{EF667843-2071-466F-B662-79BC6586FE85}" srcOrd="1" destOrd="0" presId="urn:microsoft.com/office/officeart/2008/layout/HalfCircleOrganizationChart"/>
    <dgm:cxn modelId="{0AEAB417-8EC7-48AD-8809-7FCA50594EC8}" type="presParOf" srcId="{6DB8DE0E-1446-480B-BFA2-44C16A0BA2EB}" destId="{D43DED8E-5B17-49FF-A270-E995689ECDBF}" srcOrd="2" destOrd="0" presId="urn:microsoft.com/office/officeart/2008/layout/HalfCircleOrganizationChart"/>
    <dgm:cxn modelId="{C3F23D8F-0760-46E9-95BE-81867E656C06}" type="presParOf" srcId="{67B92500-2FEB-4075-AD4B-87A4854BF694}" destId="{F272FA1D-C285-4050-B705-777A5C8E5297}" srcOrd="4" destOrd="0" presId="urn:microsoft.com/office/officeart/2008/layout/HalfCircleOrganizationChart"/>
    <dgm:cxn modelId="{D53ACDF3-001F-4800-919A-0BD24611DE2D}" type="presParOf" srcId="{67B92500-2FEB-4075-AD4B-87A4854BF694}" destId="{DA9E2E72-F906-46F1-86FA-48E6042D18DB}" srcOrd="5" destOrd="0" presId="urn:microsoft.com/office/officeart/2008/layout/HalfCircleOrganizationChart"/>
    <dgm:cxn modelId="{34F87EE7-096E-46FB-AF3C-0D730A883F7B}" type="presParOf" srcId="{DA9E2E72-F906-46F1-86FA-48E6042D18DB}" destId="{B48932F5-0AE9-407B-87AB-C8AEB734D606}" srcOrd="0" destOrd="0" presId="urn:microsoft.com/office/officeart/2008/layout/HalfCircleOrganizationChart"/>
    <dgm:cxn modelId="{6CE97535-99C6-4E3B-A824-AF48F9C5257B}" type="presParOf" srcId="{B48932F5-0AE9-407B-87AB-C8AEB734D606}" destId="{E0AA0E0A-C30C-4CB4-B11F-A4B48C545397}" srcOrd="0" destOrd="0" presId="urn:microsoft.com/office/officeart/2008/layout/HalfCircleOrganizationChart"/>
    <dgm:cxn modelId="{3CF58F0D-894F-456D-B5D3-D982D2D55140}" type="presParOf" srcId="{B48932F5-0AE9-407B-87AB-C8AEB734D606}" destId="{013F3488-F83D-4CA7-A74F-CFA55BF1AED9}" srcOrd="1" destOrd="0" presId="urn:microsoft.com/office/officeart/2008/layout/HalfCircleOrganizationChart"/>
    <dgm:cxn modelId="{794B8F3B-F3EA-4560-8DF1-D718A3806240}" type="presParOf" srcId="{B48932F5-0AE9-407B-87AB-C8AEB734D606}" destId="{B2A36BF3-6E5A-4D33-924D-550795E58F0A}" srcOrd="2" destOrd="0" presId="urn:microsoft.com/office/officeart/2008/layout/HalfCircleOrganizationChart"/>
    <dgm:cxn modelId="{E97F3ABD-456A-48B1-9F03-DBA5BF24ED8A}" type="presParOf" srcId="{B48932F5-0AE9-407B-87AB-C8AEB734D606}" destId="{A3B38D54-7543-4598-8922-CCC68151991D}" srcOrd="3" destOrd="0" presId="urn:microsoft.com/office/officeart/2008/layout/HalfCircleOrganizationChart"/>
    <dgm:cxn modelId="{DA8AD268-B617-4B2D-A067-5B24B44FF18E}" type="presParOf" srcId="{DA9E2E72-F906-46F1-86FA-48E6042D18DB}" destId="{88088385-4E55-4692-8E2A-98AE2AF422F8}" srcOrd="1" destOrd="0" presId="urn:microsoft.com/office/officeart/2008/layout/HalfCircleOrganizationChart"/>
    <dgm:cxn modelId="{7E26B844-555D-44E7-B89A-0D741B7E2E05}" type="presParOf" srcId="{DA9E2E72-F906-46F1-86FA-48E6042D18DB}" destId="{93D98077-A226-4927-94D7-9B39CE6A5C19}" srcOrd="2" destOrd="0" presId="urn:microsoft.com/office/officeart/2008/layout/HalfCircleOrganizationChart"/>
    <dgm:cxn modelId="{A21556B6-0EC9-4EF5-8D69-3F8272C5E6A9}" type="presParOf" srcId="{67B92500-2FEB-4075-AD4B-87A4854BF694}" destId="{1C72E8D0-BC7C-454D-97D9-A948E6A1F910}" srcOrd="6" destOrd="0" presId="urn:microsoft.com/office/officeart/2008/layout/HalfCircleOrganizationChart"/>
    <dgm:cxn modelId="{7B498446-E105-474A-B1CB-405EB899267A}" type="presParOf" srcId="{67B92500-2FEB-4075-AD4B-87A4854BF694}" destId="{81AA2A05-DE3B-4223-B90A-BE8F08A92C67}" srcOrd="7" destOrd="0" presId="urn:microsoft.com/office/officeart/2008/layout/HalfCircleOrganizationChart"/>
    <dgm:cxn modelId="{B9D34462-970A-46E4-BA5A-6D6130D72A59}" type="presParOf" srcId="{81AA2A05-DE3B-4223-B90A-BE8F08A92C67}" destId="{3800AC0E-9163-4C28-B919-64105DCC9CAF}" srcOrd="0" destOrd="0" presId="urn:microsoft.com/office/officeart/2008/layout/HalfCircleOrganizationChart"/>
    <dgm:cxn modelId="{667DE594-C8DE-4712-8E38-A615DE3C8422}" type="presParOf" srcId="{3800AC0E-9163-4C28-B919-64105DCC9CAF}" destId="{7105D9D1-AA5C-47D9-9734-2653D6921D49}" srcOrd="0" destOrd="0" presId="urn:microsoft.com/office/officeart/2008/layout/HalfCircleOrganizationChart"/>
    <dgm:cxn modelId="{0E1C2811-7D10-44CC-B510-5D2BDD2B8612}" type="presParOf" srcId="{3800AC0E-9163-4C28-B919-64105DCC9CAF}" destId="{4BEBB7B8-5EEA-4A58-99A2-91D8B5AF55C1}" srcOrd="1" destOrd="0" presId="urn:microsoft.com/office/officeart/2008/layout/HalfCircleOrganizationChart"/>
    <dgm:cxn modelId="{0645AF73-9CBB-4361-B89C-795003CE4411}" type="presParOf" srcId="{3800AC0E-9163-4C28-B919-64105DCC9CAF}" destId="{66146AC0-B3F7-4B93-AB47-19026BA9C1ED}" srcOrd="2" destOrd="0" presId="urn:microsoft.com/office/officeart/2008/layout/HalfCircleOrganizationChart"/>
    <dgm:cxn modelId="{450CA75D-F0D4-408C-ABF4-C61175641761}" type="presParOf" srcId="{3800AC0E-9163-4C28-B919-64105DCC9CAF}" destId="{BDD1B043-F2D5-4BAC-A78D-35088EB60C2A}" srcOrd="3" destOrd="0" presId="urn:microsoft.com/office/officeart/2008/layout/HalfCircleOrganizationChart"/>
    <dgm:cxn modelId="{0A51916C-BEB3-439C-9CBE-A97656EAC663}" type="presParOf" srcId="{81AA2A05-DE3B-4223-B90A-BE8F08A92C67}" destId="{33A833F1-4F6E-4DAA-8E85-CD82D3FF3CAD}" srcOrd="1" destOrd="0" presId="urn:microsoft.com/office/officeart/2008/layout/HalfCircleOrganizationChart"/>
    <dgm:cxn modelId="{4FBDD910-BB11-43A5-85E6-DB068163ABC0}" type="presParOf" srcId="{81AA2A05-DE3B-4223-B90A-BE8F08A92C67}" destId="{95C202BA-11C7-4980-A751-C1A6E50E99CB}" srcOrd="2" destOrd="0" presId="urn:microsoft.com/office/officeart/2008/layout/HalfCircleOrganizationChart"/>
    <dgm:cxn modelId="{B1963E1E-D119-49A8-B362-3471EA8987C8}" type="presParOf" srcId="{67B92500-2FEB-4075-AD4B-87A4854BF694}" destId="{8D2F29F4-8592-4AB7-9255-C885D9D5CF61}" srcOrd="8" destOrd="0" presId="urn:microsoft.com/office/officeart/2008/layout/HalfCircleOrganizationChart"/>
    <dgm:cxn modelId="{F910B671-629C-48F5-A9CD-EE7314270C09}" type="presParOf" srcId="{67B92500-2FEB-4075-AD4B-87A4854BF694}" destId="{F235A720-6F73-4D91-8624-7BA958239707}" srcOrd="9" destOrd="0" presId="urn:microsoft.com/office/officeart/2008/layout/HalfCircleOrganizationChart"/>
    <dgm:cxn modelId="{D14AA86A-50D7-468D-A5C4-3F5A6327435D}" type="presParOf" srcId="{F235A720-6F73-4D91-8624-7BA958239707}" destId="{E08DFB32-CA04-41DF-B134-A7FEB7684AA4}" srcOrd="0" destOrd="0" presId="urn:microsoft.com/office/officeart/2008/layout/HalfCircleOrganizationChart"/>
    <dgm:cxn modelId="{1AF666D6-E8C3-4BFA-AFB9-4678FAF664A6}" type="presParOf" srcId="{E08DFB32-CA04-41DF-B134-A7FEB7684AA4}" destId="{B546022C-A905-40E6-A278-7A4F474717CE}" srcOrd="0" destOrd="0" presId="urn:microsoft.com/office/officeart/2008/layout/HalfCircleOrganizationChart"/>
    <dgm:cxn modelId="{377AEB82-59D8-4182-889C-418E868207E9}" type="presParOf" srcId="{E08DFB32-CA04-41DF-B134-A7FEB7684AA4}" destId="{90DDCCAB-D1EE-44A5-A1ED-6E2F6118B58B}" srcOrd="1" destOrd="0" presId="urn:microsoft.com/office/officeart/2008/layout/HalfCircleOrganizationChart"/>
    <dgm:cxn modelId="{57439934-023C-45BA-BA93-273B93C8EBC2}" type="presParOf" srcId="{E08DFB32-CA04-41DF-B134-A7FEB7684AA4}" destId="{137A804B-9337-4BFC-B136-250BB80B3FF0}" srcOrd="2" destOrd="0" presId="urn:microsoft.com/office/officeart/2008/layout/HalfCircleOrganizationChart"/>
    <dgm:cxn modelId="{502955E2-2369-4FF2-95D7-919226B53A7A}" type="presParOf" srcId="{E08DFB32-CA04-41DF-B134-A7FEB7684AA4}" destId="{C8D5F35C-D772-4D79-925B-BFB2769DB443}" srcOrd="3" destOrd="0" presId="urn:microsoft.com/office/officeart/2008/layout/HalfCircleOrganizationChart"/>
    <dgm:cxn modelId="{74DDEAA1-542A-417E-B614-0A998AA30158}" type="presParOf" srcId="{F235A720-6F73-4D91-8624-7BA958239707}" destId="{531B09F6-2620-435E-AA65-C7344F6661B9}" srcOrd="1" destOrd="0" presId="urn:microsoft.com/office/officeart/2008/layout/HalfCircleOrganizationChart"/>
    <dgm:cxn modelId="{5071DD6D-FBA0-45B4-AB3C-A1D2092B19ED}" type="presParOf" srcId="{F235A720-6F73-4D91-8624-7BA958239707}" destId="{BA881BE8-8C5E-4701-BB9C-4059361A2F67}" srcOrd="2" destOrd="0" presId="urn:microsoft.com/office/officeart/2008/layout/HalfCircleOrganizationChart"/>
    <dgm:cxn modelId="{BF2C8A1A-7A36-4C18-AB34-47E0E925E69D}" type="presParOf" srcId="{67B92500-2FEB-4075-AD4B-87A4854BF694}" destId="{488EBAF2-0C28-4B88-94E7-7F9D02E24135}" srcOrd="10" destOrd="0" presId="urn:microsoft.com/office/officeart/2008/layout/HalfCircleOrganizationChart"/>
    <dgm:cxn modelId="{24650D49-2F25-42E8-B0C1-85E9705854D0}" type="presParOf" srcId="{67B92500-2FEB-4075-AD4B-87A4854BF694}" destId="{57760495-7278-44E1-9F34-53BB5808EA90}" srcOrd="11" destOrd="0" presId="urn:microsoft.com/office/officeart/2008/layout/HalfCircleOrganizationChart"/>
    <dgm:cxn modelId="{A83F7637-9979-44B2-8A5F-5370C97D0B9B}" type="presParOf" srcId="{57760495-7278-44E1-9F34-53BB5808EA90}" destId="{B442C466-6EA6-4DA2-9C7A-9991D43686F9}" srcOrd="0" destOrd="0" presId="urn:microsoft.com/office/officeart/2008/layout/HalfCircleOrganizationChart"/>
    <dgm:cxn modelId="{F12DF48C-D935-4848-9CBB-B6003CB2FBAC}" type="presParOf" srcId="{B442C466-6EA6-4DA2-9C7A-9991D43686F9}" destId="{C3A66A96-2659-43ED-87D1-3AAC3BE57E83}" srcOrd="0" destOrd="0" presId="urn:microsoft.com/office/officeart/2008/layout/HalfCircleOrganizationChart"/>
    <dgm:cxn modelId="{3245002E-6FDF-4B72-BEF8-E87403F4719F}" type="presParOf" srcId="{B442C466-6EA6-4DA2-9C7A-9991D43686F9}" destId="{AC05D928-DFF0-47CB-BDC7-1C9D379499DF}" srcOrd="1" destOrd="0" presId="urn:microsoft.com/office/officeart/2008/layout/HalfCircleOrganizationChart"/>
    <dgm:cxn modelId="{C43A66EC-70F8-43D9-972B-0417605393C6}" type="presParOf" srcId="{B442C466-6EA6-4DA2-9C7A-9991D43686F9}" destId="{D02D5823-9BA4-49A9-ACC9-FCDB2A50E821}" srcOrd="2" destOrd="0" presId="urn:microsoft.com/office/officeart/2008/layout/HalfCircleOrganizationChart"/>
    <dgm:cxn modelId="{55E04837-80B1-46D8-86FA-746C385E502E}" type="presParOf" srcId="{B442C466-6EA6-4DA2-9C7A-9991D43686F9}" destId="{5ABD95EE-E7F6-46EB-A8C1-A07526EFB31D}" srcOrd="3" destOrd="0" presId="urn:microsoft.com/office/officeart/2008/layout/HalfCircleOrganizationChart"/>
    <dgm:cxn modelId="{8654B7D4-F094-4789-8686-5C2A398BA922}" type="presParOf" srcId="{57760495-7278-44E1-9F34-53BB5808EA90}" destId="{B1B9BC5F-80FA-4E04-83F6-9B7206E9B0CD}" srcOrd="1" destOrd="0" presId="urn:microsoft.com/office/officeart/2008/layout/HalfCircleOrganizationChart"/>
    <dgm:cxn modelId="{080B9136-68B5-48F4-96A7-7965EBFC1EBF}" type="presParOf" srcId="{57760495-7278-44E1-9F34-53BB5808EA90}" destId="{15C9716B-4A6D-453B-801E-ACC0C70B0B00}" srcOrd="2" destOrd="0" presId="urn:microsoft.com/office/officeart/2008/layout/HalfCircleOrganizationChart"/>
    <dgm:cxn modelId="{8ECFEBE9-7CB0-4A45-B081-7CFE126BDF5C}" type="presParOf" srcId="{67B92500-2FEB-4075-AD4B-87A4854BF694}" destId="{8D62DDFA-350B-458B-A40C-B6EAC5E2EA0A}" srcOrd="12" destOrd="0" presId="urn:microsoft.com/office/officeart/2008/layout/HalfCircleOrganizationChart"/>
    <dgm:cxn modelId="{7A9A6034-68A1-4CB0-878E-49E6957B1CA6}" type="presParOf" srcId="{67B92500-2FEB-4075-AD4B-87A4854BF694}" destId="{09791A23-058A-445F-80F1-5D951F3D58F4}" srcOrd="13" destOrd="0" presId="urn:microsoft.com/office/officeart/2008/layout/HalfCircleOrganizationChart"/>
    <dgm:cxn modelId="{E5EBD40A-E054-4F53-9EE6-CB4FD6841723}" type="presParOf" srcId="{09791A23-058A-445F-80F1-5D951F3D58F4}" destId="{F7845B90-F537-41F0-8069-66480C5FF983}" srcOrd="0" destOrd="0" presId="urn:microsoft.com/office/officeart/2008/layout/HalfCircleOrganizationChart"/>
    <dgm:cxn modelId="{7BB77D0B-8576-43D2-BF70-FDD8EFF13C4C}" type="presParOf" srcId="{F7845B90-F537-41F0-8069-66480C5FF983}" destId="{6BA98BF4-6CDD-47F1-9A3E-8125B444FA99}" srcOrd="0" destOrd="0" presId="urn:microsoft.com/office/officeart/2008/layout/HalfCircleOrganizationChart"/>
    <dgm:cxn modelId="{F1595C66-049A-45C6-8A6D-D41C46836FC4}" type="presParOf" srcId="{F7845B90-F537-41F0-8069-66480C5FF983}" destId="{A70F3CE6-3A0B-4CDF-87A6-6A7ED6D5166C}" srcOrd="1" destOrd="0" presId="urn:microsoft.com/office/officeart/2008/layout/HalfCircleOrganizationChart"/>
    <dgm:cxn modelId="{45E626B3-2E55-4B4B-A53C-2E70A9AC8A14}" type="presParOf" srcId="{F7845B90-F537-41F0-8069-66480C5FF983}" destId="{07DB730E-29AD-4824-8C2F-45BC6D5B59E0}" srcOrd="2" destOrd="0" presId="urn:microsoft.com/office/officeart/2008/layout/HalfCircleOrganizationChart"/>
    <dgm:cxn modelId="{16BF9CEA-3B19-486B-8415-A5790C65FBD5}" type="presParOf" srcId="{F7845B90-F537-41F0-8069-66480C5FF983}" destId="{BC2C506B-BBB8-42BE-B73F-FEAE7798E5A9}" srcOrd="3" destOrd="0" presId="urn:microsoft.com/office/officeart/2008/layout/HalfCircleOrganizationChart"/>
    <dgm:cxn modelId="{F4D3A799-D7D0-4960-9C89-7EFC31968CD4}" type="presParOf" srcId="{09791A23-058A-445F-80F1-5D951F3D58F4}" destId="{83422EF9-C600-4E5A-8CEB-D752FEA70F91}" srcOrd="1" destOrd="0" presId="urn:microsoft.com/office/officeart/2008/layout/HalfCircleOrganizationChart"/>
    <dgm:cxn modelId="{9AED5F52-2F6C-43EA-8EF6-B25EC62A583C}" type="presParOf" srcId="{09791A23-058A-445F-80F1-5D951F3D58F4}" destId="{22C5F5CD-BB22-47AA-924A-A0458F6EEE44}" srcOrd="2" destOrd="0" presId="urn:microsoft.com/office/officeart/2008/layout/HalfCircleOrganizationChart"/>
    <dgm:cxn modelId="{7E27AEF1-7F45-4742-9F8C-4BCCCB03C139}" type="presParOf" srcId="{CA64FCD4-AFE5-4B5F-8C98-4CAF79B822EE}" destId="{B2E9B17F-9C1A-416C-B00F-BD60B82D520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5059CA5-9DA7-4804-87DD-9389D6178C4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C2BC1-6578-48A0-9FB1-24E0B85DA51B}">
      <dgm:prSet phldrT="[Text]" custT="1"/>
      <dgm:spPr/>
      <dgm:t>
        <a:bodyPr/>
        <a:lstStyle/>
        <a:p>
          <a:r>
            <a:rPr lang="ro-RO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rPr>
            <a:t>Riscuri de produs</a:t>
          </a:r>
          <a:endParaRPr 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6EB3CABD-D37A-4B2A-B0B8-5A53CBDF7C12}" type="parTrans" cxnId="{965CE36B-8D9D-47C8-AC53-137C1C5D807C}">
      <dgm:prSet/>
      <dgm:spPr/>
      <dgm:t>
        <a:bodyPr/>
        <a:lstStyle/>
        <a:p>
          <a:endParaRPr lang="en-US"/>
        </a:p>
      </dgm:t>
    </dgm:pt>
    <dgm:pt modelId="{C9A75804-FA33-4B14-AEC8-6AB2BF5CAABD}" type="sibTrans" cxnId="{965CE36B-8D9D-47C8-AC53-137C1C5D807C}">
      <dgm:prSet/>
      <dgm:spPr/>
      <dgm:t>
        <a:bodyPr/>
        <a:lstStyle/>
        <a:p>
          <a:endParaRPr lang="en-US"/>
        </a:p>
      </dgm:t>
    </dgm:pt>
    <dgm:pt modelId="{AB5F5DBB-00B5-4BCA-B30E-13ED66505C41}">
      <dgm:prSet phldrT="[Text]" custT="1"/>
      <dgm:spPr/>
      <dgm:t>
        <a:bodyPr/>
        <a:lstStyle/>
        <a:p>
          <a:r>
            <a:rPr lang="ro-RO" sz="1400" b="0" i="0" u="none" strike="noStrike" cap="none" dirty="0">
              <a:solidFill>
                <a:schemeClr val="tx1"/>
              </a:solidFill>
              <a:latin typeface="Saira Semi Condensed" panose="020B0604020202020204" charset="0"/>
              <a:ea typeface="Arial"/>
              <a:cs typeface="Saira Semi Condensed" panose="020B0604020202020204" charset="0"/>
              <a:sym typeface="Arial"/>
            </a:rPr>
            <a:t>Aplicație instabilă</a:t>
          </a:r>
          <a:endParaRPr lang="en-US" sz="14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D02D20CC-37AF-4B06-ACB7-3FCB02DA2BD3}" type="parTrans" cxnId="{78B3E2AE-5F70-4543-929E-D8CDB694CCB7}">
      <dgm:prSet/>
      <dgm:spPr/>
      <dgm:t>
        <a:bodyPr/>
        <a:lstStyle/>
        <a:p>
          <a:endParaRPr lang="en-US"/>
        </a:p>
      </dgm:t>
    </dgm:pt>
    <dgm:pt modelId="{DB8382F6-6FAB-4434-8D01-4CEBD364AECA}" type="sibTrans" cxnId="{78B3E2AE-5F70-4543-929E-D8CDB694CCB7}">
      <dgm:prSet/>
      <dgm:spPr/>
      <dgm:t>
        <a:bodyPr/>
        <a:lstStyle/>
        <a:p>
          <a:endParaRPr lang="en-US"/>
        </a:p>
      </dgm:t>
    </dgm:pt>
    <dgm:pt modelId="{05846C85-1096-40DD-89D1-2FDD88B5DAAB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Incapacitatea produsului să îndeplinească cerințele de business</a:t>
          </a:r>
          <a:endParaRPr lang="en-US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EBA29119-5ACE-4F28-8A09-2C3FE6A84261}" type="parTrans" cxnId="{48B55F33-4B1A-456A-AD1A-A1AA0EB273B0}">
      <dgm:prSet/>
      <dgm:spPr/>
      <dgm:t>
        <a:bodyPr/>
        <a:lstStyle/>
        <a:p>
          <a:endParaRPr lang="en-US"/>
        </a:p>
      </dgm:t>
    </dgm:pt>
    <dgm:pt modelId="{4B8E0E5C-B454-4E95-AB6C-21C9DDB55180}" type="sibTrans" cxnId="{48B55F33-4B1A-456A-AD1A-A1AA0EB273B0}">
      <dgm:prSet/>
      <dgm:spPr/>
      <dgm:t>
        <a:bodyPr/>
        <a:lstStyle/>
        <a:p>
          <a:endParaRPr lang="en-US"/>
        </a:p>
      </dgm:t>
    </dgm:pt>
    <dgm:pt modelId="{63A5C1C4-0F7A-4089-B587-E805BE6006F4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Incapacitatea produsului de a îndeplini așteptările clientului</a:t>
          </a:r>
          <a:endParaRPr lang="en-US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B6BB41FE-9823-4F55-9469-9100C3B9DD78}" type="parTrans" cxnId="{2AAA2502-2469-4489-92CE-9CD66028FBBB}">
      <dgm:prSet/>
      <dgm:spPr/>
      <dgm:t>
        <a:bodyPr/>
        <a:lstStyle/>
        <a:p>
          <a:endParaRPr lang="en-US"/>
        </a:p>
      </dgm:t>
    </dgm:pt>
    <dgm:pt modelId="{08836901-A96C-4CAC-A321-25EB091D07DB}" type="sibTrans" cxnId="{2AAA2502-2469-4489-92CE-9CD66028FBBB}">
      <dgm:prSet/>
      <dgm:spPr/>
      <dgm:t>
        <a:bodyPr/>
        <a:lstStyle/>
        <a:p>
          <a:endParaRPr lang="en-US"/>
        </a:p>
      </dgm:t>
    </dgm:pt>
    <dgm:pt modelId="{866AEB94-3699-4EF2-BE33-EF071FE6FAF5}">
      <dgm:prSet phldrT="[Text]"/>
      <dgm:spPr/>
      <dgm:t>
        <a:bodyPr/>
        <a:lstStyle/>
        <a:p>
          <a:r>
            <a:rPr lang="ro-RO" dirty="0">
              <a:latin typeface="Saira Semi Condensed" panose="020B0604020202020204" charset="0"/>
              <a:cs typeface="Saira Semi Condensed" panose="020B0604020202020204" charset="0"/>
            </a:rPr>
            <a:t>Incompletitudinea funcționalităților</a:t>
          </a:r>
          <a:endParaRPr lang="en-US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0E2316FA-0423-43BD-9798-735FEA291CC9}" type="parTrans" cxnId="{9B169D5C-BEE9-4908-89C1-540C961CFC55}">
      <dgm:prSet/>
      <dgm:spPr/>
      <dgm:t>
        <a:bodyPr/>
        <a:lstStyle/>
        <a:p>
          <a:endParaRPr lang="en-US"/>
        </a:p>
      </dgm:t>
    </dgm:pt>
    <dgm:pt modelId="{E985761B-3DD1-4117-B2F1-4A2D60934F0F}" type="sibTrans" cxnId="{9B169D5C-BEE9-4908-89C1-540C961CFC55}">
      <dgm:prSet/>
      <dgm:spPr/>
      <dgm:t>
        <a:bodyPr/>
        <a:lstStyle/>
        <a:p>
          <a:endParaRPr lang="en-US"/>
        </a:p>
      </dgm:t>
    </dgm:pt>
    <dgm:pt modelId="{2681583F-2D4D-4917-9945-C5C7BC94D3AC}">
      <dgm:prSet phldrT="[Text]" custT="1"/>
      <dgm:spPr/>
      <dgm:t>
        <a:bodyPr/>
        <a:lstStyle/>
        <a:p>
          <a:r>
            <a:rPr lang="ro-RO" sz="1400" dirty="0">
              <a:latin typeface="Saira Semi Condensed" panose="020B0604020202020204" charset="0"/>
              <a:cs typeface="Saira Semi Condensed" panose="020B0604020202020204" charset="0"/>
            </a:rPr>
            <a:t>Calitate precară a produsului</a:t>
          </a:r>
          <a:endParaRPr lang="en-US" sz="14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gm:t>
    </dgm:pt>
    <dgm:pt modelId="{66A2FB06-3462-4184-B175-E64F1E35D939}" type="parTrans" cxnId="{71766CF1-B89D-4D6A-B60A-7AC8582F07F2}">
      <dgm:prSet/>
      <dgm:spPr/>
      <dgm:t>
        <a:bodyPr/>
        <a:lstStyle/>
        <a:p>
          <a:endParaRPr lang="en-US"/>
        </a:p>
      </dgm:t>
    </dgm:pt>
    <dgm:pt modelId="{EA4EAF70-E0C3-42CF-8A83-86B417C21BAF}" type="sibTrans" cxnId="{71766CF1-B89D-4D6A-B60A-7AC8582F07F2}">
      <dgm:prSet/>
      <dgm:spPr/>
      <dgm:t>
        <a:bodyPr/>
        <a:lstStyle/>
        <a:p>
          <a:endParaRPr lang="en-US"/>
        </a:p>
      </dgm:t>
    </dgm:pt>
    <dgm:pt modelId="{45D33926-2726-4AEF-BE61-43482F0E636E}" type="pres">
      <dgm:prSet presAssocID="{F5059CA5-9DA7-4804-87DD-9389D6178C4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61AFF8-2275-484F-A836-A73B2782EC4C}" type="pres">
      <dgm:prSet presAssocID="{78CC2BC1-6578-48A0-9FB1-24E0B85DA51B}" presName="hierRoot1" presStyleCnt="0">
        <dgm:presLayoutVars>
          <dgm:hierBranch val="init"/>
        </dgm:presLayoutVars>
      </dgm:prSet>
      <dgm:spPr/>
    </dgm:pt>
    <dgm:pt modelId="{1A70EF3A-709E-4CB5-908D-1BD0337ED1B0}" type="pres">
      <dgm:prSet presAssocID="{78CC2BC1-6578-48A0-9FB1-24E0B85DA51B}" presName="rootComposite1" presStyleCnt="0"/>
      <dgm:spPr/>
    </dgm:pt>
    <dgm:pt modelId="{C0410678-B8A1-4094-8BC1-51FF9F29A35D}" type="pres">
      <dgm:prSet presAssocID="{78CC2BC1-6578-48A0-9FB1-24E0B85DA51B}" presName="rootText1" presStyleLbl="alignAcc1" presStyleIdx="0" presStyleCnt="0" custScaleX="120901" custScaleY="91671">
        <dgm:presLayoutVars>
          <dgm:chPref val="3"/>
        </dgm:presLayoutVars>
      </dgm:prSet>
      <dgm:spPr/>
    </dgm:pt>
    <dgm:pt modelId="{9BB4503D-E2BD-42B1-BCC0-67F957F76384}" type="pres">
      <dgm:prSet presAssocID="{78CC2BC1-6578-48A0-9FB1-24E0B85DA51B}" presName="topArc1" presStyleLbl="parChTrans1D1" presStyleIdx="0" presStyleCnt="12"/>
      <dgm:spPr/>
    </dgm:pt>
    <dgm:pt modelId="{4FA24B97-E2DA-4B45-930A-ECAF767429F6}" type="pres">
      <dgm:prSet presAssocID="{78CC2BC1-6578-48A0-9FB1-24E0B85DA51B}" presName="bottomArc1" presStyleLbl="parChTrans1D1" presStyleIdx="1" presStyleCnt="12"/>
      <dgm:spPr/>
    </dgm:pt>
    <dgm:pt modelId="{01298906-D210-44DF-9C07-C6C054D4C760}" type="pres">
      <dgm:prSet presAssocID="{78CC2BC1-6578-48A0-9FB1-24E0B85DA51B}" presName="topConnNode1" presStyleLbl="node1" presStyleIdx="0" presStyleCnt="0"/>
      <dgm:spPr/>
    </dgm:pt>
    <dgm:pt modelId="{F0A45F34-719A-466C-A7BD-5285EA7F9395}" type="pres">
      <dgm:prSet presAssocID="{78CC2BC1-6578-48A0-9FB1-24E0B85DA51B}" presName="hierChild2" presStyleCnt="0"/>
      <dgm:spPr/>
    </dgm:pt>
    <dgm:pt modelId="{587EC4FC-6903-4D5B-A543-9A44F6E64C36}" type="pres">
      <dgm:prSet presAssocID="{D02D20CC-37AF-4B06-ACB7-3FCB02DA2BD3}" presName="Name28" presStyleLbl="parChTrans1D2" presStyleIdx="0" presStyleCnt="5"/>
      <dgm:spPr/>
    </dgm:pt>
    <dgm:pt modelId="{B027670F-5DA7-4E6A-9BEF-5156EDD0C9F9}" type="pres">
      <dgm:prSet presAssocID="{AB5F5DBB-00B5-4BCA-B30E-13ED66505C41}" presName="hierRoot2" presStyleCnt="0">
        <dgm:presLayoutVars>
          <dgm:hierBranch val="init"/>
        </dgm:presLayoutVars>
      </dgm:prSet>
      <dgm:spPr/>
    </dgm:pt>
    <dgm:pt modelId="{A794E582-4462-426F-B9C7-B9FA70BB7B87}" type="pres">
      <dgm:prSet presAssocID="{AB5F5DBB-00B5-4BCA-B30E-13ED66505C41}" presName="rootComposite2" presStyleCnt="0"/>
      <dgm:spPr/>
    </dgm:pt>
    <dgm:pt modelId="{D9A7F429-6D6D-451F-A112-CDA17CA368E4}" type="pres">
      <dgm:prSet presAssocID="{AB5F5DBB-00B5-4BCA-B30E-13ED66505C41}" presName="rootText2" presStyleLbl="alignAcc1" presStyleIdx="0" presStyleCnt="0">
        <dgm:presLayoutVars>
          <dgm:chPref val="3"/>
        </dgm:presLayoutVars>
      </dgm:prSet>
      <dgm:spPr/>
    </dgm:pt>
    <dgm:pt modelId="{CA463ED6-8185-42C4-959B-E24ECAE80F42}" type="pres">
      <dgm:prSet presAssocID="{AB5F5DBB-00B5-4BCA-B30E-13ED66505C41}" presName="topArc2" presStyleLbl="parChTrans1D1" presStyleIdx="2" presStyleCnt="12"/>
      <dgm:spPr/>
    </dgm:pt>
    <dgm:pt modelId="{5DF48984-654C-4245-BA8F-09CE5E946BAE}" type="pres">
      <dgm:prSet presAssocID="{AB5F5DBB-00B5-4BCA-B30E-13ED66505C41}" presName="bottomArc2" presStyleLbl="parChTrans1D1" presStyleIdx="3" presStyleCnt="12"/>
      <dgm:spPr/>
    </dgm:pt>
    <dgm:pt modelId="{79BA8CB3-8AFC-4E73-BB65-2314A0F459F1}" type="pres">
      <dgm:prSet presAssocID="{AB5F5DBB-00B5-4BCA-B30E-13ED66505C41}" presName="topConnNode2" presStyleLbl="node2" presStyleIdx="0" presStyleCnt="0"/>
      <dgm:spPr/>
    </dgm:pt>
    <dgm:pt modelId="{AF354D5F-195D-4567-8D40-BA1889E5B4FB}" type="pres">
      <dgm:prSet presAssocID="{AB5F5DBB-00B5-4BCA-B30E-13ED66505C41}" presName="hierChild4" presStyleCnt="0"/>
      <dgm:spPr/>
    </dgm:pt>
    <dgm:pt modelId="{9371C2EB-ECDD-4439-826F-5DEC75D80B4E}" type="pres">
      <dgm:prSet presAssocID="{AB5F5DBB-00B5-4BCA-B30E-13ED66505C41}" presName="hierChild5" presStyleCnt="0"/>
      <dgm:spPr/>
    </dgm:pt>
    <dgm:pt modelId="{39BAF542-9198-4DEF-940A-D4591E5CFA7F}" type="pres">
      <dgm:prSet presAssocID="{EBA29119-5ACE-4F28-8A09-2C3FE6A84261}" presName="Name28" presStyleLbl="parChTrans1D2" presStyleIdx="1" presStyleCnt="5"/>
      <dgm:spPr/>
    </dgm:pt>
    <dgm:pt modelId="{8D673626-F7D4-450A-948A-E5EB4A7EB40B}" type="pres">
      <dgm:prSet presAssocID="{05846C85-1096-40DD-89D1-2FDD88B5DAAB}" presName="hierRoot2" presStyleCnt="0">
        <dgm:presLayoutVars>
          <dgm:hierBranch val="init"/>
        </dgm:presLayoutVars>
      </dgm:prSet>
      <dgm:spPr/>
    </dgm:pt>
    <dgm:pt modelId="{BDF95535-5DCA-4809-A2AF-5B8979FD8269}" type="pres">
      <dgm:prSet presAssocID="{05846C85-1096-40DD-89D1-2FDD88B5DAAB}" presName="rootComposite2" presStyleCnt="0"/>
      <dgm:spPr/>
    </dgm:pt>
    <dgm:pt modelId="{F9E9A891-1E26-4180-8B6D-E8BB6708B972}" type="pres">
      <dgm:prSet presAssocID="{05846C85-1096-40DD-89D1-2FDD88B5DAAB}" presName="rootText2" presStyleLbl="alignAcc1" presStyleIdx="0" presStyleCnt="0">
        <dgm:presLayoutVars>
          <dgm:chPref val="3"/>
        </dgm:presLayoutVars>
      </dgm:prSet>
      <dgm:spPr/>
    </dgm:pt>
    <dgm:pt modelId="{2ED95991-72FB-4A14-A0C8-55BDDAB7CB88}" type="pres">
      <dgm:prSet presAssocID="{05846C85-1096-40DD-89D1-2FDD88B5DAAB}" presName="topArc2" presStyleLbl="parChTrans1D1" presStyleIdx="4" presStyleCnt="12"/>
      <dgm:spPr/>
    </dgm:pt>
    <dgm:pt modelId="{54EBAA06-CD8C-4583-BEE8-7702DF7C5A37}" type="pres">
      <dgm:prSet presAssocID="{05846C85-1096-40DD-89D1-2FDD88B5DAAB}" presName="bottomArc2" presStyleLbl="parChTrans1D1" presStyleIdx="5" presStyleCnt="12"/>
      <dgm:spPr/>
    </dgm:pt>
    <dgm:pt modelId="{2114EB18-FA8D-426C-807B-9D6EA19D2E42}" type="pres">
      <dgm:prSet presAssocID="{05846C85-1096-40DD-89D1-2FDD88B5DAAB}" presName="topConnNode2" presStyleLbl="node2" presStyleIdx="0" presStyleCnt="0"/>
      <dgm:spPr/>
    </dgm:pt>
    <dgm:pt modelId="{8D02AFF6-0D49-4C71-AFB6-F43ACCAA1932}" type="pres">
      <dgm:prSet presAssocID="{05846C85-1096-40DD-89D1-2FDD88B5DAAB}" presName="hierChild4" presStyleCnt="0"/>
      <dgm:spPr/>
    </dgm:pt>
    <dgm:pt modelId="{ED40AB5E-1F0E-4FA2-8219-6D17B09FAF18}" type="pres">
      <dgm:prSet presAssocID="{05846C85-1096-40DD-89D1-2FDD88B5DAAB}" presName="hierChild5" presStyleCnt="0"/>
      <dgm:spPr/>
    </dgm:pt>
    <dgm:pt modelId="{108583F4-BA3B-40A9-8625-8E486666896E}" type="pres">
      <dgm:prSet presAssocID="{B6BB41FE-9823-4F55-9469-9100C3B9DD78}" presName="Name28" presStyleLbl="parChTrans1D2" presStyleIdx="2" presStyleCnt="5"/>
      <dgm:spPr/>
    </dgm:pt>
    <dgm:pt modelId="{13E4117B-5ABD-4CAE-BDA4-C07724BBAEFB}" type="pres">
      <dgm:prSet presAssocID="{63A5C1C4-0F7A-4089-B587-E805BE6006F4}" presName="hierRoot2" presStyleCnt="0">
        <dgm:presLayoutVars>
          <dgm:hierBranch val="init"/>
        </dgm:presLayoutVars>
      </dgm:prSet>
      <dgm:spPr/>
    </dgm:pt>
    <dgm:pt modelId="{76A616BF-6C62-4E17-A1BA-7820D6424F34}" type="pres">
      <dgm:prSet presAssocID="{63A5C1C4-0F7A-4089-B587-E805BE6006F4}" presName="rootComposite2" presStyleCnt="0"/>
      <dgm:spPr/>
    </dgm:pt>
    <dgm:pt modelId="{72C958B8-3195-46A1-8C65-9E44967F1248}" type="pres">
      <dgm:prSet presAssocID="{63A5C1C4-0F7A-4089-B587-E805BE6006F4}" presName="rootText2" presStyleLbl="alignAcc1" presStyleIdx="0" presStyleCnt="0">
        <dgm:presLayoutVars>
          <dgm:chPref val="3"/>
        </dgm:presLayoutVars>
      </dgm:prSet>
      <dgm:spPr/>
    </dgm:pt>
    <dgm:pt modelId="{E1BFDDBD-4E5B-481A-AEE8-601A78061816}" type="pres">
      <dgm:prSet presAssocID="{63A5C1C4-0F7A-4089-B587-E805BE6006F4}" presName="topArc2" presStyleLbl="parChTrans1D1" presStyleIdx="6" presStyleCnt="12"/>
      <dgm:spPr/>
    </dgm:pt>
    <dgm:pt modelId="{CCB15B8F-3034-468B-A280-B7AE64A6D42F}" type="pres">
      <dgm:prSet presAssocID="{63A5C1C4-0F7A-4089-B587-E805BE6006F4}" presName="bottomArc2" presStyleLbl="parChTrans1D1" presStyleIdx="7" presStyleCnt="12"/>
      <dgm:spPr/>
    </dgm:pt>
    <dgm:pt modelId="{F1A55B3B-62BC-4E90-B587-6389402497BF}" type="pres">
      <dgm:prSet presAssocID="{63A5C1C4-0F7A-4089-B587-E805BE6006F4}" presName="topConnNode2" presStyleLbl="node2" presStyleIdx="0" presStyleCnt="0"/>
      <dgm:spPr/>
    </dgm:pt>
    <dgm:pt modelId="{4583AE6E-2888-485E-B128-43256459891A}" type="pres">
      <dgm:prSet presAssocID="{63A5C1C4-0F7A-4089-B587-E805BE6006F4}" presName="hierChild4" presStyleCnt="0"/>
      <dgm:spPr/>
    </dgm:pt>
    <dgm:pt modelId="{9CC326DA-A64A-4F9D-9913-6F66D7841B2A}" type="pres">
      <dgm:prSet presAssocID="{63A5C1C4-0F7A-4089-B587-E805BE6006F4}" presName="hierChild5" presStyleCnt="0"/>
      <dgm:spPr/>
    </dgm:pt>
    <dgm:pt modelId="{E8F16D19-A700-4FD4-8E20-95AADED670B9}" type="pres">
      <dgm:prSet presAssocID="{0E2316FA-0423-43BD-9798-735FEA291CC9}" presName="Name28" presStyleLbl="parChTrans1D2" presStyleIdx="3" presStyleCnt="5"/>
      <dgm:spPr/>
    </dgm:pt>
    <dgm:pt modelId="{0A7BA536-EBCD-401B-AA17-DF600ADD0356}" type="pres">
      <dgm:prSet presAssocID="{866AEB94-3699-4EF2-BE33-EF071FE6FAF5}" presName="hierRoot2" presStyleCnt="0">
        <dgm:presLayoutVars>
          <dgm:hierBranch val="init"/>
        </dgm:presLayoutVars>
      </dgm:prSet>
      <dgm:spPr/>
    </dgm:pt>
    <dgm:pt modelId="{5DF25040-1C67-4822-872C-B85FC255E13B}" type="pres">
      <dgm:prSet presAssocID="{866AEB94-3699-4EF2-BE33-EF071FE6FAF5}" presName="rootComposite2" presStyleCnt="0"/>
      <dgm:spPr/>
    </dgm:pt>
    <dgm:pt modelId="{1B0C88A2-BF2D-4197-9BDC-27DB16D6F274}" type="pres">
      <dgm:prSet presAssocID="{866AEB94-3699-4EF2-BE33-EF071FE6FAF5}" presName="rootText2" presStyleLbl="alignAcc1" presStyleIdx="0" presStyleCnt="0">
        <dgm:presLayoutVars>
          <dgm:chPref val="3"/>
        </dgm:presLayoutVars>
      </dgm:prSet>
      <dgm:spPr/>
    </dgm:pt>
    <dgm:pt modelId="{39308A18-6470-410B-A8BF-5DA4BD61EDE7}" type="pres">
      <dgm:prSet presAssocID="{866AEB94-3699-4EF2-BE33-EF071FE6FAF5}" presName="topArc2" presStyleLbl="parChTrans1D1" presStyleIdx="8" presStyleCnt="12"/>
      <dgm:spPr/>
    </dgm:pt>
    <dgm:pt modelId="{BC9BBB90-0D32-4BDA-8EB7-9C33F1F92AE7}" type="pres">
      <dgm:prSet presAssocID="{866AEB94-3699-4EF2-BE33-EF071FE6FAF5}" presName="bottomArc2" presStyleLbl="parChTrans1D1" presStyleIdx="9" presStyleCnt="12"/>
      <dgm:spPr/>
    </dgm:pt>
    <dgm:pt modelId="{744C2BD0-E15F-4B8B-804F-636087C6F98E}" type="pres">
      <dgm:prSet presAssocID="{866AEB94-3699-4EF2-BE33-EF071FE6FAF5}" presName="topConnNode2" presStyleLbl="node2" presStyleIdx="0" presStyleCnt="0"/>
      <dgm:spPr/>
    </dgm:pt>
    <dgm:pt modelId="{C0B4BB82-A9BC-44BD-AE06-8EAA12F0B365}" type="pres">
      <dgm:prSet presAssocID="{866AEB94-3699-4EF2-BE33-EF071FE6FAF5}" presName="hierChild4" presStyleCnt="0"/>
      <dgm:spPr/>
    </dgm:pt>
    <dgm:pt modelId="{A793D6B8-E9B8-45EB-A038-2DBE5A33E766}" type="pres">
      <dgm:prSet presAssocID="{866AEB94-3699-4EF2-BE33-EF071FE6FAF5}" presName="hierChild5" presStyleCnt="0"/>
      <dgm:spPr/>
    </dgm:pt>
    <dgm:pt modelId="{EEE189C3-A677-49A3-9953-A25E816249E2}" type="pres">
      <dgm:prSet presAssocID="{66A2FB06-3462-4184-B175-E64F1E35D939}" presName="Name28" presStyleLbl="parChTrans1D2" presStyleIdx="4" presStyleCnt="5"/>
      <dgm:spPr/>
    </dgm:pt>
    <dgm:pt modelId="{2E530AF9-457E-45BB-A55E-FA33B5E7C24E}" type="pres">
      <dgm:prSet presAssocID="{2681583F-2D4D-4917-9945-C5C7BC94D3AC}" presName="hierRoot2" presStyleCnt="0">
        <dgm:presLayoutVars>
          <dgm:hierBranch val="init"/>
        </dgm:presLayoutVars>
      </dgm:prSet>
      <dgm:spPr/>
    </dgm:pt>
    <dgm:pt modelId="{6BEB686C-34CB-46F2-A2FD-B6B076C90587}" type="pres">
      <dgm:prSet presAssocID="{2681583F-2D4D-4917-9945-C5C7BC94D3AC}" presName="rootComposite2" presStyleCnt="0"/>
      <dgm:spPr/>
    </dgm:pt>
    <dgm:pt modelId="{D3717427-F33B-4E13-BBDC-418F0D18E6A2}" type="pres">
      <dgm:prSet presAssocID="{2681583F-2D4D-4917-9945-C5C7BC94D3AC}" presName="rootText2" presStyleLbl="alignAcc1" presStyleIdx="0" presStyleCnt="0">
        <dgm:presLayoutVars>
          <dgm:chPref val="3"/>
        </dgm:presLayoutVars>
      </dgm:prSet>
      <dgm:spPr/>
    </dgm:pt>
    <dgm:pt modelId="{19C68056-1E40-4199-A495-DD0824B5A134}" type="pres">
      <dgm:prSet presAssocID="{2681583F-2D4D-4917-9945-C5C7BC94D3AC}" presName="topArc2" presStyleLbl="parChTrans1D1" presStyleIdx="10" presStyleCnt="12"/>
      <dgm:spPr/>
    </dgm:pt>
    <dgm:pt modelId="{3EE1BCDC-9EF3-4DE0-A5CF-45DF79008C77}" type="pres">
      <dgm:prSet presAssocID="{2681583F-2D4D-4917-9945-C5C7BC94D3AC}" presName="bottomArc2" presStyleLbl="parChTrans1D1" presStyleIdx="11" presStyleCnt="12"/>
      <dgm:spPr/>
    </dgm:pt>
    <dgm:pt modelId="{F5E9F542-963D-4F77-A31D-DC68C037EE03}" type="pres">
      <dgm:prSet presAssocID="{2681583F-2D4D-4917-9945-C5C7BC94D3AC}" presName="topConnNode2" presStyleLbl="node2" presStyleIdx="0" presStyleCnt="0"/>
      <dgm:spPr/>
    </dgm:pt>
    <dgm:pt modelId="{229623D3-0D14-4C74-87FB-AFD9CDC63D1A}" type="pres">
      <dgm:prSet presAssocID="{2681583F-2D4D-4917-9945-C5C7BC94D3AC}" presName="hierChild4" presStyleCnt="0"/>
      <dgm:spPr/>
    </dgm:pt>
    <dgm:pt modelId="{371315E4-2CF3-43A5-B241-F168241B2CC4}" type="pres">
      <dgm:prSet presAssocID="{2681583F-2D4D-4917-9945-C5C7BC94D3AC}" presName="hierChild5" presStyleCnt="0"/>
      <dgm:spPr/>
    </dgm:pt>
    <dgm:pt modelId="{64043F33-C227-4118-8312-B10B926DCDEE}" type="pres">
      <dgm:prSet presAssocID="{78CC2BC1-6578-48A0-9FB1-24E0B85DA51B}" presName="hierChild3" presStyleCnt="0"/>
      <dgm:spPr/>
    </dgm:pt>
  </dgm:ptLst>
  <dgm:cxnLst>
    <dgm:cxn modelId="{2AAA2502-2469-4489-92CE-9CD66028FBBB}" srcId="{78CC2BC1-6578-48A0-9FB1-24E0B85DA51B}" destId="{63A5C1C4-0F7A-4089-B587-E805BE6006F4}" srcOrd="2" destOrd="0" parTransId="{B6BB41FE-9823-4F55-9469-9100C3B9DD78}" sibTransId="{08836901-A96C-4CAC-A321-25EB091D07DB}"/>
    <dgm:cxn modelId="{2E4C6321-567C-4673-A742-55058C61B331}" type="presOf" srcId="{78CC2BC1-6578-48A0-9FB1-24E0B85DA51B}" destId="{C0410678-B8A1-4094-8BC1-51FF9F29A35D}" srcOrd="0" destOrd="0" presId="urn:microsoft.com/office/officeart/2008/layout/HalfCircleOrganizationChart"/>
    <dgm:cxn modelId="{40BFFE2F-133D-4F56-A937-F32B118745EE}" type="presOf" srcId="{0E2316FA-0423-43BD-9798-735FEA291CC9}" destId="{E8F16D19-A700-4FD4-8E20-95AADED670B9}" srcOrd="0" destOrd="0" presId="urn:microsoft.com/office/officeart/2008/layout/HalfCircleOrganizationChart"/>
    <dgm:cxn modelId="{48B55F33-4B1A-456A-AD1A-A1AA0EB273B0}" srcId="{78CC2BC1-6578-48A0-9FB1-24E0B85DA51B}" destId="{05846C85-1096-40DD-89D1-2FDD88B5DAAB}" srcOrd="1" destOrd="0" parTransId="{EBA29119-5ACE-4F28-8A09-2C3FE6A84261}" sibTransId="{4B8E0E5C-B454-4E95-AB6C-21C9DDB55180}"/>
    <dgm:cxn modelId="{1ABC843B-84D8-4A76-BCE9-7ABE1F85A8F2}" type="presOf" srcId="{78CC2BC1-6578-48A0-9FB1-24E0B85DA51B}" destId="{01298906-D210-44DF-9C07-C6C054D4C760}" srcOrd="1" destOrd="0" presId="urn:microsoft.com/office/officeart/2008/layout/HalfCircleOrganizationChart"/>
    <dgm:cxn modelId="{9B169D5C-BEE9-4908-89C1-540C961CFC55}" srcId="{78CC2BC1-6578-48A0-9FB1-24E0B85DA51B}" destId="{866AEB94-3699-4EF2-BE33-EF071FE6FAF5}" srcOrd="3" destOrd="0" parTransId="{0E2316FA-0423-43BD-9798-735FEA291CC9}" sibTransId="{E985761B-3DD1-4117-B2F1-4A2D60934F0F}"/>
    <dgm:cxn modelId="{D2730741-45A0-4430-9279-CB75C556E626}" type="presOf" srcId="{05846C85-1096-40DD-89D1-2FDD88B5DAAB}" destId="{2114EB18-FA8D-426C-807B-9D6EA19D2E42}" srcOrd="1" destOrd="0" presId="urn:microsoft.com/office/officeart/2008/layout/HalfCircleOrganizationChart"/>
    <dgm:cxn modelId="{D379BA42-E52A-4600-9D27-75D9FC98FEE0}" type="presOf" srcId="{866AEB94-3699-4EF2-BE33-EF071FE6FAF5}" destId="{1B0C88A2-BF2D-4197-9BDC-27DB16D6F274}" srcOrd="0" destOrd="0" presId="urn:microsoft.com/office/officeart/2008/layout/HalfCircleOrganizationChart"/>
    <dgm:cxn modelId="{BEE80043-939F-4577-941B-6FA34207DC55}" type="presOf" srcId="{866AEB94-3699-4EF2-BE33-EF071FE6FAF5}" destId="{744C2BD0-E15F-4B8B-804F-636087C6F98E}" srcOrd="1" destOrd="0" presId="urn:microsoft.com/office/officeart/2008/layout/HalfCircleOrganizationChart"/>
    <dgm:cxn modelId="{70AD5445-298A-4F11-BD73-C9C66D3F931C}" type="presOf" srcId="{B6BB41FE-9823-4F55-9469-9100C3B9DD78}" destId="{108583F4-BA3B-40A9-8625-8E486666896E}" srcOrd="0" destOrd="0" presId="urn:microsoft.com/office/officeart/2008/layout/HalfCircleOrganizationChart"/>
    <dgm:cxn modelId="{FFB3B065-31FB-4670-BD30-AC68813D8E18}" type="presOf" srcId="{F5059CA5-9DA7-4804-87DD-9389D6178C43}" destId="{45D33926-2726-4AEF-BE61-43482F0E636E}" srcOrd="0" destOrd="0" presId="urn:microsoft.com/office/officeart/2008/layout/HalfCircleOrganizationChart"/>
    <dgm:cxn modelId="{965CE36B-8D9D-47C8-AC53-137C1C5D807C}" srcId="{F5059CA5-9DA7-4804-87DD-9389D6178C43}" destId="{78CC2BC1-6578-48A0-9FB1-24E0B85DA51B}" srcOrd="0" destOrd="0" parTransId="{6EB3CABD-D37A-4B2A-B0B8-5A53CBDF7C12}" sibTransId="{C9A75804-FA33-4B14-AEC8-6AB2BF5CAABD}"/>
    <dgm:cxn modelId="{B7D36372-E504-420C-ACAC-8AB69034BF53}" type="presOf" srcId="{63A5C1C4-0F7A-4089-B587-E805BE6006F4}" destId="{F1A55B3B-62BC-4E90-B587-6389402497BF}" srcOrd="1" destOrd="0" presId="urn:microsoft.com/office/officeart/2008/layout/HalfCircleOrganizationChart"/>
    <dgm:cxn modelId="{11AD50A4-1D23-481F-B9D8-3C47D1282BBF}" type="presOf" srcId="{AB5F5DBB-00B5-4BCA-B30E-13ED66505C41}" destId="{79BA8CB3-8AFC-4E73-BB65-2314A0F459F1}" srcOrd="1" destOrd="0" presId="urn:microsoft.com/office/officeart/2008/layout/HalfCircleOrganizationChart"/>
    <dgm:cxn modelId="{9CBA39AC-02BC-4973-A652-B5688E199F83}" type="presOf" srcId="{AB5F5DBB-00B5-4BCA-B30E-13ED66505C41}" destId="{D9A7F429-6D6D-451F-A112-CDA17CA368E4}" srcOrd="0" destOrd="0" presId="urn:microsoft.com/office/officeart/2008/layout/HalfCircleOrganizationChart"/>
    <dgm:cxn modelId="{78B3E2AE-5F70-4543-929E-D8CDB694CCB7}" srcId="{78CC2BC1-6578-48A0-9FB1-24E0B85DA51B}" destId="{AB5F5DBB-00B5-4BCA-B30E-13ED66505C41}" srcOrd="0" destOrd="0" parTransId="{D02D20CC-37AF-4B06-ACB7-3FCB02DA2BD3}" sibTransId="{DB8382F6-6FAB-4434-8D01-4CEBD364AECA}"/>
    <dgm:cxn modelId="{E5D363B0-06C6-4F10-B24C-B3B428F14F07}" type="presOf" srcId="{66A2FB06-3462-4184-B175-E64F1E35D939}" destId="{EEE189C3-A677-49A3-9953-A25E816249E2}" srcOrd="0" destOrd="0" presId="urn:microsoft.com/office/officeart/2008/layout/HalfCircleOrganizationChart"/>
    <dgm:cxn modelId="{8D987AB1-EF2D-4625-A625-7AF6E77F9D2F}" type="presOf" srcId="{63A5C1C4-0F7A-4089-B587-E805BE6006F4}" destId="{72C958B8-3195-46A1-8C65-9E44967F1248}" srcOrd="0" destOrd="0" presId="urn:microsoft.com/office/officeart/2008/layout/HalfCircleOrganizationChart"/>
    <dgm:cxn modelId="{252626C5-59EF-4797-AAE9-18E0C33C7354}" type="presOf" srcId="{2681583F-2D4D-4917-9945-C5C7BC94D3AC}" destId="{F5E9F542-963D-4F77-A31D-DC68C037EE03}" srcOrd="1" destOrd="0" presId="urn:microsoft.com/office/officeart/2008/layout/HalfCircleOrganizationChart"/>
    <dgm:cxn modelId="{E6B3DAC8-C461-476F-8222-91BB0FCA1BA6}" type="presOf" srcId="{EBA29119-5ACE-4F28-8A09-2C3FE6A84261}" destId="{39BAF542-9198-4DEF-940A-D4591E5CFA7F}" srcOrd="0" destOrd="0" presId="urn:microsoft.com/office/officeart/2008/layout/HalfCircleOrganizationChart"/>
    <dgm:cxn modelId="{91BC23CB-7ACA-476F-9586-44F1FC717791}" type="presOf" srcId="{2681583F-2D4D-4917-9945-C5C7BC94D3AC}" destId="{D3717427-F33B-4E13-BBDC-418F0D18E6A2}" srcOrd="0" destOrd="0" presId="urn:microsoft.com/office/officeart/2008/layout/HalfCircleOrganizationChart"/>
    <dgm:cxn modelId="{AEEFF6D8-B955-45E0-A30C-8DF577CECC21}" type="presOf" srcId="{D02D20CC-37AF-4B06-ACB7-3FCB02DA2BD3}" destId="{587EC4FC-6903-4D5B-A543-9A44F6E64C36}" srcOrd="0" destOrd="0" presId="urn:microsoft.com/office/officeart/2008/layout/HalfCircleOrganizationChart"/>
    <dgm:cxn modelId="{C0E56BDC-A3FF-41B3-BC2C-12CB39598FC3}" type="presOf" srcId="{05846C85-1096-40DD-89D1-2FDD88B5DAAB}" destId="{F9E9A891-1E26-4180-8B6D-E8BB6708B972}" srcOrd="0" destOrd="0" presId="urn:microsoft.com/office/officeart/2008/layout/HalfCircleOrganizationChart"/>
    <dgm:cxn modelId="{71766CF1-B89D-4D6A-B60A-7AC8582F07F2}" srcId="{78CC2BC1-6578-48A0-9FB1-24E0B85DA51B}" destId="{2681583F-2D4D-4917-9945-C5C7BC94D3AC}" srcOrd="4" destOrd="0" parTransId="{66A2FB06-3462-4184-B175-E64F1E35D939}" sibTransId="{EA4EAF70-E0C3-42CF-8A83-86B417C21BAF}"/>
    <dgm:cxn modelId="{F557819F-EDB8-4BF6-8CED-7E8B1C7DDFCA}" type="presParOf" srcId="{45D33926-2726-4AEF-BE61-43482F0E636E}" destId="{D761AFF8-2275-484F-A836-A73B2782EC4C}" srcOrd="0" destOrd="0" presId="urn:microsoft.com/office/officeart/2008/layout/HalfCircleOrganizationChart"/>
    <dgm:cxn modelId="{B2B0FCF2-9CD4-4E4C-BB55-DEDD1CB1C2BD}" type="presParOf" srcId="{D761AFF8-2275-484F-A836-A73B2782EC4C}" destId="{1A70EF3A-709E-4CB5-908D-1BD0337ED1B0}" srcOrd="0" destOrd="0" presId="urn:microsoft.com/office/officeart/2008/layout/HalfCircleOrganizationChart"/>
    <dgm:cxn modelId="{20840303-2C8F-4BEC-BE82-EC1892DFD48E}" type="presParOf" srcId="{1A70EF3A-709E-4CB5-908D-1BD0337ED1B0}" destId="{C0410678-B8A1-4094-8BC1-51FF9F29A35D}" srcOrd="0" destOrd="0" presId="urn:microsoft.com/office/officeart/2008/layout/HalfCircleOrganizationChart"/>
    <dgm:cxn modelId="{97B7B80A-CFED-4CD8-ADC8-2E44F2073772}" type="presParOf" srcId="{1A70EF3A-709E-4CB5-908D-1BD0337ED1B0}" destId="{9BB4503D-E2BD-42B1-BCC0-67F957F76384}" srcOrd="1" destOrd="0" presId="urn:microsoft.com/office/officeart/2008/layout/HalfCircleOrganizationChart"/>
    <dgm:cxn modelId="{655584DB-A0AA-4FE5-AA8D-B3E7476FBDD5}" type="presParOf" srcId="{1A70EF3A-709E-4CB5-908D-1BD0337ED1B0}" destId="{4FA24B97-E2DA-4B45-930A-ECAF767429F6}" srcOrd="2" destOrd="0" presId="urn:microsoft.com/office/officeart/2008/layout/HalfCircleOrganizationChart"/>
    <dgm:cxn modelId="{ABCEA2E4-0740-4DC8-94B1-DE8F923A10C7}" type="presParOf" srcId="{1A70EF3A-709E-4CB5-908D-1BD0337ED1B0}" destId="{01298906-D210-44DF-9C07-C6C054D4C760}" srcOrd="3" destOrd="0" presId="urn:microsoft.com/office/officeart/2008/layout/HalfCircleOrganizationChart"/>
    <dgm:cxn modelId="{2F7214C2-FE25-4228-971A-A2104F47E2C8}" type="presParOf" srcId="{D761AFF8-2275-484F-A836-A73B2782EC4C}" destId="{F0A45F34-719A-466C-A7BD-5285EA7F9395}" srcOrd="1" destOrd="0" presId="urn:microsoft.com/office/officeart/2008/layout/HalfCircleOrganizationChart"/>
    <dgm:cxn modelId="{75EDA899-477D-4DBF-A5BF-54297B482AA3}" type="presParOf" srcId="{F0A45F34-719A-466C-A7BD-5285EA7F9395}" destId="{587EC4FC-6903-4D5B-A543-9A44F6E64C36}" srcOrd="0" destOrd="0" presId="urn:microsoft.com/office/officeart/2008/layout/HalfCircleOrganizationChart"/>
    <dgm:cxn modelId="{1C1D31DD-FCA2-4086-B329-89C1A7254580}" type="presParOf" srcId="{F0A45F34-719A-466C-A7BD-5285EA7F9395}" destId="{B027670F-5DA7-4E6A-9BEF-5156EDD0C9F9}" srcOrd="1" destOrd="0" presId="urn:microsoft.com/office/officeart/2008/layout/HalfCircleOrganizationChart"/>
    <dgm:cxn modelId="{61BC21FD-9146-42E6-A2CD-9F15EC7AACFB}" type="presParOf" srcId="{B027670F-5DA7-4E6A-9BEF-5156EDD0C9F9}" destId="{A794E582-4462-426F-B9C7-B9FA70BB7B87}" srcOrd="0" destOrd="0" presId="urn:microsoft.com/office/officeart/2008/layout/HalfCircleOrganizationChart"/>
    <dgm:cxn modelId="{2759AD75-1041-4068-9C7F-3036BA369CD2}" type="presParOf" srcId="{A794E582-4462-426F-B9C7-B9FA70BB7B87}" destId="{D9A7F429-6D6D-451F-A112-CDA17CA368E4}" srcOrd="0" destOrd="0" presId="urn:microsoft.com/office/officeart/2008/layout/HalfCircleOrganizationChart"/>
    <dgm:cxn modelId="{E289288A-F96A-49ED-84BD-C943ADE57B08}" type="presParOf" srcId="{A794E582-4462-426F-B9C7-B9FA70BB7B87}" destId="{CA463ED6-8185-42C4-959B-E24ECAE80F42}" srcOrd="1" destOrd="0" presId="urn:microsoft.com/office/officeart/2008/layout/HalfCircleOrganizationChart"/>
    <dgm:cxn modelId="{843D48DD-80DD-4E93-8D12-BB9C27CD27FB}" type="presParOf" srcId="{A794E582-4462-426F-B9C7-B9FA70BB7B87}" destId="{5DF48984-654C-4245-BA8F-09CE5E946BAE}" srcOrd="2" destOrd="0" presId="urn:microsoft.com/office/officeart/2008/layout/HalfCircleOrganizationChart"/>
    <dgm:cxn modelId="{2995900D-01FD-459D-A9E2-C6B3BD0B6BAF}" type="presParOf" srcId="{A794E582-4462-426F-B9C7-B9FA70BB7B87}" destId="{79BA8CB3-8AFC-4E73-BB65-2314A0F459F1}" srcOrd="3" destOrd="0" presId="urn:microsoft.com/office/officeart/2008/layout/HalfCircleOrganizationChart"/>
    <dgm:cxn modelId="{1FA7D355-F9E5-4D49-B79C-4F0CD5BFAB52}" type="presParOf" srcId="{B027670F-5DA7-4E6A-9BEF-5156EDD0C9F9}" destId="{AF354D5F-195D-4567-8D40-BA1889E5B4FB}" srcOrd="1" destOrd="0" presId="urn:microsoft.com/office/officeart/2008/layout/HalfCircleOrganizationChart"/>
    <dgm:cxn modelId="{87840F80-DDB6-4BF4-98EC-21CC7AAF3662}" type="presParOf" srcId="{B027670F-5DA7-4E6A-9BEF-5156EDD0C9F9}" destId="{9371C2EB-ECDD-4439-826F-5DEC75D80B4E}" srcOrd="2" destOrd="0" presId="urn:microsoft.com/office/officeart/2008/layout/HalfCircleOrganizationChart"/>
    <dgm:cxn modelId="{36266BCC-D9AF-4977-BB63-70475E2F06C6}" type="presParOf" srcId="{F0A45F34-719A-466C-A7BD-5285EA7F9395}" destId="{39BAF542-9198-4DEF-940A-D4591E5CFA7F}" srcOrd="2" destOrd="0" presId="urn:microsoft.com/office/officeart/2008/layout/HalfCircleOrganizationChart"/>
    <dgm:cxn modelId="{8B83CE59-E752-4900-8C6F-0AA8CD7C5043}" type="presParOf" srcId="{F0A45F34-719A-466C-A7BD-5285EA7F9395}" destId="{8D673626-F7D4-450A-948A-E5EB4A7EB40B}" srcOrd="3" destOrd="0" presId="urn:microsoft.com/office/officeart/2008/layout/HalfCircleOrganizationChart"/>
    <dgm:cxn modelId="{D447FDB5-6D7B-4281-B33C-A6F45C6A6743}" type="presParOf" srcId="{8D673626-F7D4-450A-948A-E5EB4A7EB40B}" destId="{BDF95535-5DCA-4809-A2AF-5B8979FD8269}" srcOrd="0" destOrd="0" presId="urn:microsoft.com/office/officeart/2008/layout/HalfCircleOrganizationChart"/>
    <dgm:cxn modelId="{938CC80D-772E-442B-9438-4046F34928B2}" type="presParOf" srcId="{BDF95535-5DCA-4809-A2AF-5B8979FD8269}" destId="{F9E9A891-1E26-4180-8B6D-E8BB6708B972}" srcOrd="0" destOrd="0" presId="urn:microsoft.com/office/officeart/2008/layout/HalfCircleOrganizationChart"/>
    <dgm:cxn modelId="{1B707322-E911-4A68-8D57-5EA088158994}" type="presParOf" srcId="{BDF95535-5DCA-4809-A2AF-5B8979FD8269}" destId="{2ED95991-72FB-4A14-A0C8-55BDDAB7CB88}" srcOrd="1" destOrd="0" presId="urn:microsoft.com/office/officeart/2008/layout/HalfCircleOrganizationChart"/>
    <dgm:cxn modelId="{336DED3C-070B-48B5-AF16-57BA2E6A3163}" type="presParOf" srcId="{BDF95535-5DCA-4809-A2AF-5B8979FD8269}" destId="{54EBAA06-CD8C-4583-BEE8-7702DF7C5A37}" srcOrd="2" destOrd="0" presId="urn:microsoft.com/office/officeart/2008/layout/HalfCircleOrganizationChart"/>
    <dgm:cxn modelId="{B7D0B805-4338-439A-A3D5-089B3B635E3A}" type="presParOf" srcId="{BDF95535-5DCA-4809-A2AF-5B8979FD8269}" destId="{2114EB18-FA8D-426C-807B-9D6EA19D2E42}" srcOrd="3" destOrd="0" presId="urn:microsoft.com/office/officeart/2008/layout/HalfCircleOrganizationChart"/>
    <dgm:cxn modelId="{789A84B7-5D8D-4B3B-BD02-31898C139453}" type="presParOf" srcId="{8D673626-F7D4-450A-948A-E5EB4A7EB40B}" destId="{8D02AFF6-0D49-4C71-AFB6-F43ACCAA1932}" srcOrd="1" destOrd="0" presId="urn:microsoft.com/office/officeart/2008/layout/HalfCircleOrganizationChart"/>
    <dgm:cxn modelId="{2EB73587-0A12-41A5-80F0-B3F9C2FDB431}" type="presParOf" srcId="{8D673626-F7D4-450A-948A-E5EB4A7EB40B}" destId="{ED40AB5E-1F0E-4FA2-8219-6D17B09FAF18}" srcOrd="2" destOrd="0" presId="urn:microsoft.com/office/officeart/2008/layout/HalfCircleOrganizationChart"/>
    <dgm:cxn modelId="{F183275C-5404-4730-BAB9-2B5B91053644}" type="presParOf" srcId="{F0A45F34-719A-466C-A7BD-5285EA7F9395}" destId="{108583F4-BA3B-40A9-8625-8E486666896E}" srcOrd="4" destOrd="0" presId="urn:microsoft.com/office/officeart/2008/layout/HalfCircleOrganizationChart"/>
    <dgm:cxn modelId="{6682123F-7E91-4252-B846-1762533F8C36}" type="presParOf" srcId="{F0A45F34-719A-466C-A7BD-5285EA7F9395}" destId="{13E4117B-5ABD-4CAE-BDA4-C07724BBAEFB}" srcOrd="5" destOrd="0" presId="urn:microsoft.com/office/officeart/2008/layout/HalfCircleOrganizationChart"/>
    <dgm:cxn modelId="{E4CE4A25-912B-4F20-BD40-37582F2B0375}" type="presParOf" srcId="{13E4117B-5ABD-4CAE-BDA4-C07724BBAEFB}" destId="{76A616BF-6C62-4E17-A1BA-7820D6424F34}" srcOrd="0" destOrd="0" presId="urn:microsoft.com/office/officeart/2008/layout/HalfCircleOrganizationChart"/>
    <dgm:cxn modelId="{DAE09026-C688-4FAE-9442-5A45EDEF2CF5}" type="presParOf" srcId="{76A616BF-6C62-4E17-A1BA-7820D6424F34}" destId="{72C958B8-3195-46A1-8C65-9E44967F1248}" srcOrd="0" destOrd="0" presId="urn:microsoft.com/office/officeart/2008/layout/HalfCircleOrganizationChart"/>
    <dgm:cxn modelId="{CA646BC4-6162-4991-921F-79D06DE3096F}" type="presParOf" srcId="{76A616BF-6C62-4E17-A1BA-7820D6424F34}" destId="{E1BFDDBD-4E5B-481A-AEE8-601A78061816}" srcOrd="1" destOrd="0" presId="urn:microsoft.com/office/officeart/2008/layout/HalfCircleOrganizationChart"/>
    <dgm:cxn modelId="{279FF2E1-19AD-4564-976D-2A08B072E95D}" type="presParOf" srcId="{76A616BF-6C62-4E17-A1BA-7820D6424F34}" destId="{CCB15B8F-3034-468B-A280-B7AE64A6D42F}" srcOrd="2" destOrd="0" presId="urn:microsoft.com/office/officeart/2008/layout/HalfCircleOrganizationChart"/>
    <dgm:cxn modelId="{E7A2C048-E317-4634-922C-1962DECA8BC9}" type="presParOf" srcId="{76A616BF-6C62-4E17-A1BA-7820D6424F34}" destId="{F1A55B3B-62BC-4E90-B587-6389402497BF}" srcOrd="3" destOrd="0" presId="urn:microsoft.com/office/officeart/2008/layout/HalfCircleOrganizationChart"/>
    <dgm:cxn modelId="{308AEB18-3DCF-45FE-84D7-284C447C335C}" type="presParOf" srcId="{13E4117B-5ABD-4CAE-BDA4-C07724BBAEFB}" destId="{4583AE6E-2888-485E-B128-43256459891A}" srcOrd="1" destOrd="0" presId="urn:microsoft.com/office/officeart/2008/layout/HalfCircleOrganizationChart"/>
    <dgm:cxn modelId="{29376DD3-E937-4820-9AE2-64680386F276}" type="presParOf" srcId="{13E4117B-5ABD-4CAE-BDA4-C07724BBAEFB}" destId="{9CC326DA-A64A-4F9D-9913-6F66D7841B2A}" srcOrd="2" destOrd="0" presId="urn:microsoft.com/office/officeart/2008/layout/HalfCircleOrganizationChart"/>
    <dgm:cxn modelId="{6E0532CD-4A70-4ADC-AA98-05CE5D3E05B3}" type="presParOf" srcId="{F0A45F34-719A-466C-A7BD-5285EA7F9395}" destId="{E8F16D19-A700-4FD4-8E20-95AADED670B9}" srcOrd="6" destOrd="0" presId="urn:microsoft.com/office/officeart/2008/layout/HalfCircleOrganizationChart"/>
    <dgm:cxn modelId="{649BA100-7847-4818-9C2F-3F1812BD57DB}" type="presParOf" srcId="{F0A45F34-719A-466C-A7BD-5285EA7F9395}" destId="{0A7BA536-EBCD-401B-AA17-DF600ADD0356}" srcOrd="7" destOrd="0" presId="urn:microsoft.com/office/officeart/2008/layout/HalfCircleOrganizationChart"/>
    <dgm:cxn modelId="{93D7FF42-E020-44A8-B17E-8F51442B84AC}" type="presParOf" srcId="{0A7BA536-EBCD-401B-AA17-DF600ADD0356}" destId="{5DF25040-1C67-4822-872C-B85FC255E13B}" srcOrd="0" destOrd="0" presId="urn:microsoft.com/office/officeart/2008/layout/HalfCircleOrganizationChart"/>
    <dgm:cxn modelId="{7FB5FD43-4F30-4B10-8C22-EDCA08D42D41}" type="presParOf" srcId="{5DF25040-1C67-4822-872C-B85FC255E13B}" destId="{1B0C88A2-BF2D-4197-9BDC-27DB16D6F274}" srcOrd="0" destOrd="0" presId="urn:microsoft.com/office/officeart/2008/layout/HalfCircleOrganizationChart"/>
    <dgm:cxn modelId="{5340EC07-DD8E-42E6-95B4-6EBF884672DA}" type="presParOf" srcId="{5DF25040-1C67-4822-872C-B85FC255E13B}" destId="{39308A18-6470-410B-A8BF-5DA4BD61EDE7}" srcOrd="1" destOrd="0" presId="urn:microsoft.com/office/officeart/2008/layout/HalfCircleOrganizationChart"/>
    <dgm:cxn modelId="{D5825583-9594-4B3D-A894-052E5611F7FB}" type="presParOf" srcId="{5DF25040-1C67-4822-872C-B85FC255E13B}" destId="{BC9BBB90-0D32-4BDA-8EB7-9C33F1F92AE7}" srcOrd="2" destOrd="0" presId="urn:microsoft.com/office/officeart/2008/layout/HalfCircleOrganizationChart"/>
    <dgm:cxn modelId="{875081FD-09B7-43DC-90C1-1EA7BC137EFC}" type="presParOf" srcId="{5DF25040-1C67-4822-872C-B85FC255E13B}" destId="{744C2BD0-E15F-4B8B-804F-636087C6F98E}" srcOrd="3" destOrd="0" presId="urn:microsoft.com/office/officeart/2008/layout/HalfCircleOrganizationChart"/>
    <dgm:cxn modelId="{9DD80A99-1AD8-4E20-B258-965339F00AE6}" type="presParOf" srcId="{0A7BA536-EBCD-401B-AA17-DF600ADD0356}" destId="{C0B4BB82-A9BC-44BD-AE06-8EAA12F0B365}" srcOrd="1" destOrd="0" presId="urn:microsoft.com/office/officeart/2008/layout/HalfCircleOrganizationChart"/>
    <dgm:cxn modelId="{FD9F9B3E-08D9-4C8A-A8B3-BCAC6536CB1D}" type="presParOf" srcId="{0A7BA536-EBCD-401B-AA17-DF600ADD0356}" destId="{A793D6B8-E9B8-45EB-A038-2DBE5A33E766}" srcOrd="2" destOrd="0" presId="urn:microsoft.com/office/officeart/2008/layout/HalfCircleOrganizationChart"/>
    <dgm:cxn modelId="{FB22B532-D4BC-48A2-AF04-5EE3336E82CB}" type="presParOf" srcId="{F0A45F34-719A-466C-A7BD-5285EA7F9395}" destId="{EEE189C3-A677-49A3-9953-A25E816249E2}" srcOrd="8" destOrd="0" presId="urn:microsoft.com/office/officeart/2008/layout/HalfCircleOrganizationChart"/>
    <dgm:cxn modelId="{71FFE9EC-B0AB-4DFE-8F45-EB20D8B341B9}" type="presParOf" srcId="{F0A45F34-719A-466C-A7BD-5285EA7F9395}" destId="{2E530AF9-457E-45BB-A55E-FA33B5E7C24E}" srcOrd="9" destOrd="0" presId="urn:microsoft.com/office/officeart/2008/layout/HalfCircleOrganizationChart"/>
    <dgm:cxn modelId="{CD71102A-C941-40AF-B89A-DCF2E4DC09F7}" type="presParOf" srcId="{2E530AF9-457E-45BB-A55E-FA33B5E7C24E}" destId="{6BEB686C-34CB-46F2-A2FD-B6B076C90587}" srcOrd="0" destOrd="0" presId="urn:microsoft.com/office/officeart/2008/layout/HalfCircleOrganizationChart"/>
    <dgm:cxn modelId="{BB24BB87-A844-429D-AE71-464EB5F8609A}" type="presParOf" srcId="{6BEB686C-34CB-46F2-A2FD-B6B076C90587}" destId="{D3717427-F33B-4E13-BBDC-418F0D18E6A2}" srcOrd="0" destOrd="0" presId="urn:microsoft.com/office/officeart/2008/layout/HalfCircleOrganizationChart"/>
    <dgm:cxn modelId="{54560B21-61F8-4388-9412-7399A694C1C2}" type="presParOf" srcId="{6BEB686C-34CB-46F2-A2FD-B6B076C90587}" destId="{19C68056-1E40-4199-A495-DD0824B5A134}" srcOrd="1" destOrd="0" presId="urn:microsoft.com/office/officeart/2008/layout/HalfCircleOrganizationChart"/>
    <dgm:cxn modelId="{769A6DB2-E835-4731-A2FC-83E400AD5665}" type="presParOf" srcId="{6BEB686C-34CB-46F2-A2FD-B6B076C90587}" destId="{3EE1BCDC-9EF3-4DE0-A5CF-45DF79008C77}" srcOrd="2" destOrd="0" presId="urn:microsoft.com/office/officeart/2008/layout/HalfCircleOrganizationChart"/>
    <dgm:cxn modelId="{215C7575-2595-4BEC-A331-EB2182F1E32C}" type="presParOf" srcId="{6BEB686C-34CB-46F2-A2FD-B6B076C90587}" destId="{F5E9F542-963D-4F77-A31D-DC68C037EE03}" srcOrd="3" destOrd="0" presId="urn:microsoft.com/office/officeart/2008/layout/HalfCircleOrganizationChart"/>
    <dgm:cxn modelId="{0B148D79-8A30-45FF-9A2A-00B4FD68D6DE}" type="presParOf" srcId="{2E530AF9-457E-45BB-A55E-FA33B5E7C24E}" destId="{229623D3-0D14-4C74-87FB-AFD9CDC63D1A}" srcOrd="1" destOrd="0" presId="urn:microsoft.com/office/officeart/2008/layout/HalfCircleOrganizationChart"/>
    <dgm:cxn modelId="{02FF160F-6414-4489-862D-735A444123F0}" type="presParOf" srcId="{2E530AF9-457E-45BB-A55E-FA33B5E7C24E}" destId="{371315E4-2CF3-43A5-B241-F168241B2CC4}" srcOrd="2" destOrd="0" presId="urn:microsoft.com/office/officeart/2008/layout/HalfCircleOrganizationChart"/>
    <dgm:cxn modelId="{27D07814-30BD-468D-9136-3030700936CD}" type="presParOf" srcId="{D761AFF8-2275-484F-A836-A73B2782EC4C}" destId="{64043F33-C227-4118-8312-B10B926DCDE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D2D98-6F3C-471D-A0E2-DE89E1761D6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ECAB3-7402-4216-B93E-D941737501EF}">
      <dgm:prSet/>
      <dgm:spPr/>
      <dgm:t>
        <a:bodyPr/>
        <a:lstStyle/>
        <a:p>
          <a:pPr rtl="0"/>
          <a:endParaRPr lang="en-US" sz="2700" dirty="0"/>
        </a:p>
      </dgm:t>
    </dgm:pt>
    <dgm:pt modelId="{22159397-19BB-49F8-A4C2-2C37485ED6DC}" type="parTrans" cxnId="{D758E35A-ED7E-41AE-A2DA-B96049654A56}">
      <dgm:prSet/>
      <dgm:spPr/>
      <dgm:t>
        <a:bodyPr/>
        <a:lstStyle/>
        <a:p>
          <a:endParaRPr lang="en-US"/>
        </a:p>
      </dgm:t>
    </dgm:pt>
    <dgm:pt modelId="{0892A34F-1340-4090-BC19-7647F40BD3D5}" type="sibTrans" cxnId="{D758E35A-ED7E-41AE-A2DA-B96049654A56}">
      <dgm:prSet/>
      <dgm:spPr/>
      <dgm:t>
        <a:bodyPr/>
        <a:lstStyle/>
        <a:p>
          <a:endParaRPr lang="en-US"/>
        </a:p>
      </dgm:t>
    </dgm:pt>
    <dgm:pt modelId="{0668A3A8-9806-4C8C-8876-B9884260A5A6}">
      <dgm:prSet/>
      <dgm:spPr/>
      <dgm:t>
        <a:bodyPr/>
        <a:lstStyle/>
        <a:p>
          <a:pPr rtl="0"/>
          <a:r>
            <a:rPr lang="en-US" sz="21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Partea</a:t>
          </a:r>
          <a:r>
            <a: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 I – NO</a:t>
          </a:r>
          <a:r>
            <a:rPr lang="ro-RO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Ț</a:t>
          </a:r>
          <a:r>
            <a: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IUNI TEORETICE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/>
          </a:endParaRPr>
        </a:p>
      </dgm:t>
    </dgm:pt>
    <dgm:pt modelId="{231C100C-934F-41FF-AB7D-904DBC8B489D}" type="parTrans" cxnId="{8C53731E-34C3-40F3-B100-469C0B07E4FC}">
      <dgm:prSet/>
      <dgm:spPr/>
      <dgm:t>
        <a:bodyPr/>
        <a:lstStyle/>
        <a:p>
          <a:endParaRPr lang="en-US"/>
        </a:p>
      </dgm:t>
    </dgm:pt>
    <dgm:pt modelId="{F54DE86E-6354-4F4F-BF5C-ECEDC9676C94}" type="sibTrans" cxnId="{8C53731E-34C3-40F3-B100-469C0B07E4FC}">
      <dgm:prSet/>
      <dgm:spPr/>
      <dgm:t>
        <a:bodyPr/>
        <a:lstStyle/>
        <a:p>
          <a:endParaRPr lang="en-US"/>
        </a:p>
      </dgm:t>
    </dgm:pt>
    <dgm:pt modelId="{76412EF5-39BC-41E8-8933-5FEDA421BA94}">
      <dgm:prSet/>
      <dgm:spPr/>
      <dgm:t>
        <a:bodyPr/>
        <a:lstStyle/>
        <a:p>
          <a:pPr rtl="0"/>
          <a:r>
            <a:rPr lang="ro-RO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Partea II – ASPECTE PRACTICE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/>
          </a:endParaRPr>
        </a:p>
      </dgm:t>
    </dgm:pt>
    <dgm:pt modelId="{FABAEE80-7A71-4D52-BADB-6AAABDF475AA}" type="parTrans" cxnId="{9C4A2C77-8D79-481A-83DC-FF8E8DA9CF3F}">
      <dgm:prSet/>
      <dgm:spPr/>
      <dgm:t>
        <a:bodyPr/>
        <a:lstStyle/>
        <a:p>
          <a:endParaRPr lang="en-US"/>
        </a:p>
      </dgm:t>
    </dgm:pt>
    <dgm:pt modelId="{D3AE4480-F462-4796-A6F3-A32C1D6D1137}" type="sibTrans" cxnId="{9C4A2C77-8D79-481A-83DC-FF8E8DA9CF3F}">
      <dgm:prSet/>
      <dgm:spPr/>
      <dgm:t>
        <a:bodyPr/>
        <a:lstStyle/>
        <a:p>
          <a:endParaRPr lang="en-US"/>
        </a:p>
      </dgm:t>
    </dgm:pt>
    <dgm:pt modelId="{73B5DD04-3A90-4E13-B0B3-31F5BE831DD9}">
      <dgm:prSet custT="1"/>
      <dgm:spPr/>
      <dgm:t>
        <a:bodyPr/>
        <a:lstStyle/>
        <a:p>
          <a:pPr rtl="0"/>
          <a:r>
            <a:rPr lang="en-US" sz="2000" dirty="0" err="1">
              <a:latin typeface="Saira Semi Condensed"/>
            </a:rPr>
            <a:t>Punerea</a:t>
          </a:r>
          <a:r>
            <a:rPr lang="en-US" sz="2000" dirty="0">
              <a:latin typeface="Saira Semi Condensed"/>
            </a:rPr>
            <a:t> </a:t>
          </a:r>
          <a:r>
            <a:rPr lang="ro-RO" sz="2000" dirty="0">
              <a:latin typeface="Saira Semi Condensed"/>
            </a:rPr>
            <a:t>î</a:t>
          </a:r>
          <a:r>
            <a:rPr lang="en-US" sz="2000" dirty="0">
              <a:latin typeface="Saira Semi Condensed"/>
            </a:rPr>
            <a:t>n </a:t>
          </a:r>
          <a:r>
            <a:rPr lang="en-US" sz="2000" dirty="0" err="1">
              <a:latin typeface="Saira Semi Condensed"/>
            </a:rPr>
            <a:t>practică</a:t>
          </a:r>
          <a:r>
            <a:rPr lang="en-US" sz="2000" dirty="0">
              <a:latin typeface="Saira Semi Condensed"/>
            </a:rPr>
            <a:t> a </a:t>
          </a:r>
          <a:r>
            <a:rPr lang="en-US" sz="2000" dirty="0" err="1">
              <a:latin typeface="Saira Semi Condensed"/>
            </a:rPr>
            <a:t>cunoștințelor</a:t>
          </a:r>
          <a:r>
            <a:rPr lang="en-US" sz="2000" dirty="0">
              <a:latin typeface="Saira Semi Condensed"/>
            </a:rPr>
            <a:t> </a:t>
          </a:r>
          <a:r>
            <a:rPr lang="en-US" sz="2000" dirty="0" err="1">
              <a:latin typeface="Saira Semi Condensed"/>
            </a:rPr>
            <a:t>acumulate</a:t>
          </a:r>
          <a:endParaRPr lang="en-US" sz="2000" dirty="0">
            <a:latin typeface="Saira Semi Condensed"/>
          </a:endParaRPr>
        </a:p>
      </dgm:t>
    </dgm:pt>
    <dgm:pt modelId="{74B09C7A-639B-4B40-9737-AEAA2661AE43}" type="parTrans" cxnId="{E53E818A-A565-451C-B392-0E32B8D9392B}">
      <dgm:prSet/>
      <dgm:spPr/>
      <dgm:t>
        <a:bodyPr/>
        <a:lstStyle/>
        <a:p>
          <a:endParaRPr lang="en-US"/>
        </a:p>
      </dgm:t>
    </dgm:pt>
    <dgm:pt modelId="{BB517665-0068-4BEC-88CA-C194B547BF49}" type="sibTrans" cxnId="{E53E818A-A565-451C-B392-0E32B8D9392B}">
      <dgm:prSet/>
      <dgm:spPr/>
      <dgm:t>
        <a:bodyPr/>
        <a:lstStyle/>
        <a:p>
          <a:endParaRPr lang="en-US"/>
        </a:p>
      </dgm:t>
    </dgm:pt>
    <dgm:pt modelId="{754161A6-8C98-40F6-8271-09D06A3E7F09}">
      <dgm:prSet/>
      <dgm:spPr/>
      <dgm:t>
        <a:bodyPr/>
        <a:lstStyle/>
        <a:p>
          <a:pPr rtl="0"/>
          <a:endParaRPr lang="en-US" sz="2100" dirty="0"/>
        </a:p>
      </dgm:t>
    </dgm:pt>
    <dgm:pt modelId="{2AA6391B-113F-42A8-A9BC-F520C19607CB}" type="parTrans" cxnId="{B2EF43A3-C599-44A5-9CFB-4F2B9224C4CB}">
      <dgm:prSet/>
      <dgm:spPr/>
      <dgm:t>
        <a:bodyPr/>
        <a:lstStyle/>
        <a:p>
          <a:endParaRPr lang="en-US"/>
        </a:p>
      </dgm:t>
    </dgm:pt>
    <dgm:pt modelId="{C0500F85-C2EF-4654-86E6-2C3FEA39031F}" type="sibTrans" cxnId="{B2EF43A3-C599-44A5-9CFB-4F2B9224C4CB}">
      <dgm:prSet/>
      <dgm:spPr/>
      <dgm:t>
        <a:bodyPr/>
        <a:lstStyle/>
        <a:p>
          <a:endParaRPr lang="en-US"/>
        </a:p>
      </dgm:t>
    </dgm:pt>
    <dgm:pt modelId="{2A9B20D5-F9D5-43B6-BF7D-2E44B7044AFF}">
      <dgm:prSet custT="1"/>
      <dgm:spPr/>
      <dgm:t>
        <a:bodyPr/>
        <a:lstStyle/>
        <a:p>
          <a:pPr rtl="0"/>
          <a:r>
            <a:rPr lang="en-US" sz="2000" dirty="0" err="1">
              <a:latin typeface="Saira Semi Condensed"/>
            </a:rPr>
            <a:t>Informa</a:t>
          </a:r>
          <a:r>
            <a:rPr lang="ro-RO" sz="2000" dirty="0">
              <a:latin typeface="Saira Semi Condensed"/>
            </a:rPr>
            <a:t>ț</a:t>
          </a:r>
          <a:r>
            <a:rPr lang="en-US" sz="2000" dirty="0">
              <a:latin typeface="Saira Semi Condensed"/>
            </a:rPr>
            <a:t>ii </a:t>
          </a:r>
          <a:r>
            <a:rPr lang="en-US" sz="2000" dirty="0" err="1">
              <a:latin typeface="Saira Semi Condensed"/>
            </a:rPr>
            <a:t>teoretice</a:t>
          </a:r>
          <a:r>
            <a:rPr lang="en-US" sz="2000" dirty="0">
              <a:latin typeface="Saira Semi Condensed"/>
            </a:rPr>
            <a:t> </a:t>
          </a:r>
          <a:r>
            <a:rPr lang="en-US" sz="2000" dirty="0" err="1">
              <a:latin typeface="Saira Semi Condensed"/>
            </a:rPr>
            <a:t>dob</a:t>
          </a:r>
          <a:r>
            <a:rPr lang="ro-RO" sz="2000" dirty="0">
              <a:latin typeface="Saira Semi Condensed"/>
            </a:rPr>
            <a:t>â</a:t>
          </a:r>
          <a:r>
            <a:rPr lang="en-US" sz="2000" dirty="0" err="1">
              <a:latin typeface="Saira Semi Condensed"/>
            </a:rPr>
            <a:t>ndite</a:t>
          </a:r>
          <a:r>
            <a:rPr lang="en-US" sz="2000" dirty="0">
              <a:latin typeface="Saira Semi Condensed"/>
            </a:rPr>
            <a:t> </a:t>
          </a:r>
          <a:r>
            <a:rPr lang="en-US" sz="2000" dirty="0" err="1">
              <a:latin typeface="Saira Semi Condensed"/>
            </a:rPr>
            <a:t>în</a:t>
          </a:r>
          <a:r>
            <a:rPr lang="en-US" sz="2000" dirty="0">
              <a:latin typeface="Saira Semi Condensed"/>
            </a:rPr>
            <a:t> </a:t>
          </a:r>
          <a:r>
            <a:rPr lang="en-US" sz="2000" dirty="0" err="1">
              <a:latin typeface="Saira Semi Condensed"/>
            </a:rPr>
            <a:t>urma</a:t>
          </a:r>
          <a:r>
            <a:rPr lang="en-US" sz="2000" dirty="0">
              <a:latin typeface="Saira Semi Condensed"/>
            </a:rPr>
            <a:t> </a:t>
          </a:r>
          <a:r>
            <a:rPr lang="en-US" sz="2000" dirty="0" err="1">
              <a:latin typeface="Saira Semi Condensed"/>
            </a:rPr>
            <a:t>parcurgerii</a:t>
          </a:r>
          <a:r>
            <a:rPr lang="en-US" sz="2000" dirty="0">
              <a:latin typeface="Saira Semi Condensed"/>
            </a:rPr>
            <a:t> </a:t>
          </a:r>
          <a:r>
            <a:rPr lang="en-US" sz="2000" dirty="0" err="1">
              <a:latin typeface="Saira Semi Condensed"/>
            </a:rPr>
            <a:t>cursului</a:t>
          </a:r>
          <a:r>
            <a:rPr lang="en-US" sz="2000" dirty="0">
              <a:latin typeface="Saira Semi Condensed"/>
            </a:rPr>
            <a:t> de </a:t>
          </a:r>
          <a:r>
            <a:rPr lang="en-US" sz="2000" dirty="0" err="1">
              <a:latin typeface="Saira Semi Condensed"/>
            </a:rPr>
            <a:t>testare</a:t>
          </a:r>
          <a:r>
            <a:rPr lang="en-US" sz="2000" dirty="0">
              <a:latin typeface="Saira Semi Condensed"/>
            </a:rPr>
            <a:t> manual</a:t>
          </a:r>
          <a:r>
            <a:rPr lang="ro-RO" sz="2000" dirty="0">
              <a:latin typeface="Saira Semi Condensed"/>
            </a:rPr>
            <a:t>ă</a:t>
          </a:r>
          <a:endParaRPr lang="en-US" sz="2000" dirty="0">
            <a:latin typeface="Saira Semi Condensed"/>
          </a:endParaRPr>
        </a:p>
      </dgm:t>
    </dgm:pt>
    <dgm:pt modelId="{741FDBF8-26D8-4524-AB3E-CE1A2EC43D87}" type="parTrans" cxnId="{DAFA9F59-5576-44DB-AB8F-6AEDAA7DFD4B}">
      <dgm:prSet/>
      <dgm:spPr/>
      <dgm:t>
        <a:bodyPr/>
        <a:lstStyle/>
        <a:p>
          <a:endParaRPr lang="en-US"/>
        </a:p>
      </dgm:t>
    </dgm:pt>
    <dgm:pt modelId="{A4C5DE7E-6064-4B7F-9BD1-5EC9D283E2A4}" type="sibTrans" cxnId="{DAFA9F59-5576-44DB-AB8F-6AEDAA7DFD4B}">
      <dgm:prSet/>
      <dgm:spPr/>
      <dgm:t>
        <a:bodyPr/>
        <a:lstStyle/>
        <a:p>
          <a:endParaRPr lang="en-US"/>
        </a:p>
      </dgm:t>
    </dgm:pt>
    <dgm:pt modelId="{968728C3-753F-40D1-BEA4-C9CB181E2A54}" type="pres">
      <dgm:prSet presAssocID="{15ED2D98-6F3C-471D-A0E2-DE89E1761D61}" presName="linearFlow" presStyleCnt="0">
        <dgm:presLayoutVars>
          <dgm:dir/>
          <dgm:resizeHandles val="exact"/>
        </dgm:presLayoutVars>
      </dgm:prSet>
      <dgm:spPr/>
    </dgm:pt>
    <dgm:pt modelId="{1AD5711B-91C6-45E6-B4EC-D4081A352E6C}" type="pres">
      <dgm:prSet presAssocID="{5EAECAB3-7402-4216-B93E-D941737501EF}" presName="composite" presStyleCnt="0"/>
      <dgm:spPr/>
    </dgm:pt>
    <dgm:pt modelId="{8637A5AC-A055-42EC-9CB0-1136B2D8A492}" type="pres">
      <dgm:prSet presAssocID="{5EAECAB3-7402-4216-B93E-D941737501EF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</dgm:spPr>
    </dgm:pt>
    <dgm:pt modelId="{DCE1B30C-07BD-49FF-8124-8057CC462066}" type="pres">
      <dgm:prSet presAssocID="{5EAECAB3-7402-4216-B93E-D941737501EF}" presName="txShp" presStyleLbl="node1" presStyleIdx="0" presStyleCnt="1">
        <dgm:presLayoutVars>
          <dgm:bulletEnabled val="1"/>
        </dgm:presLayoutVars>
      </dgm:prSet>
      <dgm:spPr/>
    </dgm:pt>
  </dgm:ptLst>
  <dgm:cxnLst>
    <dgm:cxn modelId="{70801F03-1E82-40B4-90B4-802EBC2F7044}" type="presOf" srcId="{15ED2D98-6F3C-471D-A0E2-DE89E1761D61}" destId="{968728C3-753F-40D1-BEA4-C9CB181E2A54}" srcOrd="0" destOrd="0" presId="urn:microsoft.com/office/officeart/2005/8/layout/vList3"/>
    <dgm:cxn modelId="{BDAC1506-B056-4AA0-8CCD-FB3852B4444D}" type="presOf" srcId="{5EAECAB3-7402-4216-B93E-D941737501EF}" destId="{DCE1B30C-07BD-49FF-8124-8057CC462066}" srcOrd="0" destOrd="0" presId="urn:microsoft.com/office/officeart/2005/8/layout/vList3"/>
    <dgm:cxn modelId="{E002BD14-A321-47CA-809D-9DAFEA357C5F}" type="presOf" srcId="{0668A3A8-9806-4C8C-8876-B9884260A5A6}" destId="{DCE1B30C-07BD-49FF-8124-8057CC462066}" srcOrd="0" destOrd="1" presId="urn:microsoft.com/office/officeart/2005/8/layout/vList3"/>
    <dgm:cxn modelId="{8C53731E-34C3-40F3-B100-469C0B07E4FC}" srcId="{5EAECAB3-7402-4216-B93E-D941737501EF}" destId="{0668A3A8-9806-4C8C-8876-B9884260A5A6}" srcOrd="0" destOrd="0" parTransId="{231C100C-934F-41FF-AB7D-904DBC8B489D}" sibTransId="{F54DE86E-6354-4F4F-BF5C-ECEDC9676C94}"/>
    <dgm:cxn modelId="{9C4A2C77-8D79-481A-83DC-FF8E8DA9CF3F}" srcId="{5EAECAB3-7402-4216-B93E-D941737501EF}" destId="{76412EF5-39BC-41E8-8933-5FEDA421BA94}" srcOrd="1" destOrd="0" parTransId="{FABAEE80-7A71-4D52-BADB-6AAABDF475AA}" sibTransId="{D3AE4480-F462-4796-A6F3-A32C1D6D1137}"/>
    <dgm:cxn modelId="{DAFA9F59-5576-44DB-AB8F-6AEDAA7DFD4B}" srcId="{0668A3A8-9806-4C8C-8876-B9884260A5A6}" destId="{2A9B20D5-F9D5-43B6-BF7D-2E44B7044AFF}" srcOrd="0" destOrd="0" parTransId="{741FDBF8-26D8-4524-AB3E-CE1A2EC43D87}" sibTransId="{A4C5DE7E-6064-4B7F-9BD1-5EC9D283E2A4}"/>
    <dgm:cxn modelId="{D758E35A-ED7E-41AE-A2DA-B96049654A56}" srcId="{15ED2D98-6F3C-471D-A0E2-DE89E1761D61}" destId="{5EAECAB3-7402-4216-B93E-D941737501EF}" srcOrd="0" destOrd="0" parTransId="{22159397-19BB-49F8-A4C2-2C37485ED6DC}" sibTransId="{0892A34F-1340-4090-BC19-7647F40BD3D5}"/>
    <dgm:cxn modelId="{20B54982-C9EE-40B1-A575-BCDA77A5880F}" type="presOf" srcId="{73B5DD04-3A90-4E13-B0B3-31F5BE831DD9}" destId="{DCE1B30C-07BD-49FF-8124-8057CC462066}" srcOrd="0" destOrd="4" presId="urn:microsoft.com/office/officeart/2005/8/layout/vList3"/>
    <dgm:cxn modelId="{E53E818A-A565-451C-B392-0E32B8D9392B}" srcId="{76412EF5-39BC-41E8-8933-5FEDA421BA94}" destId="{73B5DD04-3A90-4E13-B0B3-31F5BE831DD9}" srcOrd="0" destOrd="0" parTransId="{74B09C7A-639B-4B40-9737-AEAA2661AE43}" sibTransId="{BB517665-0068-4BEC-88CA-C194B547BF49}"/>
    <dgm:cxn modelId="{B2EF43A3-C599-44A5-9CFB-4F2B9224C4CB}" srcId="{5EAECAB3-7402-4216-B93E-D941737501EF}" destId="{754161A6-8C98-40F6-8271-09D06A3E7F09}" srcOrd="2" destOrd="0" parTransId="{2AA6391B-113F-42A8-A9BC-F520C19607CB}" sibTransId="{C0500F85-C2EF-4654-86E6-2C3FEA39031F}"/>
    <dgm:cxn modelId="{5E1A7DBC-9112-41E3-A079-BB458D08DEDB}" type="presOf" srcId="{2A9B20D5-F9D5-43B6-BF7D-2E44B7044AFF}" destId="{DCE1B30C-07BD-49FF-8124-8057CC462066}" srcOrd="0" destOrd="2" presId="urn:microsoft.com/office/officeart/2005/8/layout/vList3"/>
    <dgm:cxn modelId="{34559ADB-B84D-4105-8463-1E5C8543F09C}" type="presOf" srcId="{754161A6-8C98-40F6-8271-09D06A3E7F09}" destId="{DCE1B30C-07BD-49FF-8124-8057CC462066}" srcOrd="0" destOrd="5" presId="urn:microsoft.com/office/officeart/2005/8/layout/vList3"/>
    <dgm:cxn modelId="{7C5FBEF5-21F3-4CCA-8C36-CA43498B1C67}" type="presOf" srcId="{76412EF5-39BC-41E8-8933-5FEDA421BA94}" destId="{DCE1B30C-07BD-49FF-8124-8057CC462066}" srcOrd="0" destOrd="3" presId="urn:microsoft.com/office/officeart/2005/8/layout/vList3"/>
    <dgm:cxn modelId="{53A94D51-4C7F-4490-99DC-E9DE29B55B82}" type="presParOf" srcId="{968728C3-753F-40D1-BEA4-C9CB181E2A54}" destId="{1AD5711B-91C6-45E6-B4EC-D4081A352E6C}" srcOrd="0" destOrd="0" presId="urn:microsoft.com/office/officeart/2005/8/layout/vList3"/>
    <dgm:cxn modelId="{05A39994-806A-45CC-AB58-C1489B51B144}" type="presParOf" srcId="{1AD5711B-91C6-45E6-B4EC-D4081A352E6C}" destId="{8637A5AC-A055-42EC-9CB0-1136B2D8A492}" srcOrd="0" destOrd="0" presId="urn:microsoft.com/office/officeart/2005/8/layout/vList3"/>
    <dgm:cxn modelId="{5D41027A-9B31-4FD2-8D48-91483B03266A}" type="presParOf" srcId="{1AD5711B-91C6-45E6-B4EC-D4081A352E6C}" destId="{DCE1B30C-07BD-49FF-8124-8057CC4620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C903F-FBDC-449A-A023-793EFFD0AD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5C096-DF96-416F-AD45-1481D15D6838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Cerințele</a:t>
          </a:r>
          <a:r>
            <a:rPr lang="en-US" dirty="0">
              <a:solidFill>
                <a:schemeClr val="bg1"/>
              </a:solidFill>
            </a:rPr>
            <a:t> de business, la </a:t>
          </a:r>
          <a:r>
            <a:rPr lang="en-US" dirty="0" err="1">
              <a:solidFill>
                <a:schemeClr val="bg1"/>
              </a:solidFill>
            </a:rPr>
            <a:t>ce</a:t>
          </a:r>
          <a:r>
            <a:rPr lang="en-US" dirty="0">
              <a:solidFill>
                <a:schemeClr val="bg1"/>
              </a:solidFill>
            </a:rPr>
            <a:t> ne </a:t>
          </a:r>
          <a:r>
            <a:rPr lang="en-US" dirty="0" err="1">
              <a:solidFill>
                <a:schemeClr val="bg1"/>
              </a:solidFill>
            </a:rPr>
            <a:t>folosesc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și</a:t>
          </a:r>
          <a:r>
            <a:rPr lang="en-US" dirty="0">
              <a:solidFill>
                <a:schemeClr val="bg1"/>
              </a:solidFill>
            </a:rPr>
            <a:t> cine le </a:t>
          </a:r>
          <a:r>
            <a:rPr lang="en-US" dirty="0" err="1">
              <a:solidFill>
                <a:schemeClr val="bg1"/>
              </a:solidFill>
            </a:rPr>
            <a:t>creează</a:t>
          </a:r>
          <a:r>
            <a:rPr lang="en-US" dirty="0">
              <a:solidFill>
                <a:schemeClr val="bg1"/>
              </a:solidFill>
            </a:rPr>
            <a:t> </a:t>
          </a:r>
          <a:endParaRPr lang="en-US" dirty="0"/>
        </a:p>
      </dgm:t>
    </dgm:pt>
    <dgm:pt modelId="{0D5E51D7-85D3-42A1-B846-69B1BF3B3987}" type="parTrans" cxnId="{C83D68EB-7B58-420D-AD40-8835419BD56E}">
      <dgm:prSet/>
      <dgm:spPr/>
      <dgm:t>
        <a:bodyPr/>
        <a:lstStyle/>
        <a:p>
          <a:endParaRPr lang="en-US"/>
        </a:p>
      </dgm:t>
    </dgm:pt>
    <dgm:pt modelId="{E159AF8E-12C7-43E4-A7FB-0CC639BA0E73}" type="sibTrans" cxnId="{C83D68EB-7B58-420D-AD40-8835419BD56E}">
      <dgm:prSet/>
      <dgm:spPr/>
      <dgm:t>
        <a:bodyPr/>
        <a:lstStyle/>
        <a:p>
          <a:endParaRPr lang="en-US"/>
        </a:p>
      </dgm:t>
    </dgm:pt>
    <dgm:pt modelId="{5546E7C0-6F0E-426C-9645-A014CDD6F06E}">
      <dgm:prSet phldrT="[Text]"/>
      <dgm:spPr/>
      <dgm:t>
        <a:bodyPr/>
        <a:lstStyle/>
        <a:p>
          <a:r>
            <a:rPr lang="en-US" dirty="0" err="1"/>
            <a:t>Documente</a:t>
          </a:r>
          <a:r>
            <a:rPr lang="en-US" dirty="0"/>
            <a:t> care </a:t>
          </a:r>
          <a:r>
            <a:rPr lang="en-US" dirty="0" err="1"/>
            <a:t>stau</a:t>
          </a:r>
          <a:r>
            <a:rPr lang="en-US" dirty="0"/>
            <a:t> la </a:t>
          </a:r>
          <a:r>
            <a:rPr lang="en-US" dirty="0" err="1"/>
            <a:t>baza</a:t>
          </a:r>
          <a:r>
            <a:rPr lang="en-US" dirty="0"/>
            <a:t> </a:t>
          </a:r>
          <a:r>
            <a:rPr lang="en-US" dirty="0" err="1"/>
            <a:t>felului</a:t>
          </a:r>
          <a:r>
            <a:rPr lang="en-US" dirty="0"/>
            <a:t> </a:t>
          </a:r>
          <a:r>
            <a:rPr lang="ro-RO" dirty="0"/>
            <a:t>î</a:t>
          </a:r>
          <a:r>
            <a:rPr lang="en-US" dirty="0"/>
            <a:t>n care </a:t>
          </a:r>
          <a:r>
            <a:rPr lang="en-US" dirty="0" err="1"/>
            <a:t>produsul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fi </a:t>
          </a:r>
          <a:r>
            <a:rPr lang="en-US" dirty="0" err="1"/>
            <a:t>dezvoltat</a:t>
          </a:r>
          <a:r>
            <a:rPr lang="en-US" dirty="0"/>
            <a:t>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testat</a:t>
          </a:r>
          <a:r>
            <a:rPr lang="en-US" dirty="0"/>
            <a:t>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contin</a:t>
          </a:r>
          <a:r>
            <a:rPr lang="en-US" dirty="0"/>
            <a:t> </a:t>
          </a:r>
          <a:r>
            <a:rPr lang="en-US" dirty="0" err="1"/>
            <a:t>felul</a:t>
          </a:r>
          <a:r>
            <a:rPr lang="en-US" dirty="0"/>
            <a:t> in care </a:t>
          </a:r>
          <a:r>
            <a:rPr lang="en-US" dirty="0" err="1"/>
            <a:t>produsul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trebui</a:t>
          </a:r>
          <a:r>
            <a:rPr lang="en-US" dirty="0"/>
            <a:t> s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func</a:t>
          </a:r>
          <a:r>
            <a:rPr lang="ro-RO" dirty="0"/>
            <a:t>ț</a:t>
          </a:r>
          <a:r>
            <a:rPr lang="en-US" dirty="0" err="1"/>
            <a:t>ioneze</a:t>
          </a:r>
          <a:r>
            <a:rPr lang="en-US" dirty="0"/>
            <a:t> conform </a:t>
          </a:r>
          <a:r>
            <a:rPr lang="en-US" dirty="0" err="1"/>
            <a:t>dorin</a:t>
          </a:r>
          <a:r>
            <a:rPr lang="ro-RO" dirty="0"/>
            <a:t>ț</a:t>
          </a:r>
          <a:r>
            <a:rPr lang="en-US" dirty="0" err="1"/>
            <a:t>elor</a:t>
          </a:r>
          <a:r>
            <a:rPr lang="en-US" dirty="0"/>
            <a:t> </a:t>
          </a:r>
          <a:r>
            <a:rPr lang="en-US" dirty="0" err="1"/>
            <a:t>clientului</a:t>
          </a:r>
          <a:endParaRPr lang="en-US" dirty="0"/>
        </a:p>
      </dgm:t>
    </dgm:pt>
    <dgm:pt modelId="{A40A0956-875E-4A34-BF53-EFA3890AD983}" type="parTrans" cxnId="{5860C82F-5236-4C6C-8D52-323F13256548}">
      <dgm:prSet/>
      <dgm:spPr/>
      <dgm:t>
        <a:bodyPr/>
        <a:lstStyle/>
        <a:p>
          <a:endParaRPr lang="en-US"/>
        </a:p>
      </dgm:t>
    </dgm:pt>
    <dgm:pt modelId="{A9A7F589-6C1B-4F66-9A5C-2AA686E7A05E}" type="sibTrans" cxnId="{5860C82F-5236-4C6C-8D52-323F13256548}">
      <dgm:prSet/>
      <dgm:spPr/>
      <dgm:t>
        <a:bodyPr/>
        <a:lstStyle/>
        <a:p>
          <a:endParaRPr lang="en-US"/>
        </a:p>
      </dgm:t>
    </dgm:pt>
    <dgm:pt modelId="{9E077BB3-EBCB-4261-8682-FF5DBC5B2682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Diferența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între</a:t>
          </a:r>
          <a:r>
            <a:rPr lang="en-US" dirty="0">
              <a:solidFill>
                <a:schemeClr val="bg1"/>
              </a:solidFill>
            </a:rPr>
            <a:t> un test condition </a:t>
          </a:r>
          <a:r>
            <a:rPr lang="en-US" dirty="0" err="1">
              <a:solidFill>
                <a:schemeClr val="bg1"/>
              </a:solidFill>
            </a:rPr>
            <a:t>și</a:t>
          </a:r>
          <a:r>
            <a:rPr lang="en-US" dirty="0">
              <a:solidFill>
                <a:schemeClr val="bg1"/>
              </a:solidFill>
            </a:rPr>
            <a:t> test case</a:t>
          </a:r>
          <a:endParaRPr lang="en-US" dirty="0"/>
        </a:p>
      </dgm:t>
    </dgm:pt>
    <dgm:pt modelId="{FA5AF153-471B-4A22-AB2D-A4AD40795FC9}" type="parTrans" cxnId="{3519CB0B-4935-4705-9B0C-0052ED662119}">
      <dgm:prSet/>
      <dgm:spPr/>
      <dgm:t>
        <a:bodyPr/>
        <a:lstStyle/>
        <a:p>
          <a:endParaRPr lang="en-US"/>
        </a:p>
      </dgm:t>
    </dgm:pt>
    <dgm:pt modelId="{AA3C0DE7-45E7-4637-85EF-24161CE41DC8}" type="sibTrans" cxnId="{3519CB0B-4935-4705-9B0C-0052ED662119}">
      <dgm:prSet/>
      <dgm:spPr/>
      <dgm:t>
        <a:bodyPr/>
        <a:lstStyle/>
        <a:p>
          <a:endParaRPr lang="en-US"/>
        </a:p>
      </dgm:t>
    </dgm:pt>
    <dgm:pt modelId="{86A019E3-AF69-481A-ADCD-60AF9FD413F4}">
      <dgm:prSet phldrT="[Text]"/>
      <dgm:spPr/>
      <dgm:t>
        <a:bodyPr/>
        <a:lstStyle/>
        <a:p>
          <a:r>
            <a:rPr lang="en-US" b="1" dirty="0">
              <a:latin typeface="+mn-lt"/>
              <a:cs typeface="Saira Semi Condensed" panose="020B0604020202020204" charset="0"/>
            </a:rPr>
            <a:t>Test condition </a:t>
          </a:r>
          <a:r>
            <a:rPr lang="en-US" dirty="0">
              <a:latin typeface="+mn-lt"/>
              <a:cs typeface="Saira Semi Condensed" panose="020B0604020202020204" charset="0"/>
            </a:rPr>
            <a:t>e</a:t>
          </a:r>
          <a:r>
            <a:rPr lang="ro-RO" dirty="0" err="1">
              <a:latin typeface="+mn-lt"/>
              <a:cs typeface="Saira Semi Condensed" panose="020B0604020202020204" charset="0"/>
            </a:rPr>
            <a:t>ste</a:t>
          </a:r>
          <a:r>
            <a:rPr lang="ro-RO" dirty="0">
              <a:latin typeface="+mn-lt"/>
              <a:cs typeface="Saira Semi Condensed" panose="020B0604020202020204" charset="0"/>
            </a:rPr>
            <a:t> un element al unei componente sau al unui sistem, care poate fi verificat printr-un test case și reprezintă ce ar trebui să facă produsul. Răspunde mereu la întrebarea</a:t>
          </a:r>
          <a:r>
            <a:rPr lang="en-US" dirty="0">
              <a:latin typeface="+mn-lt"/>
              <a:cs typeface="Saira Semi Condensed" panose="020B0604020202020204" charset="0"/>
            </a:rPr>
            <a:t>:</a:t>
          </a:r>
          <a:r>
            <a:rPr lang="ro-RO" dirty="0">
              <a:latin typeface="+mn-lt"/>
              <a:cs typeface="Saira Semi Condensed" panose="020B0604020202020204" charset="0"/>
            </a:rPr>
            <a:t> </a:t>
          </a:r>
          <a:r>
            <a:rPr lang="ro-RO" b="1" dirty="0">
              <a:latin typeface="+mn-lt"/>
              <a:cs typeface="Saira Semi Condensed" panose="020B0604020202020204" charset="0"/>
            </a:rPr>
            <a:t>CE VOI TESTA</a:t>
          </a:r>
          <a:r>
            <a:rPr lang="en-US" b="1" dirty="0">
              <a:latin typeface="+mn-lt"/>
              <a:cs typeface="Saira Semi Condensed" panose="020B0604020202020204" charset="0"/>
            </a:rPr>
            <a:t>?, </a:t>
          </a:r>
          <a:r>
            <a:rPr lang="en-US" b="0" dirty="0" err="1">
              <a:latin typeface="+mn-lt"/>
              <a:cs typeface="Saira Semi Condensed" panose="020B0604020202020204" charset="0"/>
            </a:rPr>
            <a:t>iar</a:t>
          </a:r>
          <a:r>
            <a:rPr lang="en-US" b="1" dirty="0">
              <a:latin typeface="+mn-lt"/>
              <a:cs typeface="Saira Semi Condensed" panose="020B0604020202020204" charset="0"/>
            </a:rPr>
            <a:t> teste case </a:t>
          </a:r>
          <a:r>
            <a:rPr lang="ro-RO" b="0" dirty="0">
              <a:latin typeface="+mn-lt"/>
              <a:cs typeface="Saira Semi Condensed" panose="020B0604020202020204" charset="0"/>
            </a:rPr>
            <a:t>r</a:t>
          </a:r>
          <a:r>
            <a:rPr lang="ro-RO" dirty="0">
              <a:latin typeface="+mn-lt"/>
              <a:cs typeface="Saira Semi Condensed" panose="020B0604020202020204" charset="0"/>
            </a:rPr>
            <a:t>eprezintă o serie de pași ce se vor executa pentru a verifica o anumită funcționalitate. Răspunde mereu la întrebarea</a:t>
          </a:r>
          <a:r>
            <a:rPr lang="en-US" dirty="0">
              <a:latin typeface="+mn-lt"/>
              <a:cs typeface="Saira Semi Condensed" panose="020B0604020202020204" charset="0"/>
            </a:rPr>
            <a:t>: </a:t>
          </a:r>
          <a:r>
            <a:rPr lang="en-US" b="1" dirty="0">
              <a:latin typeface="+mn-lt"/>
              <a:cs typeface="Saira Semi Condensed" panose="020B0604020202020204" charset="0"/>
            </a:rPr>
            <a:t>CUM VOI TESTA?</a:t>
          </a:r>
          <a:endParaRPr lang="en-US" dirty="0"/>
        </a:p>
      </dgm:t>
    </dgm:pt>
    <dgm:pt modelId="{E4F4CAD7-4C02-4570-A0B9-2A7AC8214410}" type="parTrans" cxnId="{32173C51-94A7-4C85-9750-48EADDED61DE}">
      <dgm:prSet/>
      <dgm:spPr/>
      <dgm:t>
        <a:bodyPr/>
        <a:lstStyle/>
        <a:p>
          <a:endParaRPr lang="en-US"/>
        </a:p>
      </dgm:t>
    </dgm:pt>
    <dgm:pt modelId="{E4F527FA-0049-4223-B9B8-6D10362CA20F}" type="sibTrans" cxnId="{32173C51-94A7-4C85-9750-48EADDED61DE}">
      <dgm:prSet/>
      <dgm:spPr/>
      <dgm:t>
        <a:bodyPr/>
        <a:lstStyle/>
        <a:p>
          <a:endParaRPr lang="en-US"/>
        </a:p>
      </dgm:t>
    </dgm:pt>
    <dgm:pt modelId="{6EE412CE-7EA9-4EB3-80C6-2CEDA9C831FF}">
      <dgm:prSet phldrT="[Text]"/>
      <dgm:spPr/>
      <dgm:t>
        <a:bodyPr/>
        <a:lstStyle/>
        <a:p>
          <a:r>
            <a:rPr lang="en-US" dirty="0" err="1"/>
            <a:t>Explicați</a:t>
          </a:r>
          <a:r>
            <a:rPr lang="en-US" dirty="0"/>
            <a:t> </a:t>
          </a:r>
          <a:r>
            <a:rPr lang="en-US" dirty="0" err="1"/>
            <a:t>diferența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functional testing </a:t>
          </a:r>
          <a:r>
            <a:rPr lang="en-US" dirty="0" err="1"/>
            <a:t>și</a:t>
          </a:r>
          <a:r>
            <a:rPr lang="en-US" dirty="0"/>
            <a:t> non-functional testing</a:t>
          </a:r>
        </a:p>
      </dgm:t>
    </dgm:pt>
    <dgm:pt modelId="{E5E3FB47-70D0-474A-A646-F064C217E2EA}" type="parTrans" cxnId="{64BA2279-A9C4-4EAE-80CC-881E80BDCB16}">
      <dgm:prSet/>
      <dgm:spPr/>
      <dgm:t>
        <a:bodyPr/>
        <a:lstStyle/>
        <a:p>
          <a:endParaRPr lang="en-US"/>
        </a:p>
      </dgm:t>
    </dgm:pt>
    <dgm:pt modelId="{9018B792-1580-4AAD-938A-0F1CF829D799}" type="sibTrans" cxnId="{64BA2279-A9C4-4EAE-80CC-881E80BDCB16}">
      <dgm:prSet/>
      <dgm:spPr/>
      <dgm:t>
        <a:bodyPr/>
        <a:lstStyle/>
        <a:p>
          <a:endParaRPr lang="en-US"/>
        </a:p>
      </dgm:t>
    </dgm:pt>
    <dgm:pt modelId="{3A7212CF-285F-447A-85EC-0FFF32C00D72}">
      <dgm:prSet phldrT="[Text]"/>
      <dgm:spPr/>
      <dgm:t>
        <a:bodyPr/>
        <a:lstStyle/>
        <a:p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func</a:t>
          </a:r>
          <a:r>
            <a:rPr lang="ro-RO" dirty="0"/>
            <a:t>ț</a:t>
          </a:r>
          <a:r>
            <a:rPr lang="en-US" dirty="0" err="1"/>
            <a:t>ional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arat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ce</a:t>
          </a:r>
          <a:r>
            <a:rPr lang="en-US" dirty="0"/>
            <a:t> </a:t>
          </a:r>
          <a:r>
            <a:rPr lang="en-US" dirty="0" err="1"/>
            <a:t>trebuie</a:t>
          </a:r>
          <a:r>
            <a:rPr lang="en-US" dirty="0"/>
            <a:t> s</a:t>
          </a:r>
          <a:r>
            <a:rPr lang="ro-RO" dirty="0"/>
            <a:t>ă</a:t>
          </a:r>
          <a:r>
            <a:rPr lang="en-US" dirty="0"/>
            <a:t> fac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produsul</a:t>
          </a:r>
          <a:r>
            <a:rPr lang="en-US" dirty="0"/>
            <a:t>, </a:t>
          </a:r>
          <a:r>
            <a:rPr lang="en-US" dirty="0" err="1"/>
            <a:t>iar</a:t>
          </a:r>
          <a:r>
            <a:rPr lang="en-US" dirty="0"/>
            <a:t> </a:t>
          </a:r>
          <a:r>
            <a:rPr lang="en-US" dirty="0" err="1"/>
            <a:t>testarea</a:t>
          </a:r>
          <a:r>
            <a:rPr lang="en-US" dirty="0"/>
            <a:t> non-</a:t>
          </a:r>
          <a:r>
            <a:rPr lang="en-US" dirty="0" err="1"/>
            <a:t>func</a:t>
          </a:r>
          <a:r>
            <a:rPr lang="ro-RO" dirty="0"/>
            <a:t>ț</a:t>
          </a:r>
          <a:r>
            <a:rPr lang="en-US" dirty="0" err="1"/>
            <a:t>ional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arat</a:t>
          </a:r>
          <a:r>
            <a:rPr lang="ro-RO" dirty="0"/>
            <a:t>ă</a:t>
          </a:r>
          <a:r>
            <a:rPr lang="en-US" dirty="0"/>
            <a:t> cum </a:t>
          </a:r>
          <a:r>
            <a:rPr lang="en-US" dirty="0" err="1"/>
            <a:t>trebuie</a:t>
          </a:r>
          <a:r>
            <a:rPr lang="en-US" dirty="0"/>
            <a:t> s</a:t>
          </a:r>
          <a:r>
            <a:rPr lang="ro-RO" dirty="0"/>
            <a:t>ă</a:t>
          </a:r>
          <a:r>
            <a:rPr lang="en-US" dirty="0"/>
            <a:t> se </a:t>
          </a:r>
          <a:r>
            <a:rPr lang="en-US" dirty="0" err="1"/>
            <a:t>comporte</a:t>
          </a:r>
          <a:r>
            <a:rPr lang="en-US" dirty="0"/>
            <a:t> </a:t>
          </a:r>
          <a:r>
            <a:rPr lang="en-US" dirty="0" err="1"/>
            <a:t>produsul</a:t>
          </a:r>
          <a:endParaRPr lang="en-US" dirty="0"/>
        </a:p>
      </dgm:t>
    </dgm:pt>
    <dgm:pt modelId="{07371235-2A15-4183-84CB-09B037A202E6}" type="parTrans" cxnId="{B5A13BC6-708F-4B81-B9CF-27F89DB211EB}">
      <dgm:prSet/>
      <dgm:spPr/>
      <dgm:t>
        <a:bodyPr/>
        <a:lstStyle/>
        <a:p>
          <a:endParaRPr lang="en-US"/>
        </a:p>
      </dgm:t>
    </dgm:pt>
    <dgm:pt modelId="{627501E4-637E-4289-B6E3-8CCDA2414D65}" type="sibTrans" cxnId="{B5A13BC6-708F-4B81-B9CF-27F89DB211EB}">
      <dgm:prSet/>
      <dgm:spPr/>
      <dgm:t>
        <a:bodyPr/>
        <a:lstStyle/>
        <a:p>
          <a:endParaRPr lang="en-US"/>
        </a:p>
      </dgm:t>
    </dgm:pt>
    <dgm:pt modelId="{1D6FF41C-802D-4200-8CF0-5639B823FCA7}">
      <dgm:prSet/>
      <dgm:spPr/>
      <dgm:t>
        <a:bodyPr/>
        <a:lstStyle/>
        <a:p>
          <a:r>
            <a:rPr lang="en-US" b="0" i="0" dirty="0" err="1"/>
            <a:t>Concret</a:t>
          </a:r>
          <a:r>
            <a:rPr lang="en-US" b="0" i="0" dirty="0"/>
            <a:t> un test condition </a:t>
          </a:r>
          <a:r>
            <a:rPr lang="en-US" b="0" i="0" dirty="0" err="1"/>
            <a:t>este</a:t>
          </a:r>
          <a:r>
            <a:rPr lang="en-US" b="0" i="0" dirty="0"/>
            <a:t> un </a:t>
          </a:r>
          <a:r>
            <a:rPr lang="en-US" b="0" i="0" dirty="0" err="1"/>
            <a:t>criteriu</a:t>
          </a:r>
          <a:r>
            <a:rPr lang="en-US" b="0" i="0" dirty="0"/>
            <a:t> care </a:t>
          </a:r>
          <a:r>
            <a:rPr lang="en-US" b="0" i="0" dirty="0" err="1"/>
            <a:t>trebuie</a:t>
          </a:r>
          <a:r>
            <a:rPr lang="en-US" b="0" i="0" dirty="0"/>
            <a:t> </a:t>
          </a:r>
          <a:r>
            <a:rPr lang="ro-RO" b="0" i="0" dirty="0"/>
            <a:t>î</a:t>
          </a:r>
          <a:r>
            <a:rPr lang="en-US" b="0" i="0" dirty="0" err="1"/>
            <a:t>ndeplinit</a:t>
          </a:r>
          <a:r>
            <a:rPr lang="en-US" b="0" i="0" dirty="0"/>
            <a:t> </a:t>
          </a:r>
          <a:r>
            <a:rPr lang="en-US" b="0" i="0" dirty="0" err="1"/>
            <a:t>pentru</a:t>
          </a:r>
          <a:r>
            <a:rPr lang="en-US" b="0" i="0" dirty="0"/>
            <a:t> ca un test case s</a:t>
          </a:r>
          <a:r>
            <a:rPr lang="ro-RO" b="0" i="0" dirty="0"/>
            <a:t>ă</a:t>
          </a:r>
          <a:r>
            <a:rPr lang="en-US" b="0" i="0" dirty="0"/>
            <a:t> fie passed</a:t>
          </a:r>
          <a:endParaRPr lang="en-US" dirty="0">
            <a:latin typeface="+mn-lt"/>
          </a:endParaRPr>
        </a:p>
      </dgm:t>
    </dgm:pt>
    <dgm:pt modelId="{742D1A51-A148-44F1-896B-E9A4EA6C7C37}" type="parTrans" cxnId="{299918ED-DE84-4B1B-8B8D-CBC63AD99E63}">
      <dgm:prSet/>
      <dgm:spPr/>
      <dgm:t>
        <a:bodyPr/>
        <a:lstStyle/>
        <a:p>
          <a:endParaRPr lang="en-US"/>
        </a:p>
      </dgm:t>
    </dgm:pt>
    <dgm:pt modelId="{17F0DA01-A486-40B9-9590-B3A6EDFBB0E9}" type="sibTrans" cxnId="{299918ED-DE84-4B1B-8B8D-CBC63AD99E63}">
      <dgm:prSet/>
      <dgm:spPr/>
      <dgm:t>
        <a:bodyPr/>
        <a:lstStyle/>
        <a:p>
          <a:endParaRPr lang="en-US"/>
        </a:p>
      </dgm:t>
    </dgm:pt>
    <dgm:pt modelId="{09F5A619-E2CE-4810-920A-F72F19B85423}" type="pres">
      <dgm:prSet presAssocID="{A8CC903F-FBDC-449A-A023-793EFFD0AD77}" presName="Name0" presStyleCnt="0">
        <dgm:presLayoutVars>
          <dgm:dir/>
          <dgm:animLvl val="lvl"/>
          <dgm:resizeHandles val="exact"/>
        </dgm:presLayoutVars>
      </dgm:prSet>
      <dgm:spPr/>
    </dgm:pt>
    <dgm:pt modelId="{E5CAB2EA-3A97-41C5-BCDB-DD5BBF1C7A30}" type="pres">
      <dgm:prSet presAssocID="{5695C096-DF96-416F-AD45-1481D15D6838}" presName="linNode" presStyleCnt="0"/>
      <dgm:spPr/>
    </dgm:pt>
    <dgm:pt modelId="{4F71BD22-B93E-47AF-B5BE-F3D980A6EE2B}" type="pres">
      <dgm:prSet presAssocID="{5695C096-DF96-416F-AD45-1481D15D683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2B0F704-8A10-4802-8470-518F59C581F4}" type="pres">
      <dgm:prSet presAssocID="{5695C096-DF96-416F-AD45-1481D15D6838}" presName="descendantText" presStyleLbl="alignAccFollowNode1" presStyleIdx="0" presStyleCnt="3">
        <dgm:presLayoutVars>
          <dgm:bulletEnabled val="1"/>
        </dgm:presLayoutVars>
      </dgm:prSet>
      <dgm:spPr/>
    </dgm:pt>
    <dgm:pt modelId="{4B88F07D-3894-461E-ACC0-6EF9618513F9}" type="pres">
      <dgm:prSet presAssocID="{E159AF8E-12C7-43E4-A7FB-0CC639BA0E73}" presName="sp" presStyleCnt="0"/>
      <dgm:spPr/>
    </dgm:pt>
    <dgm:pt modelId="{3CBDE2FD-17FF-4871-B6A7-5EAEC1C401CC}" type="pres">
      <dgm:prSet presAssocID="{9E077BB3-EBCB-4261-8682-FF5DBC5B2682}" presName="linNode" presStyleCnt="0"/>
      <dgm:spPr/>
    </dgm:pt>
    <dgm:pt modelId="{2044EFBF-092F-45BA-99EB-06ACF22A175D}" type="pres">
      <dgm:prSet presAssocID="{9E077BB3-EBCB-4261-8682-FF5DBC5B268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C129C9E-646A-4DF0-B4F5-21DB59A3481F}" type="pres">
      <dgm:prSet presAssocID="{9E077BB3-EBCB-4261-8682-FF5DBC5B2682}" presName="descendantText" presStyleLbl="alignAccFollowNode1" presStyleIdx="1" presStyleCnt="3">
        <dgm:presLayoutVars>
          <dgm:bulletEnabled val="1"/>
        </dgm:presLayoutVars>
      </dgm:prSet>
      <dgm:spPr/>
    </dgm:pt>
    <dgm:pt modelId="{D597D91D-C4F7-44EF-8AB6-6AEF0E0EEBEE}" type="pres">
      <dgm:prSet presAssocID="{AA3C0DE7-45E7-4637-85EF-24161CE41DC8}" presName="sp" presStyleCnt="0"/>
      <dgm:spPr/>
    </dgm:pt>
    <dgm:pt modelId="{D04FC95D-7A00-408F-A22A-2DD80E76C0BD}" type="pres">
      <dgm:prSet presAssocID="{6EE412CE-7EA9-4EB3-80C6-2CEDA9C831FF}" presName="linNode" presStyleCnt="0"/>
      <dgm:spPr/>
    </dgm:pt>
    <dgm:pt modelId="{52A64685-4A92-4F86-B4D2-AD5B32484B6A}" type="pres">
      <dgm:prSet presAssocID="{6EE412CE-7EA9-4EB3-80C6-2CEDA9C831F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60CF1F2-2297-46E2-9986-766E4C61F4C4}" type="pres">
      <dgm:prSet presAssocID="{6EE412CE-7EA9-4EB3-80C6-2CEDA9C831F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0E4F70A-A824-4E8E-9E15-4B42A14C9086}" type="presOf" srcId="{1D6FF41C-802D-4200-8CF0-5639B823FCA7}" destId="{2C129C9E-646A-4DF0-B4F5-21DB59A3481F}" srcOrd="0" destOrd="1" presId="urn:microsoft.com/office/officeart/2005/8/layout/vList5"/>
    <dgm:cxn modelId="{3519CB0B-4935-4705-9B0C-0052ED662119}" srcId="{A8CC903F-FBDC-449A-A023-793EFFD0AD77}" destId="{9E077BB3-EBCB-4261-8682-FF5DBC5B2682}" srcOrd="1" destOrd="0" parTransId="{FA5AF153-471B-4A22-AB2D-A4AD40795FC9}" sibTransId="{AA3C0DE7-45E7-4637-85EF-24161CE41DC8}"/>
    <dgm:cxn modelId="{DEFF220F-B611-43D7-B308-DDE9EE41C659}" type="presOf" srcId="{A8CC903F-FBDC-449A-A023-793EFFD0AD77}" destId="{09F5A619-E2CE-4810-920A-F72F19B85423}" srcOrd="0" destOrd="0" presId="urn:microsoft.com/office/officeart/2005/8/layout/vList5"/>
    <dgm:cxn modelId="{5860C82F-5236-4C6C-8D52-323F13256548}" srcId="{5695C096-DF96-416F-AD45-1481D15D6838}" destId="{5546E7C0-6F0E-426C-9645-A014CDD6F06E}" srcOrd="0" destOrd="0" parTransId="{A40A0956-875E-4A34-BF53-EFA3890AD983}" sibTransId="{A9A7F589-6C1B-4F66-9A5C-2AA686E7A05E}"/>
    <dgm:cxn modelId="{C9EBE33E-E9D1-40C1-90D9-417B2A7BA0E3}" type="presOf" srcId="{5546E7C0-6F0E-426C-9645-A014CDD6F06E}" destId="{92B0F704-8A10-4802-8470-518F59C581F4}" srcOrd="0" destOrd="0" presId="urn:microsoft.com/office/officeart/2005/8/layout/vList5"/>
    <dgm:cxn modelId="{86E8634C-E27C-4E68-87DA-03EDA8CB5123}" type="presOf" srcId="{6EE412CE-7EA9-4EB3-80C6-2CEDA9C831FF}" destId="{52A64685-4A92-4F86-B4D2-AD5B32484B6A}" srcOrd="0" destOrd="0" presId="urn:microsoft.com/office/officeart/2005/8/layout/vList5"/>
    <dgm:cxn modelId="{32173C51-94A7-4C85-9750-48EADDED61DE}" srcId="{9E077BB3-EBCB-4261-8682-FF5DBC5B2682}" destId="{86A019E3-AF69-481A-ADCD-60AF9FD413F4}" srcOrd="0" destOrd="0" parTransId="{E4F4CAD7-4C02-4570-A0B9-2A7AC8214410}" sibTransId="{E4F527FA-0049-4223-B9B8-6D10362CA20F}"/>
    <dgm:cxn modelId="{64BA2279-A9C4-4EAE-80CC-881E80BDCB16}" srcId="{A8CC903F-FBDC-449A-A023-793EFFD0AD77}" destId="{6EE412CE-7EA9-4EB3-80C6-2CEDA9C831FF}" srcOrd="2" destOrd="0" parTransId="{E5E3FB47-70D0-474A-A646-F064C217E2EA}" sibTransId="{9018B792-1580-4AAD-938A-0F1CF829D799}"/>
    <dgm:cxn modelId="{9D333098-67BF-4B84-A496-A8FF9A4BD9D4}" type="presOf" srcId="{3A7212CF-285F-447A-85EC-0FFF32C00D72}" destId="{E60CF1F2-2297-46E2-9986-766E4C61F4C4}" srcOrd="0" destOrd="0" presId="urn:microsoft.com/office/officeart/2005/8/layout/vList5"/>
    <dgm:cxn modelId="{E3C0889C-BFCA-4F2A-B032-572A304400AD}" type="presOf" srcId="{9E077BB3-EBCB-4261-8682-FF5DBC5B2682}" destId="{2044EFBF-092F-45BA-99EB-06ACF22A175D}" srcOrd="0" destOrd="0" presId="urn:microsoft.com/office/officeart/2005/8/layout/vList5"/>
    <dgm:cxn modelId="{B5A13BC6-708F-4B81-B9CF-27F89DB211EB}" srcId="{6EE412CE-7EA9-4EB3-80C6-2CEDA9C831FF}" destId="{3A7212CF-285F-447A-85EC-0FFF32C00D72}" srcOrd="0" destOrd="0" parTransId="{07371235-2A15-4183-84CB-09B037A202E6}" sibTransId="{627501E4-637E-4289-B6E3-8CCDA2414D65}"/>
    <dgm:cxn modelId="{05637CD6-E7B0-4AE1-82D2-19AC1C19CF0C}" type="presOf" srcId="{86A019E3-AF69-481A-ADCD-60AF9FD413F4}" destId="{2C129C9E-646A-4DF0-B4F5-21DB59A3481F}" srcOrd="0" destOrd="0" presId="urn:microsoft.com/office/officeart/2005/8/layout/vList5"/>
    <dgm:cxn modelId="{D653BCE8-3C7D-4554-8935-65A030B65EF6}" type="presOf" srcId="{5695C096-DF96-416F-AD45-1481D15D6838}" destId="{4F71BD22-B93E-47AF-B5BE-F3D980A6EE2B}" srcOrd="0" destOrd="0" presId="urn:microsoft.com/office/officeart/2005/8/layout/vList5"/>
    <dgm:cxn modelId="{C83D68EB-7B58-420D-AD40-8835419BD56E}" srcId="{A8CC903F-FBDC-449A-A023-793EFFD0AD77}" destId="{5695C096-DF96-416F-AD45-1481D15D6838}" srcOrd="0" destOrd="0" parTransId="{0D5E51D7-85D3-42A1-B846-69B1BF3B3987}" sibTransId="{E159AF8E-12C7-43E4-A7FB-0CC639BA0E73}"/>
    <dgm:cxn modelId="{299918ED-DE84-4B1B-8B8D-CBC63AD99E63}" srcId="{9E077BB3-EBCB-4261-8682-FF5DBC5B2682}" destId="{1D6FF41C-802D-4200-8CF0-5639B823FCA7}" srcOrd="1" destOrd="0" parTransId="{742D1A51-A148-44F1-896B-E9A4EA6C7C37}" sibTransId="{17F0DA01-A486-40B9-9590-B3A6EDFBB0E9}"/>
    <dgm:cxn modelId="{072A93DA-1885-4D55-966C-514C84209D48}" type="presParOf" srcId="{09F5A619-E2CE-4810-920A-F72F19B85423}" destId="{E5CAB2EA-3A97-41C5-BCDB-DD5BBF1C7A30}" srcOrd="0" destOrd="0" presId="urn:microsoft.com/office/officeart/2005/8/layout/vList5"/>
    <dgm:cxn modelId="{3A70A629-4D05-484A-8E27-2A9EBF95F5BE}" type="presParOf" srcId="{E5CAB2EA-3A97-41C5-BCDB-DD5BBF1C7A30}" destId="{4F71BD22-B93E-47AF-B5BE-F3D980A6EE2B}" srcOrd="0" destOrd="0" presId="urn:microsoft.com/office/officeart/2005/8/layout/vList5"/>
    <dgm:cxn modelId="{ECCFA98B-F6DC-4642-BA17-0F638E63A9BA}" type="presParOf" srcId="{E5CAB2EA-3A97-41C5-BCDB-DD5BBF1C7A30}" destId="{92B0F704-8A10-4802-8470-518F59C581F4}" srcOrd="1" destOrd="0" presId="urn:microsoft.com/office/officeart/2005/8/layout/vList5"/>
    <dgm:cxn modelId="{6BD5A371-3625-422F-8A7C-96F3192E54C6}" type="presParOf" srcId="{09F5A619-E2CE-4810-920A-F72F19B85423}" destId="{4B88F07D-3894-461E-ACC0-6EF9618513F9}" srcOrd="1" destOrd="0" presId="urn:microsoft.com/office/officeart/2005/8/layout/vList5"/>
    <dgm:cxn modelId="{6E1AE1E2-7353-43A2-BF55-AD507D96F86B}" type="presParOf" srcId="{09F5A619-E2CE-4810-920A-F72F19B85423}" destId="{3CBDE2FD-17FF-4871-B6A7-5EAEC1C401CC}" srcOrd="2" destOrd="0" presId="urn:microsoft.com/office/officeart/2005/8/layout/vList5"/>
    <dgm:cxn modelId="{79996ED2-0C30-4B24-B98D-F28BC2E7D742}" type="presParOf" srcId="{3CBDE2FD-17FF-4871-B6A7-5EAEC1C401CC}" destId="{2044EFBF-092F-45BA-99EB-06ACF22A175D}" srcOrd="0" destOrd="0" presId="urn:microsoft.com/office/officeart/2005/8/layout/vList5"/>
    <dgm:cxn modelId="{99EDFBB4-22E0-4E36-BBE7-AE8E0DB2054C}" type="presParOf" srcId="{3CBDE2FD-17FF-4871-B6A7-5EAEC1C401CC}" destId="{2C129C9E-646A-4DF0-B4F5-21DB59A3481F}" srcOrd="1" destOrd="0" presId="urn:microsoft.com/office/officeart/2005/8/layout/vList5"/>
    <dgm:cxn modelId="{52227A46-C3A8-4BF9-833D-8CFE94156141}" type="presParOf" srcId="{09F5A619-E2CE-4810-920A-F72F19B85423}" destId="{D597D91D-C4F7-44EF-8AB6-6AEF0E0EEBEE}" srcOrd="3" destOrd="0" presId="urn:microsoft.com/office/officeart/2005/8/layout/vList5"/>
    <dgm:cxn modelId="{41EAA67B-F94D-4083-844F-6172B2396D3F}" type="presParOf" srcId="{09F5A619-E2CE-4810-920A-F72F19B85423}" destId="{D04FC95D-7A00-408F-A22A-2DD80E76C0BD}" srcOrd="4" destOrd="0" presId="urn:microsoft.com/office/officeart/2005/8/layout/vList5"/>
    <dgm:cxn modelId="{85EB66C5-80C8-432F-9A0B-C2308417CC1E}" type="presParOf" srcId="{D04FC95D-7A00-408F-A22A-2DD80E76C0BD}" destId="{52A64685-4A92-4F86-B4D2-AD5B32484B6A}" srcOrd="0" destOrd="0" presId="urn:microsoft.com/office/officeart/2005/8/layout/vList5"/>
    <dgm:cxn modelId="{B907D6F0-08C6-4A6E-82A6-DA32CB896959}" type="presParOf" srcId="{D04FC95D-7A00-408F-A22A-2DD80E76C0BD}" destId="{E60CF1F2-2297-46E2-9986-766E4C61F4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14BD1-9A84-4E63-9C43-AD949A530E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D1C77-2DCC-4301-B810-3E850235E676}">
      <dgm:prSet phldrT="[Text]"/>
      <dgm:spPr/>
      <dgm:t>
        <a:bodyPr/>
        <a:lstStyle/>
        <a:p>
          <a:r>
            <a:rPr lang="en-US" dirty="0" err="1"/>
            <a:t>Explicați</a:t>
          </a:r>
          <a:r>
            <a:rPr lang="en-US" dirty="0"/>
            <a:t> </a:t>
          </a:r>
          <a:r>
            <a:rPr lang="en-US" dirty="0" err="1"/>
            <a:t>diferența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retesting </a:t>
          </a:r>
          <a:r>
            <a:rPr lang="en-US" dirty="0" err="1"/>
            <a:t>și</a:t>
          </a:r>
          <a:r>
            <a:rPr lang="en-US" dirty="0"/>
            <a:t> regression testing</a:t>
          </a:r>
        </a:p>
      </dgm:t>
    </dgm:pt>
    <dgm:pt modelId="{61FC02B5-83FE-4E84-8D2C-F02913450BBD}" type="parTrans" cxnId="{5CDD6D02-F75B-4B42-9940-D6696251E6D6}">
      <dgm:prSet/>
      <dgm:spPr/>
      <dgm:t>
        <a:bodyPr/>
        <a:lstStyle/>
        <a:p>
          <a:endParaRPr lang="en-US"/>
        </a:p>
      </dgm:t>
    </dgm:pt>
    <dgm:pt modelId="{5E5DD6D3-CC2D-4B7A-852D-426B8D4E609A}" type="sibTrans" cxnId="{5CDD6D02-F75B-4B42-9940-D6696251E6D6}">
      <dgm:prSet/>
      <dgm:spPr/>
      <dgm:t>
        <a:bodyPr/>
        <a:lstStyle/>
        <a:p>
          <a:endParaRPr lang="en-US"/>
        </a:p>
      </dgm:t>
    </dgm:pt>
    <dgm:pt modelId="{A922E870-4847-4A90-BCDE-91AA5D798A7C}">
      <dgm:prSet phldrT="[Text]"/>
      <dgm:spPr/>
      <dgm:t>
        <a:bodyPr/>
        <a:lstStyle/>
        <a:p>
          <a:r>
            <a:rPr lang="en-US" b="0" i="0" u="none" dirty="0" err="1"/>
            <a:t>Ambele</a:t>
          </a:r>
          <a:r>
            <a:rPr lang="en-US" b="0" i="0" u="none" dirty="0"/>
            <a:t> sunt </a:t>
          </a:r>
          <a:r>
            <a:rPr lang="en-US" b="0" i="0" u="none" dirty="0" err="1"/>
            <a:t>tipuri</a:t>
          </a:r>
          <a:r>
            <a:rPr lang="en-US" b="0" i="0" u="none" dirty="0"/>
            <a:t> de </a:t>
          </a:r>
          <a:r>
            <a:rPr lang="en-US" b="0" i="0" u="none" dirty="0" err="1"/>
            <a:t>testare</a:t>
          </a:r>
          <a:r>
            <a:rPr lang="en-US" b="0" i="0" u="none" dirty="0"/>
            <a:t> </a:t>
          </a:r>
          <a:r>
            <a:rPr lang="en-US" b="0" i="0" u="none" dirty="0" err="1"/>
            <a:t>făcute</a:t>
          </a:r>
          <a:r>
            <a:rPr lang="en-US" b="0" i="0" u="none" dirty="0"/>
            <a:t> </a:t>
          </a:r>
          <a:r>
            <a:rPr lang="en-US" b="0" i="0" u="none" dirty="0" err="1"/>
            <a:t>în</a:t>
          </a:r>
          <a:r>
            <a:rPr lang="en-US" b="0" i="0" u="none" dirty="0"/>
            <a:t> </a:t>
          </a:r>
          <a:r>
            <a:rPr lang="en-US" b="0" i="0" u="none" dirty="0" err="1"/>
            <a:t>urma</a:t>
          </a:r>
          <a:r>
            <a:rPr lang="en-US" b="0" i="0" u="none" dirty="0"/>
            <a:t> </a:t>
          </a:r>
          <a:r>
            <a:rPr lang="en-US" b="0" i="0" u="none" dirty="0" err="1"/>
            <a:t>schimbărilor</a:t>
          </a:r>
          <a:r>
            <a:rPr lang="en-US" b="0" i="0" u="none" dirty="0"/>
            <a:t>, retesting se </a:t>
          </a:r>
          <a:r>
            <a:rPr lang="en-US" b="0" i="0" u="none" dirty="0" err="1"/>
            <a:t>concentrează</a:t>
          </a:r>
          <a:r>
            <a:rPr lang="en-US" b="0" i="0" u="none" dirty="0"/>
            <a:t> pe a </a:t>
          </a:r>
          <a:r>
            <a:rPr lang="en-US" b="0" i="0" u="none" dirty="0" err="1"/>
            <a:t>revalida</a:t>
          </a:r>
          <a:r>
            <a:rPr lang="en-US" b="0" i="0" u="none" dirty="0"/>
            <a:t> o </a:t>
          </a:r>
          <a:r>
            <a:rPr lang="en-US" b="0" i="0" u="none" dirty="0" err="1"/>
            <a:t>funcționalitate</a:t>
          </a:r>
          <a:r>
            <a:rPr lang="en-US" b="0" i="0" u="none" dirty="0"/>
            <a:t> care anterior a </a:t>
          </a:r>
          <a:r>
            <a:rPr lang="en-US" b="0" i="0" u="none" dirty="0" err="1"/>
            <a:t>fost</a:t>
          </a:r>
          <a:r>
            <a:rPr lang="en-US" b="0" i="0" u="none" dirty="0"/>
            <a:t> </a:t>
          </a:r>
          <a:r>
            <a:rPr lang="en-US" b="0" i="0" u="none" dirty="0" err="1"/>
            <a:t>evaluată</a:t>
          </a:r>
          <a:r>
            <a:rPr lang="en-US" b="0" i="0" u="none" dirty="0"/>
            <a:t> ca </a:t>
          </a:r>
          <a:r>
            <a:rPr lang="en-US" b="0" i="0" u="none" dirty="0" err="1"/>
            <a:t>fiind</a:t>
          </a:r>
          <a:r>
            <a:rPr lang="en-US" b="0" i="0" u="none" dirty="0"/>
            <a:t> </a:t>
          </a:r>
          <a:r>
            <a:rPr lang="en-US" b="0" i="0" u="none" dirty="0" err="1"/>
            <a:t>incorectă</a:t>
          </a:r>
          <a:r>
            <a:rPr lang="en-US" b="0" i="0" u="none" dirty="0"/>
            <a:t> </a:t>
          </a:r>
          <a:r>
            <a:rPr lang="en-US" b="0" i="0" u="none" dirty="0" err="1"/>
            <a:t>pentru</a:t>
          </a:r>
          <a:r>
            <a:rPr lang="en-US" b="0" i="0" u="none" dirty="0"/>
            <a:t> a ne </a:t>
          </a:r>
          <a:r>
            <a:rPr lang="en-US" b="0" i="0" u="none" dirty="0" err="1"/>
            <a:t>asigura</a:t>
          </a:r>
          <a:r>
            <a:rPr lang="en-US" b="0" i="0" u="none" dirty="0"/>
            <a:t> </a:t>
          </a:r>
          <a:r>
            <a:rPr lang="en-US" b="0" i="0" u="none" dirty="0" err="1"/>
            <a:t>că</a:t>
          </a:r>
          <a:r>
            <a:rPr lang="en-US" b="0" i="0" u="none" dirty="0"/>
            <a:t> </a:t>
          </a:r>
          <a:r>
            <a:rPr lang="en-US" b="0" i="0" u="none" dirty="0" err="1"/>
            <a:t>acum</a:t>
          </a:r>
          <a:r>
            <a:rPr lang="en-US" b="0" i="0" u="none" dirty="0"/>
            <a:t> are </a:t>
          </a:r>
          <a:r>
            <a:rPr lang="en-US" b="0" i="0" u="none" dirty="0" err="1"/>
            <a:t>comportamentul</a:t>
          </a:r>
          <a:r>
            <a:rPr lang="en-US" b="0" i="0" u="none" dirty="0"/>
            <a:t> </a:t>
          </a:r>
          <a:r>
            <a:rPr lang="en-US" b="0" i="0" u="none" dirty="0" err="1"/>
            <a:t>așteptat</a:t>
          </a:r>
          <a:r>
            <a:rPr lang="en-US" b="0" i="0" u="none" dirty="0"/>
            <a:t>, </a:t>
          </a:r>
          <a:r>
            <a:rPr lang="en-US" b="0" i="0" u="none" dirty="0" err="1"/>
            <a:t>în</a:t>
          </a:r>
          <a:r>
            <a:rPr lang="en-US" b="0" i="0" u="none" dirty="0"/>
            <a:t> </a:t>
          </a:r>
          <a:r>
            <a:rPr lang="en-US" b="0" i="0" u="none" dirty="0" err="1"/>
            <a:t>timp</a:t>
          </a:r>
          <a:r>
            <a:rPr lang="en-US" b="0" i="0" u="none" dirty="0"/>
            <a:t> </a:t>
          </a:r>
          <a:r>
            <a:rPr lang="en-US" b="0" i="0" u="none" dirty="0" err="1"/>
            <a:t>ce</a:t>
          </a:r>
          <a:r>
            <a:rPr lang="en-US" b="0" i="0" u="none" dirty="0"/>
            <a:t> </a:t>
          </a:r>
          <a:r>
            <a:rPr lang="en-US" b="0" i="0" u="none" dirty="0" err="1"/>
            <a:t>testarea</a:t>
          </a:r>
          <a:r>
            <a:rPr lang="en-US" b="0" i="0" u="none" dirty="0"/>
            <a:t> de </a:t>
          </a:r>
          <a:r>
            <a:rPr lang="en-US" b="0" i="0" u="none" dirty="0" err="1"/>
            <a:t>regresie</a:t>
          </a:r>
          <a:r>
            <a:rPr lang="en-US" b="0" i="0" u="none" dirty="0"/>
            <a:t> se </a:t>
          </a:r>
          <a:r>
            <a:rPr lang="en-US" b="0" i="0" u="none" dirty="0" err="1"/>
            <a:t>concentrează</a:t>
          </a:r>
          <a:r>
            <a:rPr lang="en-US" b="0" i="0" u="none" dirty="0"/>
            <a:t> pe </a:t>
          </a:r>
          <a:r>
            <a:rPr lang="en-US" b="0" i="0" u="none" dirty="0" err="1"/>
            <a:t>funcționalități</a:t>
          </a:r>
          <a:r>
            <a:rPr lang="en-US" b="0" i="0" u="none" dirty="0"/>
            <a:t> care anterior au </a:t>
          </a:r>
          <a:r>
            <a:rPr lang="en-US" b="0" i="0" u="none" dirty="0" err="1"/>
            <a:t>fost</a:t>
          </a:r>
          <a:r>
            <a:rPr lang="en-US" b="0" i="0" u="none" dirty="0"/>
            <a:t> </a:t>
          </a:r>
          <a:r>
            <a:rPr lang="en-US" b="0" i="0" u="none" dirty="0" err="1"/>
            <a:t>confirmate</a:t>
          </a:r>
          <a:r>
            <a:rPr lang="en-US" b="0" i="0" u="none" dirty="0"/>
            <a:t> ca </a:t>
          </a:r>
          <a:r>
            <a:rPr lang="en-US" b="0" i="0" u="none" dirty="0" err="1"/>
            <a:t>și</a:t>
          </a:r>
          <a:r>
            <a:rPr lang="en-US" b="0" i="0" u="none" dirty="0"/>
            <a:t> </a:t>
          </a:r>
          <a:r>
            <a:rPr lang="en-US" b="0" i="0" u="none" dirty="0" err="1"/>
            <a:t>corecte</a:t>
          </a:r>
          <a:r>
            <a:rPr lang="en-US" b="0" i="0" u="none" dirty="0"/>
            <a:t> </a:t>
          </a:r>
          <a:r>
            <a:rPr lang="en-US" b="0" i="0" u="none" dirty="0" err="1"/>
            <a:t>pentru</a:t>
          </a:r>
          <a:r>
            <a:rPr lang="en-US" b="0" i="0" u="none" dirty="0"/>
            <a:t> a ne </a:t>
          </a:r>
          <a:r>
            <a:rPr lang="en-US" b="0" i="0" u="none" dirty="0" err="1"/>
            <a:t>asigura</a:t>
          </a:r>
          <a:r>
            <a:rPr lang="en-US" b="0" i="0" u="none" dirty="0"/>
            <a:t> </a:t>
          </a:r>
          <a:r>
            <a:rPr lang="en-US" b="0" i="0" u="none" dirty="0" err="1"/>
            <a:t>că</a:t>
          </a:r>
          <a:r>
            <a:rPr lang="en-US" b="0" i="0" u="none" dirty="0"/>
            <a:t> </a:t>
          </a:r>
          <a:r>
            <a:rPr lang="en-US" b="0" i="0" u="none" dirty="0" err="1"/>
            <a:t>acestea</a:t>
          </a:r>
          <a:r>
            <a:rPr lang="en-US" b="0" i="0" u="none" dirty="0"/>
            <a:t> </a:t>
          </a:r>
          <a:r>
            <a:rPr lang="en-US" b="0" i="0" u="none" dirty="0" err="1"/>
            <a:t>în</a:t>
          </a:r>
          <a:r>
            <a:rPr lang="en-US" b="0" i="0" u="none" dirty="0"/>
            <a:t> </a:t>
          </a:r>
          <a:r>
            <a:rPr lang="en-US" b="0" i="0" u="none" dirty="0" err="1"/>
            <a:t>continuare</a:t>
          </a:r>
          <a:r>
            <a:rPr lang="en-US" b="0" i="0" u="none" dirty="0"/>
            <a:t> se </a:t>
          </a:r>
          <a:r>
            <a:rPr lang="en-US" b="0" i="0" u="none" dirty="0" err="1"/>
            <a:t>ridică</a:t>
          </a:r>
          <a:r>
            <a:rPr lang="en-US" b="0" i="0" u="none" dirty="0"/>
            <a:t> la </a:t>
          </a:r>
          <a:r>
            <a:rPr lang="en-US" b="0" i="0" u="none" dirty="0" err="1"/>
            <a:t>nivelul</a:t>
          </a:r>
          <a:r>
            <a:rPr lang="en-US" b="0" i="0" u="none" dirty="0"/>
            <a:t> </a:t>
          </a:r>
          <a:r>
            <a:rPr lang="en-US" b="0" i="0" u="none" dirty="0" err="1"/>
            <a:t>așteptărilor</a:t>
          </a:r>
          <a:r>
            <a:rPr lang="en-US" b="0" i="0" u="none" dirty="0"/>
            <a:t> </a:t>
          </a:r>
          <a:r>
            <a:rPr lang="en-US" b="0" i="0" u="none" dirty="0" err="1"/>
            <a:t>clientului</a:t>
          </a:r>
          <a:endParaRPr lang="en-US" i="0" dirty="0"/>
        </a:p>
      </dgm:t>
    </dgm:pt>
    <dgm:pt modelId="{AA9FC3FB-2800-4767-B123-CB6301AF40A6}" type="parTrans" cxnId="{8B4937DD-AF15-484C-B9BA-7F9AE2F201B7}">
      <dgm:prSet/>
      <dgm:spPr/>
      <dgm:t>
        <a:bodyPr/>
        <a:lstStyle/>
        <a:p>
          <a:endParaRPr lang="en-US"/>
        </a:p>
      </dgm:t>
    </dgm:pt>
    <dgm:pt modelId="{80A199E1-D6E2-4F1E-B16E-9CC6E1E5910F}" type="sibTrans" cxnId="{8B4937DD-AF15-484C-B9BA-7F9AE2F201B7}">
      <dgm:prSet/>
      <dgm:spPr/>
      <dgm:t>
        <a:bodyPr/>
        <a:lstStyle/>
        <a:p>
          <a:endParaRPr lang="en-US"/>
        </a:p>
      </dgm:t>
    </dgm:pt>
    <dgm:pt modelId="{3E634794-F118-45A9-B1EC-8A99799F1592}">
      <dgm:prSet phldrT="[Text]"/>
      <dgm:spPr/>
      <dgm:t>
        <a:bodyPr/>
        <a:lstStyle/>
        <a:p>
          <a:r>
            <a:rPr lang="en-US" dirty="0" err="1"/>
            <a:t>Explicați</a:t>
          </a:r>
          <a:r>
            <a:rPr lang="en-US" dirty="0"/>
            <a:t> </a:t>
          </a:r>
          <a:r>
            <a:rPr lang="en-US" dirty="0" err="1"/>
            <a:t>diferența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blackbox</a:t>
          </a:r>
          <a:r>
            <a:rPr lang="en-US" dirty="0"/>
            <a:t> testing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whitebox</a:t>
          </a:r>
          <a:r>
            <a:rPr lang="en-US" dirty="0"/>
            <a:t> testing</a:t>
          </a:r>
        </a:p>
      </dgm:t>
    </dgm:pt>
    <dgm:pt modelId="{BDD5A5D6-9E51-41F5-AF6B-564016542D7D}" type="parTrans" cxnId="{CCFAF9FC-68A2-430D-88E6-911A386D0E6C}">
      <dgm:prSet/>
      <dgm:spPr/>
      <dgm:t>
        <a:bodyPr/>
        <a:lstStyle/>
        <a:p>
          <a:endParaRPr lang="en-US"/>
        </a:p>
      </dgm:t>
    </dgm:pt>
    <dgm:pt modelId="{6AC3BFAB-46A4-4EE7-8017-DA68DEBFEEFA}" type="sibTrans" cxnId="{CCFAF9FC-68A2-430D-88E6-911A386D0E6C}">
      <dgm:prSet/>
      <dgm:spPr/>
      <dgm:t>
        <a:bodyPr/>
        <a:lstStyle/>
        <a:p>
          <a:endParaRPr lang="en-US"/>
        </a:p>
      </dgm:t>
    </dgm:pt>
    <dgm:pt modelId="{A5BB91A2-61DB-496F-ADE6-9A8BD8911C40}">
      <dgm:prSet phldrT="[Text]"/>
      <dgm:spPr/>
      <dgm:t>
        <a:bodyPr/>
        <a:lstStyle/>
        <a:p>
          <a:r>
            <a:rPr lang="en-US" dirty="0"/>
            <a:t>In </a:t>
          </a:r>
          <a:r>
            <a:rPr lang="en-US" dirty="0" err="1"/>
            <a:t>cazul</a:t>
          </a:r>
          <a:r>
            <a:rPr lang="en-US" dirty="0"/>
            <a:t> </a:t>
          </a:r>
          <a:r>
            <a:rPr lang="en-US" dirty="0" err="1"/>
            <a:t>testarii</a:t>
          </a:r>
          <a:r>
            <a:rPr lang="en-US" dirty="0"/>
            <a:t> </a:t>
          </a:r>
          <a:r>
            <a:rPr lang="en-US" dirty="0" err="1"/>
            <a:t>blackbox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testarea</a:t>
          </a:r>
          <a:r>
            <a:rPr lang="en-US" dirty="0"/>
            <a:t> f</a:t>
          </a:r>
          <a:r>
            <a:rPr lang="ro-RO" dirty="0"/>
            <a:t>ă</a:t>
          </a:r>
          <a:r>
            <a:rPr lang="en-US" dirty="0"/>
            <a:t>r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acces</a:t>
          </a:r>
          <a:r>
            <a:rPr lang="en-US" dirty="0"/>
            <a:t> la cod, </a:t>
          </a:r>
          <a:r>
            <a:rPr lang="en-US" dirty="0" err="1"/>
            <a:t>iar</a:t>
          </a:r>
          <a:r>
            <a:rPr lang="en-US" dirty="0"/>
            <a:t> in </a:t>
          </a:r>
          <a:r>
            <a:rPr lang="en-US" dirty="0" err="1"/>
            <a:t>cazul</a:t>
          </a:r>
          <a:r>
            <a:rPr lang="en-US" dirty="0"/>
            <a:t> test</a:t>
          </a:r>
          <a:r>
            <a:rPr lang="ro-RO" dirty="0"/>
            <a:t>ă</a:t>
          </a:r>
          <a:r>
            <a:rPr lang="en-US" dirty="0" err="1"/>
            <a:t>rii</a:t>
          </a:r>
          <a:r>
            <a:rPr lang="en-US" dirty="0"/>
            <a:t> </a:t>
          </a:r>
          <a:r>
            <a:rPr lang="en-US" dirty="0" err="1"/>
            <a:t>whitebox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atunci</a:t>
          </a:r>
          <a:r>
            <a:rPr lang="en-US" dirty="0"/>
            <a:t> c</a:t>
          </a:r>
          <a:r>
            <a:rPr lang="ro-RO" dirty="0"/>
            <a:t>â</a:t>
          </a:r>
          <a:r>
            <a:rPr lang="en-US" dirty="0" err="1"/>
            <a:t>nd</a:t>
          </a:r>
          <a:r>
            <a:rPr lang="en-US" dirty="0"/>
            <a:t> test</a:t>
          </a:r>
          <a:r>
            <a:rPr lang="ro-RO" dirty="0"/>
            <a:t>ă</a:t>
          </a:r>
          <a:r>
            <a:rPr lang="en-US" dirty="0" err="1"/>
            <a:t>rii</a:t>
          </a:r>
          <a:r>
            <a:rPr lang="en-US" dirty="0"/>
            <a:t> au </a:t>
          </a:r>
          <a:r>
            <a:rPr lang="en-US" dirty="0" err="1"/>
            <a:t>cuno</a:t>
          </a:r>
          <a:r>
            <a:rPr lang="ro-RO" dirty="0"/>
            <a:t>ș</a:t>
          </a:r>
          <a:r>
            <a:rPr lang="en-US" dirty="0"/>
            <a:t>tin</a:t>
          </a:r>
          <a:r>
            <a:rPr lang="ro-RO" dirty="0"/>
            <a:t>ț</a:t>
          </a:r>
          <a:r>
            <a:rPr lang="en-US" dirty="0"/>
            <a:t>e </a:t>
          </a:r>
          <a:r>
            <a:rPr lang="en-US" dirty="0" err="1"/>
            <a:t>despre</a:t>
          </a:r>
          <a:r>
            <a:rPr lang="en-US" dirty="0"/>
            <a:t> </a:t>
          </a:r>
          <a:r>
            <a:rPr lang="en-US" dirty="0" err="1"/>
            <a:t>structura</a:t>
          </a:r>
          <a:r>
            <a:rPr lang="en-US" dirty="0"/>
            <a:t> intern</a:t>
          </a:r>
          <a:r>
            <a:rPr lang="ro-RO" dirty="0"/>
            <a:t>ă</a:t>
          </a:r>
          <a:r>
            <a:rPr lang="en-US" dirty="0"/>
            <a:t>, </a:t>
          </a:r>
          <a:r>
            <a:rPr lang="en-US" dirty="0" err="1"/>
            <a:t>codul</a:t>
          </a:r>
          <a:r>
            <a:rPr lang="en-US" dirty="0"/>
            <a:t> </a:t>
          </a:r>
          <a:r>
            <a:rPr lang="en-US" dirty="0" err="1"/>
            <a:t>surs</a:t>
          </a:r>
          <a:r>
            <a:rPr lang="ro-RO" dirty="0"/>
            <a:t>ă</a:t>
          </a:r>
          <a:r>
            <a:rPr lang="en-US" dirty="0"/>
            <a:t>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algoritmul</a:t>
          </a:r>
          <a:r>
            <a:rPr lang="en-US" dirty="0"/>
            <a:t> software-</a:t>
          </a:r>
          <a:r>
            <a:rPr lang="en-US" dirty="0" err="1"/>
            <a:t>ului</a:t>
          </a:r>
          <a:r>
            <a:rPr lang="en-US" dirty="0"/>
            <a:t> pe care </a:t>
          </a:r>
          <a:r>
            <a:rPr lang="ro-RO" dirty="0"/>
            <a:t>î</a:t>
          </a:r>
          <a:r>
            <a:rPr lang="en-US" dirty="0"/>
            <a:t>l </a:t>
          </a:r>
          <a:r>
            <a:rPr lang="en-US" dirty="0" err="1"/>
            <a:t>testeaz</a:t>
          </a:r>
          <a:r>
            <a:rPr lang="ro-RO" dirty="0"/>
            <a:t>ă</a:t>
          </a:r>
          <a:r>
            <a:rPr lang="en-US" dirty="0"/>
            <a:t>.</a:t>
          </a:r>
        </a:p>
      </dgm:t>
    </dgm:pt>
    <dgm:pt modelId="{F51A5759-D1B9-4DEC-A9BD-20CB662457F2}" type="parTrans" cxnId="{34171F71-6817-45FD-B3D7-15E48C8503C4}">
      <dgm:prSet/>
      <dgm:spPr/>
      <dgm:t>
        <a:bodyPr/>
        <a:lstStyle/>
        <a:p>
          <a:endParaRPr lang="en-US"/>
        </a:p>
      </dgm:t>
    </dgm:pt>
    <dgm:pt modelId="{010AB305-8537-498B-84BD-62B2A52C7ED3}" type="sibTrans" cxnId="{34171F71-6817-45FD-B3D7-15E48C8503C4}">
      <dgm:prSet/>
      <dgm:spPr/>
      <dgm:t>
        <a:bodyPr/>
        <a:lstStyle/>
        <a:p>
          <a:endParaRPr lang="en-US"/>
        </a:p>
      </dgm:t>
    </dgm:pt>
    <dgm:pt modelId="{A6197E03-9DD2-4E97-A2B4-84C1702D1620}" type="pres">
      <dgm:prSet presAssocID="{E3614BD1-9A84-4E63-9C43-AD949A530E56}" presName="Name0" presStyleCnt="0">
        <dgm:presLayoutVars>
          <dgm:dir/>
          <dgm:animLvl val="lvl"/>
          <dgm:resizeHandles val="exact"/>
        </dgm:presLayoutVars>
      </dgm:prSet>
      <dgm:spPr/>
    </dgm:pt>
    <dgm:pt modelId="{6203EF69-07C2-420E-8804-BED6089B9046}" type="pres">
      <dgm:prSet presAssocID="{1D2D1C77-2DCC-4301-B810-3E850235E676}" presName="linNode" presStyleCnt="0"/>
      <dgm:spPr/>
    </dgm:pt>
    <dgm:pt modelId="{D8AD125A-819D-429D-A463-3512EB127BA8}" type="pres">
      <dgm:prSet presAssocID="{1D2D1C77-2DCC-4301-B810-3E850235E676}" presName="parentText" presStyleLbl="node1" presStyleIdx="0" presStyleCnt="2" custLinFactNeighborY="-1094">
        <dgm:presLayoutVars>
          <dgm:chMax val="1"/>
          <dgm:bulletEnabled val="1"/>
        </dgm:presLayoutVars>
      </dgm:prSet>
      <dgm:spPr/>
    </dgm:pt>
    <dgm:pt modelId="{7A68F91D-9AEF-46DF-8CF0-19E622FA3BC3}" type="pres">
      <dgm:prSet presAssocID="{1D2D1C77-2DCC-4301-B810-3E850235E676}" presName="descendantText" presStyleLbl="alignAccFollowNode1" presStyleIdx="0" presStyleCnt="2">
        <dgm:presLayoutVars>
          <dgm:bulletEnabled val="1"/>
        </dgm:presLayoutVars>
      </dgm:prSet>
      <dgm:spPr/>
    </dgm:pt>
    <dgm:pt modelId="{0D37507C-106E-487D-92E6-E4E80BE1966D}" type="pres">
      <dgm:prSet presAssocID="{5E5DD6D3-CC2D-4B7A-852D-426B8D4E609A}" presName="sp" presStyleCnt="0"/>
      <dgm:spPr/>
    </dgm:pt>
    <dgm:pt modelId="{01997772-48DA-4C9C-81EB-F67A1966F35E}" type="pres">
      <dgm:prSet presAssocID="{3E634794-F118-45A9-B1EC-8A99799F1592}" presName="linNode" presStyleCnt="0"/>
      <dgm:spPr/>
    </dgm:pt>
    <dgm:pt modelId="{C75573C3-FC9B-4AC9-B009-7D75C53A76B1}" type="pres">
      <dgm:prSet presAssocID="{3E634794-F118-45A9-B1EC-8A99799F159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88AD9A1-506D-40A3-9BAF-AE18E30A7E52}" type="pres">
      <dgm:prSet presAssocID="{3E634794-F118-45A9-B1EC-8A99799F159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CDD6D02-F75B-4B42-9940-D6696251E6D6}" srcId="{E3614BD1-9A84-4E63-9C43-AD949A530E56}" destId="{1D2D1C77-2DCC-4301-B810-3E850235E676}" srcOrd="0" destOrd="0" parTransId="{61FC02B5-83FE-4E84-8D2C-F02913450BBD}" sibTransId="{5E5DD6D3-CC2D-4B7A-852D-426B8D4E609A}"/>
    <dgm:cxn modelId="{EC465A4B-DEDE-4E09-B7FC-2628D8CAA3CE}" type="presOf" srcId="{E3614BD1-9A84-4E63-9C43-AD949A530E56}" destId="{A6197E03-9DD2-4E97-A2B4-84C1702D1620}" srcOrd="0" destOrd="0" presId="urn:microsoft.com/office/officeart/2005/8/layout/vList5"/>
    <dgm:cxn modelId="{34171F71-6817-45FD-B3D7-15E48C8503C4}" srcId="{3E634794-F118-45A9-B1EC-8A99799F1592}" destId="{A5BB91A2-61DB-496F-ADE6-9A8BD8911C40}" srcOrd="0" destOrd="0" parTransId="{F51A5759-D1B9-4DEC-A9BD-20CB662457F2}" sibTransId="{010AB305-8537-498B-84BD-62B2A52C7ED3}"/>
    <dgm:cxn modelId="{A998C175-8F55-4F78-A275-1410D22495E1}" type="presOf" srcId="{3E634794-F118-45A9-B1EC-8A99799F1592}" destId="{C75573C3-FC9B-4AC9-B009-7D75C53A76B1}" srcOrd="0" destOrd="0" presId="urn:microsoft.com/office/officeart/2005/8/layout/vList5"/>
    <dgm:cxn modelId="{A301F17C-9BBB-4E3B-826D-F94606158384}" type="presOf" srcId="{A5BB91A2-61DB-496F-ADE6-9A8BD8911C40}" destId="{888AD9A1-506D-40A3-9BAF-AE18E30A7E52}" srcOrd="0" destOrd="0" presId="urn:microsoft.com/office/officeart/2005/8/layout/vList5"/>
    <dgm:cxn modelId="{A243209C-C73F-43A8-AE8F-B1A4541887E8}" type="presOf" srcId="{1D2D1C77-2DCC-4301-B810-3E850235E676}" destId="{D8AD125A-819D-429D-A463-3512EB127BA8}" srcOrd="0" destOrd="0" presId="urn:microsoft.com/office/officeart/2005/8/layout/vList5"/>
    <dgm:cxn modelId="{2B6A95D9-2093-45DB-AC31-61ED5C7571B1}" type="presOf" srcId="{A922E870-4847-4A90-BCDE-91AA5D798A7C}" destId="{7A68F91D-9AEF-46DF-8CF0-19E622FA3BC3}" srcOrd="0" destOrd="0" presId="urn:microsoft.com/office/officeart/2005/8/layout/vList5"/>
    <dgm:cxn modelId="{8B4937DD-AF15-484C-B9BA-7F9AE2F201B7}" srcId="{1D2D1C77-2DCC-4301-B810-3E850235E676}" destId="{A922E870-4847-4A90-BCDE-91AA5D798A7C}" srcOrd="0" destOrd="0" parTransId="{AA9FC3FB-2800-4767-B123-CB6301AF40A6}" sibTransId="{80A199E1-D6E2-4F1E-B16E-9CC6E1E5910F}"/>
    <dgm:cxn modelId="{CCFAF9FC-68A2-430D-88E6-911A386D0E6C}" srcId="{E3614BD1-9A84-4E63-9C43-AD949A530E56}" destId="{3E634794-F118-45A9-B1EC-8A99799F1592}" srcOrd="1" destOrd="0" parTransId="{BDD5A5D6-9E51-41F5-AF6B-564016542D7D}" sibTransId="{6AC3BFAB-46A4-4EE7-8017-DA68DEBFEEFA}"/>
    <dgm:cxn modelId="{63835BC6-4753-4009-B94B-ACBA5AFD2EB5}" type="presParOf" srcId="{A6197E03-9DD2-4E97-A2B4-84C1702D1620}" destId="{6203EF69-07C2-420E-8804-BED6089B9046}" srcOrd="0" destOrd="0" presId="urn:microsoft.com/office/officeart/2005/8/layout/vList5"/>
    <dgm:cxn modelId="{EDE1A781-0635-4A85-97F8-E9213EF9AD97}" type="presParOf" srcId="{6203EF69-07C2-420E-8804-BED6089B9046}" destId="{D8AD125A-819D-429D-A463-3512EB127BA8}" srcOrd="0" destOrd="0" presId="urn:microsoft.com/office/officeart/2005/8/layout/vList5"/>
    <dgm:cxn modelId="{4FC01D53-2C09-47B5-A210-8F94CF32E337}" type="presParOf" srcId="{6203EF69-07C2-420E-8804-BED6089B9046}" destId="{7A68F91D-9AEF-46DF-8CF0-19E622FA3BC3}" srcOrd="1" destOrd="0" presId="urn:microsoft.com/office/officeart/2005/8/layout/vList5"/>
    <dgm:cxn modelId="{018971B7-8A02-4514-8A4F-466FB5A3D2FE}" type="presParOf" srcId="{A6197E03-9DD2-4E97-A2B4-84C1702D1620}" destId="{0D37507C-106E-487D-92E6-E4E80BE1966D}" srcOrd="1" destOrd="0" presId="urn:microsoft.com/office/officeart/2005/8/layout/vList5"/>
    <dgm:cxn modelId="{BB636D97-47BB-47BE-9BDF-5DDE1D70B040}" type="presParOf" srcId="{A6197E03-9DD2-4E97-A2B4-84C1702D1620}" destId="{01997772-48DA-4C9C-81EB-F67A1966F35E}" srcOrd="2" destOrd="0" presId="urn:microsoft.com/office/officeart/2005/8/layout/vList5"/>
    <dgm:cxn modelId="{53CF91BD-D43B-4D92-B4A2-730923CEC2A4}" type="presParOf" srcId="{01997772-48DA-4C9C-81EB-F67A1966F35E}" destId="{C75573C3-FC9B-4AC9-B009-7D75C53A76B1}" srcOrd="0" destOrd="0" presId="urn:microsoft.com/office/officeart/2005/8/layout/vList5"/>
    <dgm:cxn modelId="{4E1FFFB2-5ED4-4D4F-A9E7-71970A2E8340}" type="presParOf" srcId="{01997772-48DA-4C9C-81EB-F67A1966F35E}" destId="{888AD9A1-506D-40A3-9BAF-AE18E30A7E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0D56DF-9FFA-41C5-B9C6-B6BDA4D0159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CA9AC-F408-4BEB-8281-B68D03283AFE}">
      <dgm:prSet phldrT="[Text]"/>
      <dgm:spPr/>
      <dgm:t>
        <a:bodyPr/>
        <a:lstStyle/>
        <a:p>
          <a:r>
            <a:rPr lang="en-US" dirty="0"/>
            <a:t>a) </a:t>
          </a:r>
          <a:r>
            <a:rPr lang="en-US" dirty="0" err="1"/>
            <a:t>Testare</a:t>
          </a:r>
          <a:r>
            <a:rPr lang="en-US" dirty="0"/>
            <a:t> </a:t>
          </a:r>
          <a:r>
            <a:rPr lang="en-US" dirty="0" err="1"/>
            <a:t>statica</a:t>
          </a:r>
          <a:r>
            <a:rPr lang="en-US" dirty="0"/>
            <a:t> </a:t>
          </a:r>
        </a:p>
      </dgm:t>
    </dgm:pt>
    <dgm:pt modelId="{45A88075-04D6-4E9F-A6BF-27035E7E88AE}" type="parTrans" cxnId="{C28428B8-B992-441D-9159-0E5711E3159F}">
      <dgm:prSet/>
      <dgm:spPr/>
      <dgm:t>
        <a:bodyPr/>
        <a:lstStyle/>
        <a:p>
          <a:endParaRPr lang="en-US"/>
        </a:p>
      </dgm:t>
    </dgm:pt>
    <dgm:pt modelId="{F50DAE0F-010E-49E7-86A0-C866D89451CC}" type="sibTrans" cxnId="{C28428B8-B992-441D-9159-0E5711E3159F}">
      <dgm:prSet/>
      <dgm:spPr/>
      <dgm:t>
        <a:bodyPr/>
        <a:lstStyle/>
        <a:p>
          <a:endParaRPr lang="en-US"/>
        </a:p>
      </dgm:t>
    </dgm:pt>
    <dgm:pt modelId="{0A0C230F-1B40-43F1-83F0-6F7844FCCF66}">
      <dgm:prSet phldrT="[Text]" custT="1"/>
      <dgm:spPr/>
      <dgm:t>
        <a:bodyPr/>
        <a:lstStyle/>
        <a:p>
          <a:r>
            <a:rPr lang="en-US" sz="1050" dirty="0" err="1"/>
            <a:t>Testare</a:t>
          </a:r>
          <a:r>
            <a:rPr lang="en-US" sz="1050" dirty="0"/>
            <a:t> f</a:t>
          </a:r>
          <a:r>
            <a:rPr lang="ro-RO" sz="1050" dirty="0"/>
            <a:t>ă</a:t>
          </a:r>
          <a:r>
            <a:rPr lang="en-US" sz="1050" dirty="0"/>
            <a:t>r</a:t>
          </a:r>
          <a:r>
            <a:rPr lang="ro-RO" sz="1050" dirty="0"/>
            <a:t>ă</a:t>
          </a:r>
          <a:r>
            <a:rPr lang="en-US" sz="1050" dirty="0"/>
            <a:t> </a:t>
          </a:r>
          <a:r>
            <a:rPr lang="en-US" sz="1050" dirty="0" err="1"/>
            <a:t>rulare</a:t>
          </a:r>
          <a:r>
            <a:rPr lang="en-US" sz="1050" dirty="0"/>
            <a:t> de cod – </a:t>
          </a:r>
          <a:r>
            <a:rPr lang="en-US" sz="1050" dirty="0" err="1"/>
            <a:t>este</a:t>
          </a:r>
          <a:r>
            <a:rPr lang="en-US" sz="1050" dirty="0"/>
            <a:t> important</a:t>
          </a:r>
          <a:r>
            <a:rPr lang="ro-RO" sz="1050" dirty="0"/>
            <a:t>ă</a:t>
          </a:r>
          <a:r>
            <a:rPr lang="en-US" sz="1050" dirty="0"/>
            <a:t> </a:t>
          </a:r>
          <a:r>
            <a:rPr lang="en-US" sz="1050" dirty="0" err="1"/>
            <a:t>mai</a:t>
          </a:r>
          <a:r>
            <a:rPr lang="en-US" sz="1050" dirty="0"/>
            <a:t> ales </a:t>
          </a:r>
          <a:r>
            <a:rPr lang="en-US" sz="1050" dirty="0" err="1"/>
            <a:t>pentru</a:t>
          </a:r>
          <a:r>
            <a:rPr lang="en-US" sz="1050" dirty="0"/>
            <a:t> </a:t>
          </a:r>
          <a:r>
            <a:rPr lang="en-US" sz="1050" dirty="0" err="1"/>
            <a:t>sistemele</a:t>
          </a:r>
          <a:r>
            <a:rPr lang="en-US" sz="1050" dirty="0"/>
            <a:t> care au </a:t>
          </a:r>
          <a:r>
            <a:rPr lang="en-US" sz="1050" dirty="0" err="1"/>
            <a:t>nevoie</a:t>
          </a:r>
          <a:r>
            <a:rPr lang="en-US" sz="1050" dirty="0"/>
            <a:t> de o </a:t>
          </a:r>
          <a:r>
            <a:rPr lang="en-US" sz="1050" dirty="0" err="1"/>
            <a:t>securitate</a:t>
          </a:r>
          <a:r>
            <a:rPr lang="en-US" sz="1050" dirty="0"/>
            <a:t> </a:t>
          </a:r>
          <a:r>
            <a:rPr lang="en-US" sz="1050" dirty="0" err="1"/>
            <a:t>sporit</a:t>
          </a:r>
          <a:r>
            <a:rPr lang="ro-RO" sz="1050" dirty="0"/>
            <a:t>ă</a:t>
          </a:r>
          <a:r>
            <a:rPr lang="en-US" sz="1050" dirty="0"/>
            <a:t>  </a:t>
          </a:r>
        </a:p>
      </dgm:t>
    </dgm:pt>
    <dgm:pt modelId="{8F8EBC29-0BE2-469A-BF42-B07E9B9D6FEB}" type="parTrans" cxnId="{9E1319CD-3390-41C0-A67A-A10E8B3575F4}">
      <dgm:prSet/>
      <dgm:spPr/>
      <dgm:t>
        <a:bodyPr/>
        <a:lstStyle/>
        <a:p>
          <a:endParaRPr lang="en-US"/>
        </a:p>
      </dgm:t>
    </dgm:pt>
    <dgm:pt modelId="{864A7623-0500-434E-BBE1-2ED2FBCE6CA0}" type="sibTrans" cxnId="{9E1319CD-3390-41C0-A67A-A10E8B3575F4}">
      <dgm:prSet/>
      <dgm:spPr/>
      <dgm:t>
        <a:bodyPr/>
        <a:lstStyle/>
        <a:p>
          <a:endParaRPr lang="en-US"/>
        </a:p>
      </dgm:t>
    </dgm:pt>
    <dgm:pt modelId="{69546F61-509C-403A-A256-4BBBF946975E}">
      <dgm:prSet phldrT="[Text]" custT="1"/>
      <dgm:spPr/>
      <dgm:t>
        <a:bodyPr/>
        <a:lstStyle/>
        <a:p>
          <a:r>
            <a:rPr lang="en-US" sz="1050" dirty="0" err="1"/>
            <a:t>Tehnicile</a:t>
          </a:r>
          <a:r>
            <a:rPr lang="en-US" sz="1050" dirty="0"/>
            <a:t> </a:t>
          </a:r>
          <a:r>
            <a:rPr lang="en-US" sz="1050" dirty="0" err="1"/>
            <a:t>pentru</a:t>
          </a:r>
          <a:r>
            <a:rPr lang="en-US" sz="1050" dirty="0"/>
            <a:t> </a:t>
          </a:r>
          <a:r>
            <a:rPr lang="en-US" sz="1050" dirty="0" err="1"/>
            <a:t>testarea</a:t>
          </a:r>
          <a:r>
            <a:rPr lang="en-US" sz="1050" dirty="0"/>
            <a:t> static</a:t>
          </a:r>
          <a:r>
            <a:rPr lang="ro-RO" sz="1050" dirty="0"/>
            <a:t>ă</a:t>
          </a:r>
          <a:r>
            <a:rPr lang="en-US" sz="1050" dirty="0"/>
            <a:t> sunt:</a:t>
          </a:r>
        </a:p>
      </dgm:t>
    </dgm:pt>
    <dgm:pt modelId="{E4045BD9-1929-470F-B737-D6A4994E1ED9}" type="parTrans" cxnId="{F9F8A828-4A03-4CEF-BF89-78420BD072EA}">
      <dgm:prSet/>
      <dgm:spPr/>
      <dgm:t>
        <a:bodyPr/>
        <a:lstStyle/>
        <a:p>
          <a:endParaRPr lang="en-US"/>
        </a:p>
      </dgm:t>
    </dgm:pt>
    <dgm:pt modelId="{3F8D905E-ED68-4440-9078-EFCD4357B311}" type="sibTrans" cxnId="{F9F8A828-4A03-4CEF-BF89-78420BD072EA}">
      <dgm:prSet/>
      <dgm:spPr/>
      <dgm:t>
        <a:bodyPr/>
        <a:lstStyle/>
        <a:p>
          <a:endParaRPr lang="en-US"/>
        </a:p>
      </dgm:t>
    </dgm:pt>
    <dgm:pt modelId="{17187EC9-7CEA-4D1A-810F-F5AA1CD9E039}">
      <dgm:prSet phldrT="[Text]"/>
      <dgm:spPr/>
      <dgm:t>
        <a:bodyPr/>
        <a:lstStyle/>
        <a:p>
          <a:r>
            <a:rPr lang="en-US" dirty="0"/>
            <a:t>b) </a:t>
          </a:r>
          <a:r>
            <a:rPr lang="en-US" dirty="0" err="1"/>
            <a:t>Testare</a:t>
          </a:r>
          <a:r>
            <a:rPr lang="en-US" dirty="0"/>
            <a:t> </a:t>
          </a:r>
          <a:r>
            <a:rPr lang="en-US" dirty="0" err="1"/>
            <a:t>dinamica</a:t>
          </a:r>
          <a:r>
            <a:rPr lang="en-US" dirty="0"/>
            <a:t> </a:t>
          </a:r>
        </a:p>
      </dgm:t>
    </dgm:pt>
    <dgm:pt modelId="{3CDC5D8F-938F-4A50-9A89-3510DB0414F8}" type="parTrans" cxnId="{2A5657B4-19E1-4C94-82E9-74783023BA2D}">
      <dgm:prSet/>
      <dgm:spPr/>
      <dgm:t>
        <a:bodyPr/>
        <a:lstStyle/>
        <a:p>
          <a:endParaRPr lang="en-US"/>
        </a:p>
      </dgm:t>
    </dgm:pt>
    <dgm:pt modelId="{02C02AFA-4B56-4B64-BAE4-899F89452414}" type="sibTrans" cxnId="{2A5657B4-19E1-4C94-82E9-74783023BA2D}">
      <dgm:prSet/>
      <dgm:spPr/>
      <dgm:t>
        <a:bodyPr/>
        <a:lstStyle/>
        <a:p>
          <a:endParaRPr lang="en-US"/>
        </a:p>
      </dgm:t>
    </dgm:pt>
    <dgm:pt modelId="{33E0FE05-DFC4-4BA5-BDB5-880D29E62E20}">
      <dgm:prSet phldrT="[Text]" custT="1"/>
      <dgm:spPr/>
      <dgm:t>
        <a:bodyPr/>
        <a:lstStyle/>
        <a:p>
          <a:r>
            <a:rPr lang="en-US" sz="1050" dirty="0" err="1"/>
            <a:t>Testare</a:t>
          </a:r>
          <a:r>
            <a:rPr lang="en-US" sz="1050" dirty="0"/>
            <a:t> cu </a:t>
          </a:r>
          <a:r>
            <a:rPr lang="en-US" sz="1050" dirty="0" err="1"/>
            <a:t>rulare</a:t>
          </a:r>
          <a:r>
            <a:rPr lang="en-US" sz="1050" dirty="0"/>
            <a:t> de cod</a:t>
          </a:r>
        </a:p>
      </dgm:t>
    </dgm:pt>
    <dgm:pt modelId="{27C73F7B-F1CB-4154-B716-A26CB7007E98}" type="parTrans" cxnId="{B66E411E-49D5-45ED-B37B-DC5F00545093}">
      <dgm:prSet/>
      <dgm:spPr/>
      <dgm:t>
        <a:bodyPr/>
        <a:lstStyle/>
        <a:p>
          <a:endParaRPr lang="en-US"/>
        </a:p>
      </dgm:t>
    </dgm:pt>
    <dgm:pt modelId="{870B0106-6285-4C33-B5B3-A836BC4A2D75}" type="sibTrans" cxnId="{B66E411E-49D5-45ED-B37B-DC5F00545093}">
      <dgm:prSet/>
      <dgm:spPr/>
      <dgm:t>
        <a:bodyPr/>
        <a:lstStyle/>
        <a:p>
          <a:endParaRPr lang="en-US"/>
        </a:p>
      </dgm:t>
    </dgm:pt>
    <dgm:pt modelId="{DC113E5F-D501-4BE3-B50A-553AE4B9A258}">
      <dgm:prSet phldrT="[Text]" custT="1"/>
      <dgm:spPr/>
      <dgm:t>
        <a:bodyPr/>
        <a:lstStyle/>
        <a:p>
          <a:r>
            <a:rPr lang="en-US" sz="1050" dirty="0" err="1"/>
            <a:t>Tehnicile</a:t>
          </a:r>
          <a:r>
            <a:rPr lang="en-US" sz="1050" dirty="0"/>
            <a:t> de </a:t>
          </a:r>
          <a:r>
            <a:rPr lang="en-US" sz="1050" dirty="0" err="1"/>
            <a:t>testare</a:t>
          </a:r>
          <a:r>
            <a:rPr lang="en-US" sz="1050" dirty="0"/>
            <a:t> </a:t>
          </a:r>
          <a:r>
            <a:rPr lang="en-US" sz="1050" dirty="0" err="1"/>
            <a:t>dinamic</a:t>
          </a:r>
          <a:r>
            <a:rPr lang="ro-RO" sz="1050" dirty="0"/>
            <a:t>ă</a:t>
          </a:r>
          <a:r>
            <a:rPr lang="en-US" sz="1050" dirty="0"/>
            <a:t> se </a:t>
          </a:r>
          <a:r>
            <a:rPr lang="ro-RO" sz="1050" dirty="0"/>
            <a:t>î</a:t>
          </a:r>
          <a:r>
            <a:rPr lang="en-US" sz="1050" dirty="0" err="1"/>
            <a:t>mpart</a:t>
          </a:r>
          <a:r>
            <a:rPr lang="en-US" sz="1050" dirty="0"/>
            <a:t> </a:t>
          </a:r>
          <a:r>
            <a:rPr lang="ro-RO" sz="1050" dirty="0"/>
            <a:t>î</a:t>
          </a:r>
          <a:r>
            <a:rPr lang="en-US" sz="1050" dirty="0"/>
            <a:t>n :</a:t>
          </a:r>
        </a:p>
      </dgm:t>
    </dgm:pt>
    <dgm:pt modelId="{249B317B-7708-4F4C-A201-823AFD32194D}" type="parTrans" cxnId="{BC50E3A1-464A-4C51-99D2-E269B4FB362C}">
      <dgm:prSet/>
      <dgm:spPr/>
      <dgm:t>
        <a:bodyPr/>
        <a:lstStyle/>
        <a:p>
          <a:endParaRPr lang="en-US"/>
        </a:p>
      </dgm:t>
    </dgm:pt>
    <dgm:pt modelId="{E3E2D149-A8FE-4AC7-B65E-763870203368}" type="sibTrans" cxnId="{BC50E3A1-464A-4C51-99D2-E269B4FB362C}">
      <dgm:prSet/>
      <dgm:spPr/>
      <dgm:t>
        <a:bodyPr/>
        <a:lstStyle/>
        <a:p>
          <a:endParaRPr lang="en-US"/>
        </a:p>
      </dgm:t>
    </dgm:pt>
    <dgm:pt modelId="{25FB9758-2DBD-4EF9-BDF4-4FECE4C6AE98}">
      <dgm:prSet phldrT="[Text]" custT="1"/>
      <dgm:spPr/>
      <dgm:t>
        <a:bodyPr/>
        <a:lstStyle/>
        <a:p>
          <a:r>
            <a:rPr lang="en-US" sz="1050" dirty="0"/>
            <a:t>-&gt; black-box testing	</a:t>
          </a:r>
        </a:p>
      </dgm:t>
    </dgm:pt>
    <dgm:pt modelId="{FCE99B3B-B84A-4AD1-8A65-B3938CEA4E01}" type="parTrans" cxnId="{08382251-7CAC-4485-9813-D13A5F731744}">
      <dgm:prSet/>
      <dgm:spPr/>
      <dgm:t>
        <a:bodyPr/>
        <a:lstStyle/>
        <a:p>
          <a:endParaRPr lang="en-US"/>
        </a:p>
      </dgm:t>
    </dgm:pt>
    <dgm:pt modelId="{0C2B00BE-321A-4992-9829-9ABE0220BF0E}" type="sibTrans" cxnId="{08382251-7CAC-4485-9813-D13A5F731744}">
      <dgm:prSet/>
      <dgm:spPr/>
      <dgm:t>
        <a:bodyPr/>
        <a:lstStyle/>
        <a:p>
          <a:endParaRPr lang="en-US"/>
        </a:p>
      </dgm:t>
    </dgm:pt>
    <dgm:pt modelId="{7B142443-A4BC-4D2E-9E56-A02AE2ACB862}">
      <dgm:prSet phldrT="[Text]" custT="1"/>
      <dgm:spPr/>
      <dgm:t>
        <a:bodyPr/>
        <a:lstStyle/>
        <a:p>
          <a:r>
            <a:rPr lang="en-US" sz="1050" dirty="0"/>
            <a:t>-&gt; white-box testing</a:t>
          </a:r>
        </a:p>
      </dgm:t>
    </dgm:pt>
    <dgm:pt modelId="{203F4EA1-14BC-4344-AF3A-CFDB01B57028}" type="parTrans" cxnId="{D020E5F8-9C8E-449D-9C6B-B953CE8C29C6}">
      <dgm:prSet/>
      <dgm:spPr/>
      <dgm:t>
        <a:bodyPr/>
        <a:lstStyle/>
        <a:p>
          <a:endParaRPr lang="en-US"/>
        </a:p>
      </dgm:t>
    </dgm:pt>
    <dgm:pt modelId="{5ACAF2AE-3EF0-4841-BACC-694CEF368B91}" type="sibTrans" cxnId="{D020E5F8-9C8E-449D-9C6B-B953CE8C29C6}">
      <dgm:prSet/>
      <dgm:spPr/>
      <dgm:t>
        <a:bodyPr/>
        <a:lstStyle/>
        <a:p>
          <a:endParaRPr lang="en-US"/>
        </a:p>
      </dgm:t>
    </dgm:pt>
    <dgm:pt modelId="{7F769100-9A68-4E1F-87B8-F07B9DF7519D}">
      <dgm:prSet phldrT="[Text]" custT="1"/>
      <dgm:spPr/>
      <dgm:t>
        <a:bodyPr/>
        <a:lstStyle/>
        <a:p>
          <a:r>
            <a:rPr lang="en-US" sz="1050" dirty="0"/>
            <a:t>-&gt; experience-based testing</a:t>
          </a:r>
        </a:p>
      </dgm:t>
    </dgm:pt>
    <dgm:pt modelId="{6C0A9A86-B5F4-4ADD-9AA5-CACA89FF2F51}" type="parTrans" cxnId="{D7549803-0733-45EA-B985-736E340657F9}">
      <dgm:prSet/>
      <dgm:spPr/>
      <dgm:t>
        <a:bodyPr/>
        <a:lstStyle/>
        <a:p>
          <a:endParaRPr lang="en-US"/>
        </a:p>
      </dgm:t>
    </dgm:pt>
    <dgm:pt modelId="{DACC5522-29C2-46E7-A94C-78A7D31D7758}" type="sibTrans" cxnId="{D7549803-0733-45EA-B985-736E340657F9}">
      <dgm:prSet/>
      <dgm:spPr/>
      <dgm:t>
        <a:bodyPr/>
        <a:lstStyle/>
        <a:p>
          <a:endParaRPr lang="en-US"/>
        </a:p>
      </dgm:t>
    </dgm:pt>
    <dgm:pt modelId="{86DD415A-E07A-44B3-9E76-599B35EECD48}">
      <dgm:prSet phldrT="[Text]" custT="1"/>
      <dgm:spPr/>
      <dgm:t>
        <a:bodyPr/>
        <a:lstStyle/>
        <a:p>
          <a:r>
            <a:rPr lang="en-US" sz="1050" dirty="0"/>
            <a:t>-&gt; review</a:t>
          </a:r>
        </a:p>
      </dgm:t>
    </dgm:pt>
    <dgm:pt modelId="{E93DA532-6CCF-4F31-8C81-17BDA167468F}" type="parTrans" cxnId="{9DC6796B-0579-4EE6-A6F8-BDD13B51DEAC}">
      <dgm:prSet/>
      <dgm:spPr/>
      <dgm:t>
        <a:bodyPr/>
        <a:lstStyle/>
        <a:p>
          <a:endParaRPr lang="en-US"/>
        </a:p>
      </dgm:t>
    </dgm:pt>
    <dgm:pt modelId="{CF0A4C28-7FB4-48A1-B8B8-EA5F0E1C9066}" type="sibTrans" cxnId="{9DC6796B-0579-4EE6-A6F8-BDD13B51DEAC}">
      <dgm:prSet/>
      <dgm:spPr/>
      <dgm:t>
        <a:bodyPr/>
        <a:lstStyle/>
        <a:p>
          <a:endParaRPr lang="en-US"/>
        </a:p>
      </dgm:t>
    </dgm:pt>
    <dgm:pt modelId="{F36BA880-DD0E-4484-9283-5F2C49F18147}">
      <dgm:prSet phldrT="[Text]" custT="1"/>
      <dgm:spPr/>
      <dgm:t>
        <a:bodyPr/>
        <a:lstStyle/>
        <a:p>
          <a:r>
            <a:rPr lang="en-US" sz="1050" dirty="0"/>
            <a:t>-&gt; </a:t>
          </a:r>
          <a:r>
            <a:rPr lang="en-US" sz="1050" dirty="0" err="1"/>
            <a:t>analiza</a:t>
          </a:r>
          <a:r>
            <a:rPr lang="en-US" sz="1050" dirty="0"/>
            <a:t> static</a:t>
          </a:r>
          <a:r>
            <a:rPr lang="ro-RO" sz="1050" dirty="0"/>
            <a:t>ă</a:t>
          </a:r>
          <a:endParaRPr lang="en-US" sz="1050" dirty="0"/>
        </a:p>
      </dgm:t>
    </dgm:pt>
    <dgm:pt modelId="{8A2A6AE4-7251-4C67-A00F-5B4442C005CA}" type="parTrans" cxnId="{2A6ADA64-EC68-4224-A099-B82957758030}">
      <dgm:prSet/>
      <dgm:spPr/>
      <dgm:t>
        <a:bodyPr/>
        <a:lstStyle/>
        <a:p>
          <a:endParaRPr lang="en-US"/>
        </a:p>
      </dgm:t>
    </dgm:pt>
    <dgm:pt modelId="{0CBA04AE-21E5-48E7-8C4C-690D78DA208F}" type="sibTrans" cxnId="{2A6ADA64-EC68-4224-A099-B82957758030}">
      <dgm:prSet/>
      <dgm:spPr/>
      <dgm:t>
        <a:bodyPr/>
        <a:lstStyle/>
        <a:p>
          <a:endParaRPr lang="en-US"/>
        </a:p>
      </dgm:t>
    </dgm:pt>
    <dgm:pt modelId="{5FD10A5C-50A0-4F9A-BA17-232BA4A65652}" type="pres">
      <dgm:prSet presAssocID="{690D56DF-9FFA-41C5-B9C6-B6BDA4D0159A}" presName="Name0" presStyleCnt="0">
        <dgm:presLayoutVars>
          <dgm:dir/>
          <dgm:animLvl val="lvl"/>
          <dgm:resizeHandles/>
        </dgm:presLayoutVars>
      </dgm:prSet>
      <dgm:spPr/>
    </dgm:pt>
    <dgm:pt modelId="{D9196CD5-3DA8-4421-B318-361B1D7FC415}" type="pres">
      <dgm:prSet presAssocID="{36ACA9AC-F408-4BEB-8281-B68D03283AFE}" presName="linNode" presStyleCnt="0"/>
      <dgm:spPr/>
    </dgm:pt>
    <dgm:pt modelId="{49E7066A-8D67-4F78-B0C2-8AA5E1664693}" type="pres">
      <dgm:prSet presAssocID="{36ACA9AC-F408-4BEB-8281-B68D03283AFE}" presName="parentShp" presStyleLbl="node1" presStyleIdx="0" presStyleCnt="2" custScaleX="53316" custScaleY="22548" custLinFactNeighborX="-8300" custLinFactNeighborY="-1331">
        <dgm:presLayoutVars>
          <dgm:bulletEnabled val="1"/>
        </dgm:presLayoutVars>
      </dgm:prSet>
      <dgm:spPr/>
    </dgm:pt>
    <dgm:pt modelId="{DC9A77A3-0EB3-4BE9-AE3A-D3960409DD4C}" type="pres">
      <dgm:prSet presAssocID="{36ACA9AC-F408-4BEB-8281-B68D03283AFE}" presName="childShp" presStyleLbl="bgAccFollowNode1" presStyleIdx="0" presStyleCnt="2" custScaleX="101906" custScaleY="56656" custLinFactNeighborX="-11454" custLinFactNeighborY="-3704">
        <dgm:presLayoutVars>
          <dgm:bulletEnabled val="1"/>
        </dgm:presLayoutVars>
      </dgm:prSet>
      <dgm:spPr/>
    </dgm:pt>
    <dgm:pt modelId="{00EDABED-B89F-4B05-A6FC-B85CB2AD0251}" type="pres">
      <dgm:prSet presAssocID="{F50DAE0F-010E-49E7-86A0-C866D89451CC}" presName="spacing" presStyleCnt="0"/>
      <dgm:spPr/>
    </dgm:pt>
    <dgm:pt modelId="{EA43C3DA-5299-4D10-9CA5-82864A105576}" type="pres">
      <dgm:prSet presAssocID="{17187EC9-7CEA-4D1A-810F-F5AA1CD9E039}" presName="linNode" presStyleCnt="0"/>
      <dgm:spPr/>
    </dgm:pt>
    <dgm:pt modelId="{12B8B34B-7D4A-4AEF-8504-E36145993379}" type="pres">
      <dgm:prSet presAssocID="{17187EC9-7CEA-4D1A-810F-F5AA1CD9E039}" presName="parentShp" presStyleLbl="node1" presStyleIdx="1" presStyleCnt="2" custScaleX="51517" custScaleY="43319" custLinFactNeighborX="-9554" custLinFactNeighborY="-1123">
        <dgm:presLayoutVars>
          <dgm:bulletEnabled val="1"/>
        </dgm:presLayoutVars>
      </dgm:prSet>
      <dgm:spPr/>
    </dgm:pt>
    <dgm:pt modelId="{8CCA8CD6-0AF5-4928-BD57-084E21FBFE69}" type="pres">
      <dgm:prSet presAssocID="{17187EC9-7CEA-4D1A-810F-F5AA1CD9E039}" presName="childShp" presStyleLbl="bgAccFollowNode1" presStyleIdx="1" presStyleCnt="2" custScaleX="100598" custScaleY="67805" custLinFactNeighborX="-10998" custLinFactNeighborY="-1203">
        <dgm:presLayoutVars>
          <dgm:bulletEnabled val="1"/>
        </dgm:presLayoutVars>
      </dgm:prSet>
      <dgm:spPr/>
    </dgm:pt>
  </dgm:ptLst>
  <dgm:cxnLst>
    <dgm:cxn modelId="{D7549803-0733-45EA-B985-736E340657F9}" srcId="{17187EC9-7CEA-4D1A-810F-F5AA1CD9E039}" destId="{7F769100-9A68-4E1F-87B8-F07B9DF7519D}" srcOrd="4" destOrd="0" parTransId="{6C0A9A86-B5F4-4ADD-9AA5-CACA89FF2F51}" sibTransId="{DACC5522-29C2-46E7-A94C-78A7D31D7758}"/>
    <dgm:cxn modelId="{9AA3461A-6C95-4B98-96A8-C5F85F35B0E5}" type="presOf" srcId="{0A0C230F-1B40-43F1-83F0-6F7844FCCF66}" destId="{DC9A77A3-0EB3-4BE9-AE3A-D3960409DD4C}" srcOrd="0" destOrd="0" presId="urn:microsoft.com/office/officeart/2005/8/layout/vList6"/>
    <dgm:cxn modelId="{78152B1D-84B5-4542-B748-823D3DABDD2C}" type="presOf" srcId="{7F769100-9A68-4E1F-87B8-F07B9DF7519D}" destId="{8CCA8CD6-0AF5-4928-BD57-084E21FBFE69}" srcOrd="0" destOrd="4" presId="urn:microsoft.com/office/officeart/2005/8/layout/vList6"/>
    <dgm:cxn modelId="{B66E411E-49D5-45ED-B37B-DC5F00545093}" srcId="{17187EC9-7CEA-4D1A-810F-F5AA1CD9E039}" destId="{33E0FE05-DFC4-4BA5-BDB5-880D29E62E20}" srcOrd="0" destOrd="0" parTransId="{27C73F7B-F1CB-4154-B716-A26CB7007E98}" sibTransId="{870B0106-6285-4C33-B5B3-A836BC4A2D75}"/>
    <dgm:cxn modelId="{F65C4120-EBC7-49BC-A426-93AFD5EC2710}" type="presOf" srcId="{7B142443-A4BC-4D2E-9E56-A02AE2ACB862}" destId="{8CCA8CD6-0AF5-4928-BD57-084E21FBFE69}" srcOrd="0" destOrd="3" presId="urn:microsoft.com/office/officeart/2005/8/layout/vList6"/>
    <dgm:cxn modelId="{AED13423-0DA6-43AA-9609-A40E16495CB6}" type="presOf" srcId="{86DD415A-E07A-44B3-9E76-599B35EECD48}" destId="{DC9A77A3-0EB3-4BE9-AE3A-D3960409DD4C}" srcOrd="0" destOrd="2" presId="urn:microsoft.com/office/officeart/2005/8/layout/vList6"/>
    <dgm:cxn modelId="{D558E423-8138-45C0-B243-A2EC18EAE744}" type="presOf" srcId="{69546F61-509C-403A-A256-4BBBF946975E}" destId="{DC9A77A3-0EB3-4BE9-AE3A-D3960409DD4C}" srcOrd="0" destOrd="1" presId="urn:microsoft.com/office/officeart/2005/8/layout/vList6"/>
    <dgm:cxn modelId="{F9F8A828-4A03-4CEF-BF89-78420BD072EA}" srcId="{36ACA9AC-F408-4BEB-8281-B68D03283AFE}" destId="{69546F61-509C-403A-A256-4BBBF946975E}" srcOrd="1" destOrd="0" parTransId="{E4045BD9-1929-470F-B737-D6A4994E1ED9}" sibTransId="{3F8D905E-ED68-4440-9078-EFCD4357B311}"/>
    <dgm:cxn modelId="{2A6ADA64-EC68-4224-A099-B82957758030}" srcId="{36ACA9AC-F408-4BEB-8281-B68D03283AFE}" destId="{F36BA880-DD0E-4484-9283-5F2C49F18147}" srcOrd="3" destOrd="0" parTransId="{8A2A6AE4-7251-4C67-A00F-5B4442C005CA}" sibTransId="{0CBA04AE-21E5-48E7-8C4C-690D78DA208F}"/>
    <dgm:cxn modelId="{9DC6796B-0579-4EE6-A6F8-BDD13B51DEAC}" srcId="{36ACA9AC-F408-4BEB-8281-B68D03283AFE}" destId="{86DD415A-E07A-44B3-9E76-599B35EECD48}" srcOrd="2" destOrd="0" parTransId="{E93DA532-6CCF-4F31-8C81-17BDA167468F}" sibTransId="{CF0A4C28-7FB4-48A1-B8B8-EA5F0E1C9066}"/>
    <dgm:cxn modelId="{F2B6A54F-BFFB-48DA-BB91-D03D8E4DB56A}" type="presOf" srcId="{33E0FE05-DFC4-4BA5-BDB5-880D29E62E20}" destId="{8CCA8CD6-0AF5-4928-BD57-084E21FBFE69}" srcOrd="0" destOrd="0" presId="urn:microsoft.com/office/officeart/2005/8/layout/vList6"/>
    <dgm:cxn modelId="{08382251-7CAC-4485-9813-D13A5F731744}" srcId="{17187EC9-7CEA-4D1A-810F-F5AA1CD9E039}" destId="{25FB9758-2DBD-4EF9-BDF4-4FECE4C6AE98}" srcOrd="2" destOrd="0" parTransId="{FCE99B3B-B84A-4AD1-8A65-B3938CEA4E01}" sibTransId="{0C2B00BE-321A-4992-9829-9ABE0220BF0E}"/>
    <dgm:cxn modelId="{C61BEB5A-60FE-4775-AA19-045A0A8F62F4}" type="presOf" srcId="{690D56DF-9FFA-41C5-B9C6-B6BDA4D0159A}" destId="{5FD10A5C-50A0-4F9A-BA17-232BA4A65652}" srcOrd="0" destOrd="0" presId="urn:microsoft.com/office/officeart/2005/8/layout/vList6"/>
    <dgm:cxn modelId="{BC50E3A1-464A-4C51-99D2-E269B4FB362C}" srcId="{17187EC9-7CEA-4D1A-810F-F5AA1CD9E039}" destId="{DC113E5F-D501-4BE3-B50A-553AE4B9A258}" srcOrd="1" destOrd="0" parTransId="{249B317B-7708-4F4C-A201-823AFD32194D}" sibTransId="{E3E2D149-A8FE-4AC7-B65E-763870203368}"/>
    <dgm:cxn modelId="{48BBDCA3-ADBE-48C5-B510-7CD00CA8F6D3}" type="presOf" srcId="{25FB9758-2DBD-4EF9-BDF4-4FECE4C6AE98}" destId="{8CCA8CD6-0AF5-4928-BD57-084E21FBFE69}" srcOrd="0" destOrd="2" presId="urn:microsoft.com/office/officeart/2005/8/layout/vList6"/>
    <dgm:cxn modelId="{D17BD9B3-68A2-47A5-BD8F-1E5B872ED15B}" type="presOf" srcId="{17187EC9-7CEA-4D1A-810F-F5AA1CD9E039}" destId="{12B8B34B-7D4A-4AEF-8504-E36145993379}" srcOrd="0" destOrd="0" presId="urn:microsoft.com/office/officeart/2005/8/layout/vList6"/>
    <dgm:cxn modelId="{2A5657B4-19E1-4C94-82E9-74783023BA2D}" srcId="{690D56DF-9FFA-41C5-B9C6-B6BDA4D0159A}" destId="{17187EC9-7CEA-4D1A-810F-F5AA1CD9E039}" srcOrd="1" destOrd="0" parTransId="{3CDC5D8F-938F-4A50-9A89-3510DB0414F8}" sibTransId="{02C02AFA-4B56-4B64-BAE4-899F89452414}"/>
    <dgm:cxn modelId="{C28428B8-B992-441D-9159-0E5711E3159F}" srcId="{690D56DF-9FFA-41C5-B9C6-B6BDA4D0159A}" destId="{36ACA9AC-F408-4BEB-8281-B68D03283AFE}" srcOrd="0" destOrd="0" parTransId="{45A88075-04D6-4E9F-A6BF-27035E7E88AE}" sibTransId="{F50DAE0F-010E-49E7-86A0-C866D89451CC}"/>
    <dgm:cxn modelId="{9E1319CD-3390-41C0-A67A-A10E8B3575F4}" srcId="{36ACA9AC-F408-4BEB-8281-B68D03283AFE}" destId="{0A0C230F-1B40-43F1-83F0-6F7844FCCF66}" srcOrd="0" destOrd="0" parTransId="{8F8EBC29-0BE2-469A-BF42-B07E9B9D6FEB}" sibTransId="{864A7623-0500-434E-BBE1-2ED2FBCE6CA0}"/>
    <dgm:cxn modelId="{365367D7-01A5-4485-99EE-DA7C949818F9}" type="presOf" srcId="{F36BA880-DD0E-4484-9283-5F2C49F18147}" destId="{DC9A77A3-0EB3-4BE9-AE3A-D3960409DD4C}" srcOrd="0" destOrd="3" presId="urn:microsoft.com/office/officeart/2005/8/layout/vList6"/>
    <dgm:cxn modelId="{71F293E2-7B1B-41A8-BC76-FF03D8028E2B}" type="presOf" srcId="{DC113E5F-D501-4BE3-B50A-553AE4B9A258}" destId="{8CCA8CD6-0AF5-4928-BD57-084E21FBFE69}" srcOrd="0" destOrd="1" presId="urn:microsoft.com/office/officeart/2005/8/layout/vList6"/>
    <dgm:cxn modelId="{D020E5F8-9C8E-449D-9C6B-B953CE8C29C6}" srcId="{17187EC9-7CEA-4D1A-810F-F5AA1CD9E039}" destId="{7B142443-A4BC-4D2E-9E56-A02AE2ACB862}" srcOrd="3" destOrd="0" parTransId="{203F4EA1-14BC-4344-AF3A-CFDB01B57028}" sibTransId="{5ACAF2AE-3EF0-4841-BACC-694CEF368B91}"/>
    <dgm:cxn modelId="{01ACA0FF-82DB-4C32-AC5B-E8F1DD378E9B}" type="presOf" srcId="{36ACA9AC-F408-4BEB-8281-B68D03283AFE}" destId="{49E7066A-8D67-4F78-B0C2-8AA5E1664693}" srcOrd="0" destOrd="0" presId="urn:microsoft.com/office/officeart/2005/8/layout/vList6"/>
    <dgm:cxn modelId="{3ADFE8AB-E4DC-4DB4-9463-E217B378C70C}" type="presParOf" srcId="{5FD10A5C-50A0-4F9A-BA17-232BA4A65652}" destId="{D9196CD5-3DA8-4421-B318-361B1D7FC415}" srcOrd="0" destOrd="0" presId="urn:microsoft.com/office/officeart/2005/8/layout/vList6"/>
    <dgm:cxn modelId="{5ADA9108-2D23-4738-A091-808863A0F847}" type="presParOf" srcId="{D9196CD5-3DA8-4421-B318-361B1D7FC415}" destId="{49E7066A-8D67-4F78-B0C2-8AA5E1664693}" srcOrd="0" destOrd="0" presId="urn:microsoft.com/office/officeart/2005/8/layout/vList6"/>
    <dgm:cxn modelId="{1C085813-1C52-4912-BF11-AB8B7A5AADE4}" type="presParOf" srcId="{D9196CD5-3DA8-4421-B318-361B1D7FC415}" destId="{DC9A77A3-0EB3-4BE9-AE3A-D3960409DD4C}" srcOrd="1" destOrd="0" presId="urn:microsoft.com/office/officeart/2005/8/layout/vList6"/>
    <dgm:cxn modelId="{AB020C1C-8575-43F3-A427-15ABA38CAAB3}" type="presParOf" srcId="{5FD10A5C-50A0-4F9A-BA17-232BA4A65652}" destId="{00EDABED-B89F-4B05-A6FC-B85CB2AD0251}" srcOrd="1" destOrd="0" presId="urn:microsoft.com/office/officeart/2005/8/layout/vList6"/>
    <dgm:cxn modelId="{9390E878-F0D1-45F3-91CB-5A06FE6E8687}" type="presParOf" srcId="{5FD10A5C-50A0-4F9A-BA17-232BA4A65652}" destId="{EA43C3DA-5299-4D10-9CA5-82864A105576}" srcOrd="2" destOrd="0" presId="urn:microsoft.com/office/officeart/2005/8/layout/vList6"/>
    <dgm:cxn modelId="{EE77008B-9511-4B96-9EB2-3439A4E66ACE}" type="presParOf" srcId="{EA43C3DA-5299-4D10-9CA5-82864A105576}" destId="{12B8B34B-7D4A-4AEF-8504-E36145993379}" srcOrd="0" destOrd="0" presId="urn:microsoft.com/office/officeart/2005/8/layout/vList6"/>
    <dgm:cxn modelId="{BA1653C4-8773-478D-9E53-ECD7D9B3856E}" type="presParOf" srcId="{EA43C3DA-5299-4D10-9CA5-82864A105576}" destId="{8CCA8CD6-0AF5-4928-BD57-084E21FBFE6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7A29D-A980-45BC-BD0A-7FB6F907A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67763-4A63-4A02-BE7A-8A9F2149E788}">
      <dgm:prSet phldrT="[Text]"/>
      <dgm:spPr/>
      <dgm:t>
        <a:bodyPr/>
        <a:lstStyle/>
        <a:p>
          <a:r>
            <a:rPr lang="en-US" dirty="0" err="1"/>
            <a:t>Enumerați</a:t>
          </a:r>
          <a:r>
            <a:rPr lang="en-US" dirty="0"/>
            <a:t> </a:t>
          </a:r>
          <a:r>
            <a:rPr lang="en-US" dirty="0" err="1"/>
            <a:t>tehnicile</a:t>
          </a:r>
          <a:r>
            <a:rPr lang="en-US" dirty="0"/>
            <a:t> de </a:t>
          </a:r>
          <a:r>
            <a:rPr lang="en-US" dirty="0" err="1"/>
            <a:t>testare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grupați</a:t>
          </a:r>
          <a:r>
            <a:rPr lang="en-US" dirty="0"/>
            <a:t>-le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funcție</a:t>
          </a:r>
          <a:r>
            <a:rPr lang="en-US" dirty="0"/>
            <a:t> de </a:t>
          </a:r>
          <a:r>
            <a:rPr lang="en-US" dirty="0" err="1"/>
            <a:t>categorie</a:t>
          </a:r>
          <a:r>
            <a:rPr lang="en-US" dirty="0"/>
            <a:t> (</a:t>
          </a:r>
          <a:r>
            <a:rPr lang="en-US" dirty="0" err="1"/>
            <a:t>blackbox</a:t>
          </a:r>
          <a:r>
            <a:rPr lang="en-US" dirty="0"/>
            <a:t>, </a:t>
          </a:r>
          <a:r>
            <a:rPr lang="en-US" dirty="0" err="1"/>
            <a:t>whitebox</a:t>
          </a:r>
          <a:r>
            <a:rPr lang="en-US" dirty="0"/>
            <a:t>, experience-based)</a:t>
          </a:r>
        </a:p>
      </dgm:t>
    </dgm:pt>
    <dgm:pt modelId="{1F38649F-4B24-4131-8BFC-B0769C9B4FAE}" type="parTrans" cxnId="{BBD4EB69-4FD7-4791-8D12-8BC662059861}">
      <dgm:prSet/>
      <dgm:spPr/>
      <dgm:t>
        <a:bodyPr/>
        <a:lstStyle/>
        <a:p>
          <a:endParaRPr lang="en-US"/>
        </a:p>
      </dgm:t>
    </dgm:pt>
    <dgm:pt modelId="{51A240D0-AABF-4E23-941F-DDCE07AB481A}" type="sibTrans" cxnId="{BBD4EB69-4FD7-4791-8D12-8BC662059861}">
      <dgm:prSet/>
      <dgm:spPr/>
      <dgm:t>
        <a:bodyPr/>
        <a:lstStyle/>
        <a:p>
          <a:endParaRPr lang="en-US"/>
        </a:p>
      </dgm:t>
    </dgm:pt>
    <dgm:pt modelId="{C33C877C-1090-4D37-9A35-BB769D52DDDA}" type="pres">
      <dgm:prSet presAssocID="{96B7A29D-A980-45BC-BD0A-7FB6F907AD73}" presName="linear" presStyleCnt="0">
        <dgm:presLayoutVars>
          <dgm:animLvl val="lvl"/>
          <dgm:resizeHandles val="exact"/>
        </dgm:presLayoutVars>
      </dgm:prSet>
      <dgm:spPr/>
    </dgm:pt>
    <dgm:pt modelId="{73D9606D-44E2-42F3-B24E-8A767123B495}" type="pres">
      <dgm:prSet presAssocID="{E1767763-4A63-4A02-BE7A-8A9F2149E78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23EF23-8639-4F58-84A2-CBF6E8DD8CD1}" type="presOf" srcId="{96B7A29D-A980-45BC-BD0A-7FB6F907AD73}" destId="{C33C877C-1090-4D37-9A35-BB769D52DDDA}" srcOrd="0" destOrd="0" presId="urn:microsoft.com/office/officeart/2005/8/layout/vList2"/>
    <dgm:cxn modelId="{BBD4EB69-4FD7-4791-8D12-8BC662059861}" srcId="{96B7A29D-A980-45BC-BD0A-7FB6F907AD73}" destId="{E1767763-4A63-4A02-BE7A-8A9F2149E788}" srcOrd="0" destOrd="0" parTransId="{1F38649F-4B24-4131-8BFC-B0769C9B4FAE}" sibTransId="{51A240D0-AABF-4E23-941F-DDCE07AB481A}"/>
    <dgm:cxn modelId="{22094DA4-9AC6-46C7-8005-15A5C377781A}" type="presOf" srcId="{E1767763-4A63-4A02-BE7A-8A9F2149E788}" destId="{73D9606D-44E2-42F3-B24E-8A767123B495}" srcOrd="0" destOrd="0" presId="urn:microsoft.com/office/officeart/2005/8/layout/vList2"/>
    <dgm:cxn modelId="{74020C80-3219-4D6D-8D79-5EFB2456CA12}" type="presParOf" srcId="{C33C877C-1090-4D37-9A35-BB769D52DDDA}" destId="{73D9606D-44E2-42F3-B24E-8A767123B4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5D4C8-F67C-40C5-94FF-E23FB0DCD99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BD4F51-B58E-43AB-8048-C330B8EFD1FA}">
      <dgm:prSet/>
      <dgm:spPr/>
      <dgm:t>
        <a:bodyPr/>
        <a:lstStyle/>
        <a:p>
          <a:pPr rtl="0"/>
          <a:r>
            <a:rPr lang="en-US" b="1"/>
            <a:t>BLACK BOX: </a:t>
          </a:r>
          <a:r>
            <a:rPr lang="en-US"/>
            <a:t>​</a:t>
          </a:r>
        </a:p>
      </dgm:t>
    </dgm:pt>
    <dgm:pt modelId="{652B2089-59C3-4584-8F3E-AFDB5C2C3FDF}" type="parTrans" cxnId="{4CE8213F-FD38-4DE5-9477-437DD00F187C}">
      <dgm:prSet/>
      <dgm:spPr/>
      <dgm:t>
        <a:bodyPr/>
        <a:lstStyle/>
        <a:p>
          <a:endParaRPr lang="en-US"/>
        </a:p>
      </dgm:t>
    </dgm:pt>
    <dgm:pt modelId="{546DA01F-3175-4CA4-810B-9E46B5DDA2F8}" type="sibTrans" cxnId="{4CE8213F-FD38-4DE5-9477-437DD00F187C}">
      <dgm:prSet/>
      <dgm:spPr/>
      <dgm:t>
        <a:bodyPr/>
        <a:lstStyle/>
        <a:p>
          <a:endParaRPr lang="en-US"/>
        </a:p>
      </dgm:t>
    </dgm:pt>
    <dgm:pt modelId="{62852712-2236-4CBD-92F2-B2A6516D5AD1}">
      <dgm:prSet/>
      <dgm:spPr/>
      <dgm:t>
        <a:bodyPr/>
        <a:lstStyle/>
        <a:p>
          <a:pPr rtl="0"/>
          <a:r>
            <a:rPr lang="en-US"/>
            <a:t>Partiționarea echivalentă​</a:t>
          </a:r>
        </a:p>
      </dgm:t>
    </dgm:pt>
    <dgm:pt modelId="{3B1D2727-3905-4CA7-9976-E7392F1C89EF}" type="parTrans" cxnId="{B66B7727-679D-4AF2-B55B-AB7C293F84DC}">
      <dgm:prSet/>
      <dgm:spPr/>
      <dgm:t>
        <a:bodyPr/>
        <a:lstStyle/>
        <a:p>
          <a:endParaRPr lang="en-US"/>
        </a:p>
      </dgm:t>
    </dgm:pt>
    <dgm:pt modelId="{B286B603-8A64-4811-AE10-425D564871AC}" type="sibTrans" cxnId="{B66B7727-679D-4AF2-B55B-AB7C293F84DC}">
      <dgm:prSet/>
      <dgm:spPr/>
      <dgm:t>
        <a:bodyPr/>
        <a:lstStyle/>
        <a:p>
          <a:endParaRPr lang="en-US"/>
        </a:p>
      </dgm:t>
    </dgm:pt>
    <dgm:pt modelId="{8E027307-62C8-4693-A072-53D2BDECCBA4}">
      <dgm:prSet/>
      <dgm:spPr/>
      <dgm:t>
        <a:bodyPr/>
        <a:lstStyle/>
        <a:p>
          <a:pPr rtl="0"/>
          <a:r>
            <a:rPr lang="en-US" dirty="0" err="1"/>
            <a:t>Analiza</a:t>
          </a:r>
          <a:r>
            <a:rPr lang="en-US" dirty="0"/>
            <a:t> </a:t>
          </a:r>
          <a:r>
            <a:rPr lang="en-US" dirty="0" err="1"/>
            <a:t>valorilor</a:t>
          </a:r>
          <a:r>
            <a:rPr lang="en-US" dirty="0"/>
            <a:t> </a:t>
          </a:r>
          <a:r>
            <a:rPr lang="en-US" dirty="0" err="1"/>
            <a:t>limită</a:t>
          </a:r>
          <a:r>
            <a:rPr lang="en-US" dirty="0"/>
            <a:t>​</a:t>
          </a:r>
        </a:p>
      </dgm:t>
    </dgm:pt>
    <dgm:pt modelId="{585B4782-83FD-4CB9-9DCD-9E35B400C57B}" type="parTrans" cxnId="{B4F5076D-A8DB-40A9-B9E9-01BF46FFF39E}">
      <dgm:prSet/>
      <dgm:spPr/>
      <dgm:t>
        <a:bodyPr/>
        <a:lstStyle/>
        <a:p>
          <a:endParaRPr lang="en-US"/>
        </a:p>
      </dgm:t>
    </dgm:pt>
    <dgm:pt modelId="{BB98988D-5C1A-4FCE-85AA-3E7070C559A5}" type="sibTrans" cxnId="{B4F5076D-A8DB-40A9-B9E9-01BF46FFF39E}">
      <dgm:prSet/>
      <dgm:spPr/>
      <dgm:t>
        <a:bodyPr/>
        <a:lstStyle/>
        <a:p>
          <a:endParaRPr lang="en-US"/>
        </a:p>
      </dgm:t>
    </dgm:pt>
    <dgm:pt modelId="{7D91A97D-7499-4193-8CE4-C36EB4FA0663}">
      <dgm:prSet/>
      <dgm:spPr/>
      <dgm:t>
        <a:bodyPr/>
        <a:lstStyle/>
        <a:p>
          <a:pPr rtl="0"/>
          <a:r>
            <a:rPr lang="en-US"/>
            <a:t>Testarea tranzițiilor de stare​</a:t>
          </a:r>
        </a:p>
      </dgm:t>
    </dgm:pt>
    <dgm:pt modelId="{BBB9B286-6F51-40FE-B267-346A870E9486}" type="parTrans" cxnId="{986D38D9-758B-4B4E-9B18-281BB2D97B30}">
      <dgm:prSet/>
      <dgm:spPr/>
      <dgm:t>
        <a:bodyPr/>
        <a:lstStyle/>
        <a:p>
          <a:endParaRPr lang="en-US"/>
        </a:p>
      </dgm:t>
    </dgm:pt>
    <dgm:pt modelId="{51F52708-9308-49F7-8B00-100E9A797997}" type="sibTrans" cxnId="{986D38D9-758B-4B4E-9B18-281BB2D97B30}">
      <dgm:prSet/>
      <dgm:spPr/>
      <dgm:t>
        <a:bodyPr/>
        <a:lstStyle/>
        <a:p>
          <a:endParaRPr lang="en-US"/>
        </a:p>
      </dgm:t>
    </dgm:pt>
    <dgm:pt modelId="{E7AAE4B6-D8C0-4853-BA58-BC6CF8F8CDD2}">
      <dgm:prSet/>
      <dgm:spPr/>
      <dgm:t>
        <a:bodyPr/>
        <a:lstStyle/>
        <a:p>
          <a:pPr rtl="0"/>
          <a:r>
            <a:rPr lang="en-US"/>
            <a:t>Tabelele decizionale​</a:t>
          </a:r>
        </a:p>
      </dgm:t>
    </dgm:pt>
    <dgm:pt modelId="{EC8B4C07-531C-4B15-B522-C05DEB42DF3E}" type="parTrans" cxnId="{D5420093-D004-4766-B18E-D022BADD5132}">
      <dgm:prSet/>
      <dgm:spPr/>
      <dgm:t>
        <a:bodyPr/>
        <a:lstStyle/>
        <a:p>
          <a:endParaRPr lang="en-US"/>
        </a:p>
      </dgm:t>
    </dgm:pt>
    <dgm:pt modelId="{7CD6DC23-A72D-4031-9323-E070FAD46D15}" type="sibTrans" cxnId="{D5420093-D004-4766-B18E-D022BADD5132}">
      <dgm:prSet/>
      <dgm:spPr/>
      <dgm:t>
        <a:bodyPr/>
        <a:lstStyle/>
        <a:p>
          <a:endParaRPr lang="en-US"/>
        </a:p>
      </dgm:t>
    </dgm:pt>
    <dgm:pt modelId="{0D5DBFDE-3A2F-4601-A08F-A84D47DFCF0A}">
      <dgm:prSet/>
      <dgm:spPr/>
      <dgm:t>
        <a:bodyPr/>
        <a:lstStyle/>
        <a:p>
          <a:pPr rtl="0"/>
          <a:r>
            <a:rPr lang="en-US"/>
            <a:t>Use case Testing​</a:t>
          </a:r>
        </a:p>
      </dgm:t>
    </dgm:pt>
    <dgm:pt modelId="{F68661A2-1A74-4359-8D52-83A33FF148D0}" type="parTrans" cxnId="{0216891F-E2BE-4E46-9B00-D28937559497}">
      <dgm:prSet/>
      <dgm:spPr/>
      <dgm:t>
        <a:bodyPr/>
        <a:lstStyle/>
        <a:p>
          <a:endParaRPr lang="en-US"/>
        </a:p>
      </dgm:t>
    </dgm:pt>
    <dgm:pt modelId="{90D51F59-E70B-4691-8BA5-010EACF77446}" type="sibTrans" cxnId="{0216891F-E2BE-4E46-9B00-D28937559497}">
      <dgm:prSet/>
      <dgm:spPr/>
      <dgm:t>
        <a:bodyPr/>
        <a:lstStyle/>
        <a:p>
          <a:endParaRPr lang="en-US"/>
        </a:p>
      </dgm:t>
    </dgm:pt>
    <dgm:pt modelId="{22872D67-ECC7-44BB-8636-B8A848B9A82A}" type="pres">
      <dgm:prSet presAssocID="{D855D4C8-F67C-40C5-94FF-E23FB0DCD99C}" presName="Name0" presStyleCnt="0">
        <dgm:presLayoutVars>
          <dgm:dir/>
          <dgm:animLvl val="lvl"/>
          <dgm:resizeHandles val="exact"/>
        </dgm:presLayoutVars>
      </dgm:prSet>
      <dgm:spPr/>
    </dgm:pt>
    <dgm:pt modelId="{1F83919E-632C-4B0A-A636-3E5BBBA24382}" type="pres">
      <dgm:prSet presAssocID="{7FBD4F51-B58E-43AB-8048-C330B8EFD1FA}" presName="linNode" presStyleCnt="0"/>
      <dgm:spPr/>
    </dgm:pt>
    <dgm:pt modelId="{94D9354E-F786-4E4B-8C23-3FB36CF39B91}" type="pres">
      <dgm:prSet presAssocID="{7FBD4F51-B58E-43AB-8048-C330B8EFD1FA}" presName="parentText" presStyleLbl="node1" presStyleIdx="0" presStyleCnt="1" custLinFactNeighborY="-305">
        <dgm:presLayoutVars>
          <dgm:chMax val="1"/>
          <dgm:bulletEnabled val="1"/>
        </dgm:presLayoutVars>
      </dgm:prSet>
      <dgm:spPr/>
    </dgm:pt>
    <dgm:pt modelId="{445573F9-6FA4-46AB-AE04-6764D2BBFE61}" type="pres">
      <dgm:prSet presAssocID="{7FBD4F51-B58E-43AB-8048-C330B8EFD1F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216891F-E2BE-4E46-9B00-D28937559497}" srcId="{7FBD4F51-B58E-43AB-8048-C330B8EFD1FA}" destId="{0D5DBFDE-3A2F-4601-A08F-A84D47DFCF0A}" srcOrd="4" destOrd="0" parTransId="{F68661A2-1A74-4359-8D52-83A33FF148D0}" sibTransId="{90D51F59-E70B-4691-8BA5-010EACF77446}"/>
    <dgm:cxn modelId="{B66B7727-679D-4AF2-B55B-AB7C293F84DC}" srcId="{7FBD4F51-B58E-43AB-8048-C330B8EFD1FA}" destId="{62852712-2236-4CBD-92F2-B2A6516D5AD1}" srcOrd="0" destOrd="0" parTransId="{3B1D2727-3905-4CA7-9976-E7392F1C89EF}" sibTransId="{B286B603-8A64-4811-AE10-425D564871AC}"/>
    <dgm:cxn modelId="{8D7D8B2A-F38E-4FFD-8A12-6EDCFC813E02}" type="presOf" srcId="{8E027307-62C8-4693-A072-53D2BDECCBA4}" destId="{445573F9-6FA4-46AB-AE04-6764D2BBFE61}" srcOrd="0" destOrd="1" presId="urn:microsoft.com/office/officeart/2005/8/layout/vList5"/>
    <dgm:cxn modelId="{4CE8213F-FD38-4DE5-9477-437DD00F187C}" srcId="{D855D4C8-F67C-40C5-94FF-E23FB0DCD99C}" destId="{7FBD4F51-B58E-43AB-8048-C330B8EFD1FA}" srcOrd="0" destOrd="0" parTransId="{652B2089-59C3-4584-8F3E-AFDB5C2C3FDF}" sibTransId="{546DA01F-3175-4CA4-810B-9E46B5DDA2F8}"/>
    <dgm:cxn modelId="{CA7BF843-1E8D-4BDB-981C-8454D12DE96B}" type="presOf" srcId="{7D91A97D-7499-4193-8CE4-C36EB4FA0663}" destId="{445573F9-6FA4-46AB-AE04-6764D2BBFE61}" srcOrd="0" destOrd="2" presId="urn:microsoft.com/office/officeart/2005/8/layout/vList5"/>
    <dgm:cxn modelId="{B4F5076D-A8DB-40A9-B9E9-01BF46FFF39E}" srcId="{7FBD4F51-B58E-43AB-8048-C330B8EFD1FA}" destId="{8E027307-62C8-4693-A072-53D2BDECCBA4}" srcOrd="1" destOrd="0" parTransId="{585B4782-83FD-4CB9-9DCD-9E35B400C57B}" sibTransId="{BB98988D-5C1A-4FCE-85AA-3E7070C559A5}"/>
    <dgm:cxn modelId="{2F381855-77EA-4A83-BE8C-DE60E10B4A59}" type="presOf" srcId="{7FBD4F51-B58E-43AB-8048-C330B8EFD1FA}" destId="{94D9354E-F786-4E4B-8C23-3FB36CF39B91}" srcOrd="0" destOrd="0" presId="urn:microsoft.com/office/officeart/2005/8/layout/vList5"/>
    <dgm:cxn modelId="{5E5CB059-612C-4C1B-A3BF-8702F7648022}" type="presOf" srcId="{D855D4C8-F67C-40C5-94FF-E23FB0DCD99C}" destId="{22872D67-ECC7-44BB-8636-B8A848B9A82A}" srcOrd="0" destOrd="0" presId="urn:microsoft.com/office/officeart/2005/8/layout/vList5"/>
    <dgm:cxn modelId="{18A3027C-E696-424C-9FBB-2005715380F4}" type="presOf" srcId="{62852712-2236-4CBD-92F2-B2A6516D5AD1}" destId="{445573F9-6FA4-46AB-AE04-6764D2BBFE61}" srcOrd="0" destOrd="0" presId="urn:microsoft.com/office/officeart/2005/8/layout/vList5"/>
    <dgm:cxn modelId="{D5420093-D004-4766-B18E-D022BADD5132}" srcId="{7FBD4F51-B58E-43AB-8048-C330B8EFD1FA}" destId="{E7AAE4B6-D8C0-4853-BA58-BC6CF8F8CDD2}" srcOrd="3" destOrd="0" parTransId="{EC8B4C07-531C-4B15-B522-C05DEB42DF3E}" sibTransId="{7CD6DC23-A72D-4031-9323-E070FAD46D15}"/>
    <dgm:cxn modelId="{79D43993-C9F8-43A1-81FB-B9F9187DAC3C}" type="presOf" srcId="{E7AAE4B6-D8C0-4853-BA58-BC6CF8F8CDD2}" destId="{445573F9-6FA4-46AB-AE04-6764D2BBFE61}" srcOrd="0" destOrd="3" presId="urn:microsoft.com/office/officeart/2005/8/layout/vList5"/>
    <dgm:cxn modelId="{C9C829CD-5BBC-4B44-B508-F50AB21D751A}" type="presOf" srcId="{0D5DBFDE-3A2F-4601-A08F-A84D47DFCF0A}" destId="{445573F9-6FA4-46AB-AE04-6764D2BBFE61}" srcOrd="0" destOrd="4" presId="urn:microsoft.com/office/officeart/2005/8/layout/vList5"/>
    <dgm:cxn modelId="{986D38D9-758B-4B4E-9B18-281BB2D97B30}" srcId="{7FBD4F51-B58E-43AB-8048-C330B8EFD1FA}" destId="{7D91A97D-7499-4193-8CE4-C36EB4FA0663}" srcOrd="2" destOrd="0" parTransId="{BBB9B286-6F51-40FE-B267-346A870E9486}" sibTransId="{51F52708-9308-49F7-8B00-100E9A797997}"/>
    <dgm:cxn modelId="{5B45A8B0-640A-4A64-B28B-B3CDCE600984}" type="presParOf" srcId="{22872D67-ECC7-44BB-8636-B8A848B9A82A}" destId="{1F83919E-632C-4B0A-A636-3E5BBBA24382}" srcOrd="0" destOrd="0" presId="urn:microsoft.com/office/officeart/2005/8/layout/vList5"/>
    <dgm:cxn modelId="{093C4B17-F4A6-4D14-820A-FB5293830019}" type="presParOf" srcId="{1F83919E-632C-4B0A-A636-3E5BBBA24382}" destId="{94D9354E-F786-4E4B-8C23-3FB36CF39B91}" srcOrd="0" destOrd="0" presId="urn:microsoft.com/office/officeart/2005/8/layout/vList5"/>
    <dgm:cxn modelId="{24DE3413-AD06-493F-9711-FB66F5CB65CB}" type="presParOf" srcId="{1F83919E-632C-4B0A-A636-3E5BBBA24382}" destId="{445573F9-6FA4-46AB-AE04-6764D2BBFE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2FA9E4-0F34-46ED-AB06-CCB234D9857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B14D09-1621-450A-A743-F260EB3D3636}">
      <dgm:prSet/>
      <dgm:spPr/>
      <dgm:t>
        <a:bodyPr/>
        <a:lstStyle/>
        <a:p>
          <a:pPr rtl="0"/>
          <a:r>
            <a:rPr lang="en-US" b="1" dirty="0"/>
            <a:t>WHITE BOX: </a:t>
          </a:r>
          <a:r>
            <a:rPr lang="en-US" dirty="0"/>
            <a:t>​</a:t>
          </a:r>
        </a:p>
      </dgm:t>
    </dgm:pt>
    <dgm:pt modelId="{93A908B8-189C-468C-9DA4-A9BDBB7362BD}" type="parTrans" cxnId="{FC899905-1D39-4EC8-905E-CC028864DD13}">
      <dgm:prSet/>
      <dgm:spPr/>
      <dgm:t>
        <a:bodyPr/>
        <a:lstStyle/>
        <a:p>
          <a:endParaRPr lang="en-US"/>
        </a:p>
      </dgm:t>
    </dgm:pt>
    <dgm:pt modelId="{D1386DB1-DB39-422A-86DB-1D1653497B55}" type="sibTrans" cxnId="{FC899905-1D39-4EC8-905E-CC028864DD13}">
      <dgm:prSet/>
      <dgm:spPr/>
      <dgm:t>
        <a:bodyPr/>
        <a:lstStyle/>
        <a:p>
          <a:endParaRPr lang="en-US"/>
        </a:p>
      </dgm:t>
    </dgm:pt>
    <dgm:pt modelId="{233C22B7-0F97-4D2D-9CCC-5D9E564A2B68}">
      <dgm:prSet/>
      <dgm:spPr/>
      <dgm:t>
        <a:bodyPr/>
        <a:lstStyle/>
        <a:p>
          <a:pPr rtl="0"/>
          <a:r>
            <a:rPr lang="en-US" dirty="0"/>
            <a:t>Statement coverage​</a:t>
          </a:r>
        </a:p>
      </dgm:t>
    </dgm:pt>
    <dgm:pt modelId="{16E7A525-EF20-4A2F-8687-B9D00B49F304}" type="parTrans" cxnId="{7B2AE991-1976-4BAF-9071-9FAEEC2DC020}">
      <dgm:prSet/>
      <dgm:spPr/>
      <dgm:t>
        <a:bodyPr/>
        <a:lstStyle/>
        <a:p>
          <a:endParaRPr lang="en-US"/>
        </a:p>
      </dgm:t>
    </dgm:pt>
    <dgm:pt modelId="{C47BF989-E6BE-48C2-9347-B21C4EC189A6}" type="sibTrans" cxnId="{7B2AE991-1976-4BAF-9071-9FAEEC2DC020}">
      <dgm:prSet/>
      <dgm:spPr/>
      <dgm:t>
        <a:bodyPr/>
        <a:lstStyle/>
        <a:p>
          <a:endParaRPr lang="en-US"/>
        </a:p>
      </dgm:t>
    </dgm:pt>
    <dgm:pt modelId="{7A92C381-BEDF-4E81-9C2A-BDDE5AFBAD07}">
      <dgm:prSet/>
      <dgm:spPr/>
      <dgm:t>
        <a:bodyPr/>
        <a:lstStyle/>
        <a:p>
          <a:pPr rtl="0"/>
          <a:r>
            <a:rPr lang="en-US" dirty="0"/>
            <a:t>Decision coverage​</a:t>
          </a:r>
        </a:p>
      </dgm:t>
    </dgm:pt>
    <dgm:pt modelId="{0F87A841-23F9-4ECD-8875-193A593A4062}" type="parTrans" cxnId="{BDC0BFC7-0BE3-418C-AA25-4A13771A185B}">
      <dgm:prSet/>
      <dgm:spPr/>
      <dgm:t>
        <a:bodyPr/>
        <a:lstStyle/>
        <a:p>
          <a:endParaRPr lang="en-US"/>
        </a:p>
      </dgm:t>
    </dgm:pt>
    <dgm:pt modelId="{F26F649C-8478-4E9C-B288-A8B9C808D6F4}" type="sibTrans" cxnId="{BDC0BFC7-0BE3-418C-AA25-4A13771A185B}">
      <dgm:prSet/>
      <dgm:spPr/>
      <dgm:t>
        <a:bodyPr/>
        <a:lstStyle/>
        <a:p>
          <a:endParaRPr lang="en-US"/>
        </a:p>
      </dgm:t>
    </dgm:pt>
    <dgm:pt modelId="{0B02A1C5-B11D-4093-9EF8-042DB1818DCA}" type="pres">
      <dgm:prSet presAssocID="{A52FA9E4-0F34-46ED-AB06-CCB234D9857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FDBF7A4-8477-4E4F-9BBA-BB5152AF3777}" type="pres">
      <dgm:prSet presAssocID="{3BB14D09-1621-450A-A743-F260EB3D3636}" presName="circle1" presStyleLbl="node1" presStyleIdx="0" presStyleCnt="3" custScaleX="54945" custScaleY="72387" custLinFactX="-78816" custLinFactNeighborX="-100000" custLinFactNeighborY="53736"/>
      <dgm:spPr/>
    </dgm:pt>
    <dgm:pt modelId="{3C2BD512-8964-4334-A9C5-9190693CA2DB}" type="pres">
      <dgm:prSet presAssocID="{3BB14D09-1621-450A-A743-F260EB3D3636}" presName="space" presStyleCnt="0"/>
      <dgm:spPr/>
    </dgm:pt>
    <dgm:pt modelId="{D925802E-4541-43B8-B70F-C990910B9130}" type="pres">
      <dgm:prSet presAssocID="{3BB14D09-1621-450A-A743-F260EB3D3636}" presName="rect1" presStyleLbl="alignAcc1" presStyleIdx="0" presStyleCnt="3" custLinFactNeighborY="-571"/>
      <dgm:spPr/>
    </dgm:pt>
    <dgm:pt modelId="{BEBA73B3-CB3E-441B-9550-EFA5F2CA2C8E}" type="pres">
      <dgm:prSet presAssocID="{233C22B7-0F97-4D2D-9CCC-5D9E564A2B68}" presName="vertSpace2" presStyleLbl="node1" presStyleIdx="0" presStyleCnt="3"/>
      <dgm:spPr/>
    </dgm:pt>
    <dgm:pt modelId="{CF440812-23DE-4F7B-9866-B29A1B26289D}" type="pres">
      <dgm:prSet presAssocID="{233C22B7-0F97-4D2D-9CCC-5D9E564A2B68}" presName="circle2" presStyleLbl="node1" presStyleIdx="1" presStyleCnt="3"/>
      <dgm:spPr/>
    </dgm:pt>
    <dgm:pt modelId="{9B8BEA26-AC6D-44F4-9D87-6E0E63ACFFDB}" type="pres">
      <dgm:prSet presAssocID="{233C22B7-0F97-4D2D-9CCC-5D9E564A2B68}" presName="rect2" presStyleLbl="alignAcc1" presStyleIdx="1" presStyleCnt="3" custLinFactNeighborX="1047" custLinFactNeighborY="939"/>
      <dgm:spPr/>
    </dgm:pt>
    <dgm:pt modelId="{0AA19A5C-24C4-4A96-996E-5833DB4701D9}" type="pres">
      <dgm:prSet presAssocID="{7A92C381-BEDF-4E81-9C2A-BDDE5AFBAD07}" presName="vertSpace3" presStyleLbl="node1" presStyleIdx="1" presStyleCnt="3"/>
      <dgm:spPr/>
    </dgm:pt>
    <dgm:pt modelId="{D9E3788C-1FCC-421C-96D8-736EE3C2EA66}" type="pres">
      <dgm:prSet presAssocID="{7A92C381-BEDF-4E81-9C2A-BDDE5AFBAD07}" presName="circle3" presStyleLbl="node1" presStyleIdx="2" presStyleCnt="3"/>
      <dgm:spPr/>
    </dgm:pt>
    <dgm:pt modelId="{4849BF54-EB80-4E07-A0A5-1D015B37D3B1}" type="pres">
      <dgm:prSet presAssocID="{7A92C381-BEDF-4E81-9C2A-BDDE5AFBAD07}" presName="rect3" presStyleLbl="alignAcc1" presStyleIdx="2" presStyleCnt="3"/>
      <dgm:spPr/>
    </dgm:pt>
    <dgm:pt modelId="{AEC4204A-5B9B-46A4-A982-F58C5AA1B1C8}" type="pres">
      <dgm:prSet presAssocID="{3BB14D09-1621-450A-A743-F260EB3D3636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8916F9A1-7711-4EEC-9861-91AFB5062EC2}" type="pres">
      <dgm:prSet presAssocID="{233C22B7-0F97-4D2D-9CCC-5D9E564A2B68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62F828D0-7179-4691-9CF9-D9192B37C75E}" type="pres">
      <dgm:prSet presAssocID="{7A92C381-BEDF-4E81-9C2A-BDDE5AFBAD0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FC899905-1D39-4EC8-905E-CC028864DD13}" srcId="{A52FA9E4-0F34-46ED-AB06-CCB234D98577}" destId="{3BB14D09-1621-450A-A743-F260EB3D3636}" srcOrd="0" destOrd="0" parTransId="{93A908B8-189C-468C-9DA4-A9BDBB7362BD}" sibTransId="{D1386DB1-DB39-422A-86DB-1D1653497B55}"/>
    <dgm:cxn modelId="{6EFCA21F-6FE0-4757-B8FE-BB9171488740}" type="presOf" srcId="{233C22B7-0F97-4D2D-9CCC-5D9E564A2B68}" destId="{9B8BEA26-AC6D-44F4-9D87-6E0E63ACFFDB}" srcOrd="0" destOrd="0" presId="urn:microsoft.com/office/officeart/2005/8/layout/target3"/>
    <dgm:cxn modelId="{817A2022-D10A-417D-A286-CB55324B953B}" type="presOf" srcId="{7A92C381-BEDF-4E81-9C2A-BDDE5AFBAD07}" destId="{62F828D0-7179-4691-9CF9-D9192B37C75E}" srcOrd="1" destOrd="0" presId="urn:microsoft.com/office/officeart/2005/8/layout/target3"/>
    <dgm:cxn modelId="{9471D64A-B497-47E3-9C26-7EB351788B63}" type="presOf" srcId="{3BB14D09-1621-450A-A743-F260EB3D3636}" destId="{AEC4204A-5B9B-46A4-A982-F58C5AA1B1C8}" srcOrd="1" destOrd="0" presId="urn:microsoft.com/office/officeart/2005/8/layout/target3"/>
    <dgm:cxn modelId="{F9855A6C-6016-46FF-9807-825D73266466}" type="presOf" srcId="{7A92C381-BEDF-4E81-9C2A-BDDE5AFBAD07}" destId="{4849BF54-EB80-4E07-A0A5-1D015B37D3B1}" srcOrd="0" destOrd="0" presId="urn:microsoft.com/office/officeart/2005/8/layout/target3"/>
    <dgm:cxn modelId="{26867053-AC4C-48B3-91CC-EB9A280B08F3}" type="presOf" srcId="{233C22B7-0F97-4D2D-9CCC-5D9E564A2B68}" destId="{8916F9A1-7711-4EEC-9861-91AFB5062EC2}" srcOrd="1" destOrd="0" presId="urn:microsoft.com/office/officeart/2005/8/layout/target3"/>
    <dgm:cxn modelId="{7B2AE991-1976-4BAF-9071-9FAEEC2DC020}" srcId="{A52FA9E4-0F34-46ED-AB06-CCB234D98577}" destId="{233C22B7-0F97-4D2D-9CCC-5D9E564A2B68}" srcOrd="1" destOrd="0" parTransId="{16E7A525-EF20-4A2F-8687-B9D00B49F304}" sibTransId="{C47BF989-E6BE-48C2-9347-B21C4EC189A6}"/>
    <dgm:cxn modelId="{D44D08B8-AAED-4B91-B244-8C8EB0ADFC95}" type="presOf" srcId="{3BB14D09-1621-450A-A743-F260EB3D3636}" destId="{D925802E-4541-43B8-B70F-C990910B9130}" srcOrd="0" destOrd="0" presId="urn:microsoft.com/office/officeart/2005/8/layout/target3"/>
    <dgm:cxn modelId="{BDC0BFC7-0BE3-418C-AA25-4A13771A185B}" srcId="{A52FA9E4-0F34-46ED-AB06-CCB234D98577}" destId="{7A92C381-BEDF-4E81-9C2A-BDDE5AFBAD07}" srcOrd="2" destOrd="0" parTransId="{0F87A841-23F9-4ECD-8875-193A593A4062}" sibTransId="{F26F649C-8478-4E9C-B288-A8B9C808D6F4}"/>
    <dgm:cxn modelId="{8A1F9DD9-2C51-47B3-9FD4-E5006DBE1F19}" type="presOf" srcId="{A52FA9E4-0F34-46ED-AB06-CCB234D98577}" destId="{0B02A1C5-B11D-4093-9EF8-042DB1818DCA}" srcOrd="0" destOrd="0" presId="urn:microsoft.com/office/officeart/2005/8/layout/target3"/>
    <dgm:cxn modelId="{D8F3DE65-F7DC-4A52-8899-A693C2A0A259}" type="presParOf" srcId="{0B02A1C5-B11D-4093-9EF8-042DB1818DCA}" destId="{2FDBF7A4-8477-4E4F-9BBA-BB5152AF3777}" srcOrd="0" destOrd="0" presId="urn:microsoft.com/office/officeart/2005/8/layout/target3"/>
    <dgm:cxn modelId="{25BA563E-C9A9-4BA2-88ED-BCA876924FA5}" type="presParOf" srcId="{0B02A1C5-B11D-4093-9EF8-042DB1818DCA}" destId="{3C2BD512-8964-4334-A9C5-9190693CA2DB}" srcOrd="1" destOrd="0" presId="urn:microsoft.com/office/officeart/2005/8/layout/target3"/>
    <dgm:cxn modelId="{0D77667A-73A6-4C98-8682-1C87E555E173}" type="presParOf" srcId="{0B02A1C5-B11D-4093-9EF8-042DB1818DCA}" destId="{D925802E-4541-43B8-B70F-C990910B9130}" srcOrd="2" destOrd="0" presId="urn:microsoft.com/office/officeart/2005/8/layout/target3"/>
    <dgm:cxn modelId="{ACC7F85F-C48D-4D26-9E6B-B6453948949E}" type="presParOf" srcId="{0B02A1C5-B11D-4093-9EF8-042DB1818DCA}" destId="{BEBA73B3-CB3E-441B-9550-EFA5F2CA2C8E}" srcOrd="3" destOrd="0" presId="urn:microsoft.com/office/officeart/2005/8/layout/target3"/>
    <dgm:cxn modelId="{BF01AC9B-5953-48D1-96C4-2BE2A673E156}" type="presParOf" srcId="{0B02A1C5-B11D-4093-9EF8-042DB1818DCA}" destId="{CF440812-23DE-4F7B-9866-B29A1B26289D}" srcOrd="4" destOrd="0" presId="urn:microsoft.com/office/officeart/2005/8/layout/target3"/>
    <dgm:cxn modelId="{99EA7F84-8103-4635-9D9E-33F9A8850910}" type="presParOf" srcId="{0B02A1C5-B11D-4093-9EF8-042DB1818DCA}" destId="{9B8BEA26-AC6D-44F4-9D87-6E0E63ACFFDB}" srcOrd="5" destOrd="0" presId="urn:microsoft.com/office/officeart/2005/8/layout/target3"/>
    <dgm:cxn modelId="{FDD198F3-72E9-432B-AA7D-AFF54A1B3557}" type="presParOf" srcId="{0B02A1C5-B11D-4093-9EF8-042DB1818DCA}" destId="{0AA19A5C-24C4-4A96-996E-5833DB4701D9}" srcOrd="6" destOrd="0" presId="urn:microsoft.com/office/officeart/2005/8/layout/target3"/>
    <dgm:cxn modelId="{27BACC18-1332-4750-8048-4BC2B837AA6B}" type="presParOf" srcId="{0B02A1C5-B11D-4093-9EF8-042DB1818DCA}" destId="{D9E3788C-1FCC-421C-96D8-736EE3C2EA66}" srcOrd="7" destOrd="0" presId="urn:microsoft.com/office/officeart/2005/8/layout/target3"/>
    <dgm:cxn modelId="{0DFDBF5F-4663-47BF-99B8-022EF4FBFB4C}" type="presParOf" srcId="{0B02A1C5-B11D-4093-9EF8-042DB1818DCA}" destId="{4849BF54-EB80-4E07-A0A5-1D015B37D3B1}" srcOrd="8" destOrd="0" presId="urn:microsoft.com/office/officeart/2005/8/layout/target3"/>
    <dgm:cxn modelId="{C2ED4920-8B5D-4A50-9E53-F3ABCC2E3D6E}" type="presParOf" srcId="{0B02A1C5-B11D-4093-9EF8-042DB1818DCA}" destId="{AEC4204A-5B9B-46A4-A982-F58C5AA1B1C8}" srcOrd="9" destOrd="0" presId="urn:microsoft.com/office/officeart/2005/8/layout/target3"/>
    <dgm:cxn modelId="{E5ABE8D3-ABFF-42EB-807C-CC8FA6D25A14}" type="presParOf" srcId="{0B02A1C5-B11D-4093-9EF8-042DB1818DCA}" destId="{8916F9A1-7711-4EEC-9861-91AFB5062EC2}" srcOrd="10" destOrd="0" presId="urn:microsoft.com/office/officeart/2005/8/layout/target3"/>
    <dgm:cxn modelId="{6055B43A-82A3-4938-BC48-8345657B2D97}" type="presParOf" srcId="{0B02A1C5-B11D-4093-9EF8-042DB1818DCA}" destId="{62F828D0-7179-4691-9CF9-D9192B37C75E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EB34C0-1795-4583-915C-2471D33627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0CC36-AAFD-437F-BA8D-8CA988D87CE6}">
      <dgm:prSet/>
      <dgm:spPr/>
      <dgm:t>
        <a:bodyPr/>
        <a:lstStyle/>
        <a:p>
          <a:pPr rtl="0"/>
          <a:r>
            <a:rPr lang="en-US" b="1"/>
            <a:t>EXPERIENCE BASED: </a:t>
          </a:r>
          <a:endParaRPr lang="en-US"/>
        </a:p>
      </dgm:t>
    </dgm:pt>
    <dgm:pt modelId="{E1AEF1FB-5934-47ED-A324-C09E840B37AA}" type="parTrans" cxnId="{BCCEDDC8-AAD6-4AEF-8854-2F917CEA0996}">
      <dgm:prSet/>
      <dgm:spPr/>
      <dgm:t>
        <a:bodyPr/>
        <a:lstStyle/>
        <a:p>
          <a:endParaRPr lang="en-US"/>
        </a:p>
      </dgm:t>
    </dgm:pt>
    <dgm:pt modelId="{1072228F-8AFA-4B2C-BF1D-814788D37796}" type="sibTrans" cxnId="{BCCEDDC8-AAD6-4AEF-8854-2F917CEA0996}">
      <dgm:prSet/>
      <dgm:spPr/>
      <dgm:t>
        <a:bodyPr/>
        <a:lstStyle/>
        <a:p>
          <a:endParaRPr lang="en-US"/>
        </a:p>
      </dgm:t>
    </dgm:pt>
    <dgm:pt modelId="{C192C9A8-7C57-4199-B1E5-CB377B55A723}">
      <dgm:prSet/>
      <dgm:spPr/>
      <dgm:t>
        <a:bodyPr/>
        <a:lstStyle/>
        <a:p>
          <a:pPr rtl="0"/>
          <a:r>
            <a:rPr lang="en-US" b="1" dirty="0" err="1"/>
            <a:t>Ghicirea</a:t>
          </a:r>
          <a:r>
            <a:rPr lang="en-US" b="1" dirty="0"/>
            <a:t> </a:t>
          </a:r>
          <a:r>
            <a:rPr lang="en-US" b="1" dirty="0" err="1"/>
            <a:t>erorilor</a:t>
          </a:r>
          <a:endParaRPr lang="en-US" dirty="0"/>
        </a:p>
      </dgm:t>
    </dgm:pt>
    <dgm:pt modelId="{06336C01-4F94-4DA8-A837-8E9CBEF3034F}" type="parTrans" cxnId="{2B3D7933-69B3-4EFE-A3EF-DEC99DF29450}">
      <dgm:prSet/>
      <dgm:spPr/>
      <dgm:t>
        <a:bodyPr/>
        <a:lstStyle/>
        <a:p>
          <a:endParaRPr lang="en-US"/>
        </a:p>
      </dgm:t>
    </dgm:pt>
    <dgm:pt modelId="{AF894434-EBEB-425B-93A4-2CD99DA61149}" type="sibTrans" cxnId="{2B3D7933-69B3-4EFE-A3EF-DEC99DF29450}">
      <dgm:prSet/>
      <dgm:spPr/>
      <dgm:t>
        <a:bodyPr/>
        <a:lstStyle/>
        <a:p>
          <a:endParaRPr lang="en-US"/>
        </a:p>
      </dgm:t>
    </dgm:pt>
    <dgm:pt modelId="{3BE43FF6-382B-4D33-8437-B03D6BD007E9}">
      <dgm:prSet/>
      <dgm:spPr/>
      <dgm:t>
        <a:bodyPr/>
        <a:lstStyle/>
        <a:p>
          <a:pPr rtl="0"/>
          <a:r>
            <a:rPr lang="en-US" b="1" dirty="0" err="1"/>
            <a:t>Testarea</a:t>
          </a:r>
          <a:r>
            <a:rPr lang="en-US" b="1" dirty="0"/>
            <a:t> </a:t>
          </a:r>
          <a:r>
            <a:rPr lang="en-US" b="1" dirty="0" err="1"/>
            <a:t>exploratorie</a:t>
          </a:r>
          <a:endParaRPr lang="en-US" dirty="0"/>
        </a:p>
      </dgm:t>
    </dgm:pt>
    <dgm:pt modelId="{1D44FBBF-9674-4C38-971F-0A2228D55619}" type="parTrans" cxnId="{1C3BEA70-11C6-4630-A636-88CE7AFECE03}">
      <dgm:prSet/>
      <dgm:spPr/>
      <dgm:t>
        <a:bodyPr/>
        <a:lstStyle/>
        <a:p>
          <a:endParaRPr lang="en-US"/>
        </a:p>
      </dgm:t>
    </dgm:pt>
    <dgm:pt modelId="{022FC2BF-5A8F-49E4-B842-4220C5D14E11}" type="sibTrans" cxnId="{1C3BEA70-11C6-4630-A636-88CE7AFECE03}">
      <dgm:prSet/>
      <dgm:spPr/>
      <dgm:t>
        <a:bodyPr/>
        <a:lstStyle/>
        <a:p>
          <a:endParaRPr lang="en-US"/>
        </a:p>
      </dgm:t>
    </dgm:pt>
    <dgm:pt modelId="{DA3CB8E4-3A5D-499D-9C5F-0F5F0058CB5C}">
      <dgm:prSet/>
      <dgm:spPr/>
      <dgm:t>
        <a:bodyPr/>
        <a:lstStyle/>
        <a:p>
          <a:pPr rtl="0"/>
          <a:r>
            <a:rPr lang="en-US" b="1" dirty="0"/>
            <a:t>Checklist based testing</a:t>
          </a:r>
          <a:endParaRPr lang="en-US" dirty="0"/>
        </a:p>
      </dgm:t>
    </dgm:pt>
    <dgm:pt modelId="{9CF0A5DD-9158-4A29-8FB2-5A862733A247}" type="parTrans" cxnId="{21C6CC09-6C69-4140-9BBA-E3A8B451A005}">
      <dgm:prSet/>
      <dgm:spPr/>
      <dgm:t>
        <a:bodyPr/>
        <a:lstStyle/>
        <a:p>
          <a:endParaRPr lang="en-US"/>
        </a:p>
      </dgm:t>
    </dgm:pt>
    <dgm:pt modelId="{61541938-17E7-4946-9DDC-9E75C1420DEC}" type="sibTrans" cxnId="{21C6CC09-6C69-4140-9BBA-E3A8B451A005}">
      <dgm:prSet/>
      <dgm:spPr/>
      <dgm:t>
        <a:bodyPr/>
        <a:lstStyle/>
        <a:p>
          <a:endParaRPr lang="en-US"/>
        </a:p>
      </dgm:t>
    </dgm:pt>
    <dgm:pt modelId="{74D232E4-EACA-4E4F-BD65-A778C3D4EC46}" type="pres">
      <dgm:prSet presAssocID="{9BEB34C0-1795-4583-915C-2471D336279D}" presName="Name0" presStyleCnt="0">
        <dgm:presLayoutVars>
          <dgm:dir/>
          <dgm:animLvl val="lvl"/>
          <dgm:resizeHandles val="exact"/>
        </dgm:presLayoutVars>
      </dgm:prSet>
      <dgm:spPr/>
    </dgm:pt>
    <dgm:pt modelId="{1498868B-293C-42F0-9258-D006081956ED}" type="pres">
      <dgm:prSet presAssocID="{D7C0CC36-AAFD-437F-BA8D-8CA988D87CE6}" presName="linNode" presStyleCnt="0"/>
      <dgm:spPr/>
    </dgm:pt>
    <dgm:pt modelId="{67464F86-A1F1-4CF3-BCFC-5C8A0B6C89D9}" type="pres">
      <dgm:prSet presAssocID="{D7C0CC36-AAFD-437F-BA8D-8CA988D87CE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098C6A8-8C78-40BF-A63C-71459EFD93E1}" type="pres">
      <dgm:prSet presAssocID="{1072228F-8AFA-4B2C-BF1D-814788D37796}" presName="sp" presStyleCnt="0"/>
      <dgm:spPr/>
    </dgm:pt>
    <dgm:pt modelId="{918941E7-4DDD-41C3-A083-F2D23D862AB6}" type="pres">
      <dgm:prSet presAssocID="{C192C9A8-7C57-4199-B1E5-CB377B55A723}" presName="linNode" presStyleCnt="0"/>
      <dgm:spPr/>
    </dgm:pt>
    <dgm:pt modelId="{3FB9807F-5976-4A4B-BBCE-69B0E715F487}" type="pres">
      <dgm:prSet presAssocID="{C192C9A8-7C57-4199-B1E5-CB377B55A72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F2FE2D6-8607-4DB1-8C02-3A8218E8AAC5}" type="pres">
      <dgm:prSet presAssocID="{AF894434-EBEB-425B-93A4-2CD99DA61149}" presName="sp" presStyleCnt="0"/>
      <dgm:spPr/>
    </dgm:pt>
    <dgm:pt modelId="{80092650-7C73-46D9-973B-11D1D695EBB9}" type="pres">
      <dgm:prSet presAssocID="{3BE43FF6-382B-4D33-8437-B03D6BD007E9}" presName="linNode" presStyleCnt="0"/>
      <dgm:spPr/>
    </dgm:pt>
    <dgm:pt modelId="{918D4996-AB4B-4BA1-ABD4-2D172FBF09CA}" type="pres">
      <dgm:prSet presAssocID="{3BE43FF6-382B-4D33-8437-B03D6BD007E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76885B8-672A-4FBF-83C8-9D6C39D90D70}" type="pres">
      <dgm:prSet presAssocID="{022FC2BF-5A8F-49E4-B842-4220C5D14E11}" presName="sp" presStyleCnt="0"/>
      <dgm:spPr/>
    </dgm:pt>
    <dgm:pt modelId="{1BF4DED7-219E-4716-B8E4-8CC0DA7D3FB9}" type="pres">
      <dgm:prSet presAssocID="{DA3CB8E4-3A5D-499D-9C5F-0F5F0058CB5C}" presName="linNode" presStyleCnt="0"/>
      <dgm:spPr/>
    </dgm:pt>
    <dgm:pt modelId="{853DC2B9-0EAE-41F9-90E8-0A1D17DC6F22}" type="pres">
      <dgm:prSet presAssocID="{DA3CB8E4-3A5D-499D-9C5F-0F5F0058CB5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1C6CC09-6C69-4140-9BBA-E3A8B451A005}" srcId="{9BEB34C0-1795-4583-915C-2471D336279D}" destId="{DA3CB8E4-3A5D-499D-9C5F-0F5F0058CB5C}" srcOrd="3" destOrd="0" parTransId="{9CF0A5DD-9158-4A29-8FB2-5A862733A247}" sibTransId="{61541938-17E7-4946-9DDC-9E75C1420DEC}"/>
    <dgm:cxn modelId="{2B3D7933-69B3-4EFE-A3EF-DEC99DF29450}" srcId="{9BEB34C0-1795-4583-915C-2471D336279D}" destId="{C192C9A8-7C57-4199-B1E5-CB377B55A723}" srcOrd="1" destOrd="0" parTransId="{06336C01-4F94-4DA8-A837-8E9CBEF3034F}" sibTransId="{AF894434-EBEB-425B-93A4-2CD99DA61149}"/>
    <dgm:cxn modelId="{28A0A033-A6A5-45F0-B410-BC0A7D700A75}" type="presOf" srcId="{3BE43FF6-382B-4D33-8437-B03D6BD007E9}" destId="{918D4996-AB4B-4BA1-ABD4-2D172FBF09CA}" srcOrd="0" destOrd="0" presId="urn:microsoft.com/office/officeart/2005/8/layout/vList5"/>
    <dgm:cxn modelId="{DCF1E141-B2FB-42C4-97C8-B5E89C324ECF}" type="presOf" srcId="{D7C0CC36-AAFD-437F-BA8D-8CA988D87CE6}" destId="{67464F86-A1F1-4CF3-BCFC-5C8A0B6C89D9}" srcOrd="0" destOrd="0" presId="urn:microsoft.com/office/officeart/2005/8/layout/vList5"/>
    <dgm:cxn modelId="{1C3BEA70-11C6-4630-A636-88CE7AFECE03}" srcId="{9BEB34C0-1795-4583-915C-2471D336279D}" destId="{3BE43FF6-382B-4D33-8437-B03D6BD007E9}" srcOrd="2" destOrd="0" parTransId="{1D44FBBF-9674-4C38-971F-0A2228D55619}" sibTransId="{022FC2BF-5A8F-49E4-B842-4220C5D14E11}"/>
    <dgm:cxn modelId="{2E82487F-C70E-476A-B0DD-0BFFCB98EF42}" type="presOf" srcId="{9BEB34C0-1795-4583-915C-2471D336279D}" destId="{74D232E4-EACA-4E4F-BD65-A778C3D4EC46}" srcOrd="0" destOrd="0" presId="urn:microsoft.com/office/officeart/2005/8/layout/vList5"/>
    <dgm:cxn modelId="{BCCEDDC8-AAD6-4AEF-8854-2F917CEA0996}" srcId="{9BEB34C0-1795-4583-915C-2471D336279D}" destId="{D7C0CC36-AAFD-437F-BA8D-8CA988D87CE6}" srcOrd="0" destOrd="0" parTransId="{E1AEF1FB-5934-47ED-A324-C09E840B37AA}" sibTransId="{1072228F-8AFA-4B2C-BF1D-814788D37796}"/>
    <dgm:cxn modelId="{A36BF2CF-6B1C-4174-B4E5-BA137DA6957D}" type="presOf" srcId="{C192C9A8-7C57-4199-B1E5-CB377B55A723}" destId="{3FB9807F-5976-4A4B-BBCE-69B0E715F487}" srcOrd="0" destOrd="0" presId="urn:microsoft.com/office/officeart/2005/8/layout/vList5"/>
    <dgm:cxn modelId="{F6520FDA-FDCA-46F7-B61E-2BE30B6FACEE}" type="presOf" srcId="{DA3CB8E4-3A5D-499D-9C5F-0F5F0058CB5C}" destId="{853DC2B9-0EAE-41F9-90E8-0A1D17DC6F22}" srcOrd="0" destOrd="0" presId="urn:microsoft.com/office/officeart/2005/8/layout/vList5"/>
    <dgm:cxn modelId="{88C98811-8F9A-4CBD-86A6-22662583C9DB}" type="presParOf" srcId="{74D232E4-EACA-4E4F-BD65-A778C3D4EC46}" destId="{1498868B-293C-42F0-9258-D006081956ED}" srcOrd="0" destOrd="0" presId="urn:microsoft.com/office/officeart/2005/8/layout/vList5"/>
    <dgm:cxn modelId="{EE4012F9-F9CF-4FD5-A985-347520450CCE}" type="presParOf" srcId="{1498868B-293C-42F0-9258-D006081956ED}" destId="{67464F86-A1F1-4CF3-BCFC-5C8A0B6C89D9}" srcOrd="0" destOrd="0" presId="urn:microsoft.com/office/officeart/2005/8/layout/vList5"/>
    <dgm:cxn modelId="{201CA3F5-5518-4CCD-BD4B-E49B6351E45B}" type="presParOf" srcId="{74D232E4-EACA-4E4F-BD65-A778C3D4EC46}" destId="{4098C6A8-8C78-40BF-A63C-71459EFD93E1}" srcOrd="1" destOrd="0" presId="urn:microsoft.com/office/officeart/2005/8/layout/vList5"/>
    <dgm:cxn modelId="{7E4ABA9F-1804-49C6-A45B-9086AF6598AC}" type="presParOf" srcId="{74D232E4-EACA-4E4F-BD65-A778C3D4EC46}" destId="{918941E7-4DDD-41C3-A083-F2D23D862AB6}" srcOrd="2" destOrd="0" presId="urn:microsoft.com/office/officeart/2005/8/layout/vList5"/>
    <dgm:cxn modelId="{AD00C2D6-B048-4C0E-815E-F815508A49A9}" type="presParOf" srcId="{918941E7-4DDD-41C3-A083-F2D23D862AB6}" destId="{3FB9807F-5976-4A4B-BBCE-69B0E715F487}" srcOrd="0" destOrd="0" presId="urn:microsoft.com/office/officeart/2005/8/layout/vList5"/>
    <dgm:cxn modelId="{DD107E1E-D446-4DFE-B132-289C0553B8F7}" type="presParOf" srcId="{74D232E4-EACA-4E4F-BD65-A778C3D4EC46}" destId="{EF2FE2D6-8607-4DB1-8C02-3A8218E8AAC5}" srcOrd="3" destOrd="0" presId="urn:microsoft.com/office/officeart/2005/8/layout/vList5"/>
    <dgm:cxn modelId="{CD2B7272-6532-4D5F-BBF6-DB713B5D27BC}" type="presParOf" srcId="{74D232E4-EACA-4E4F-BD65-A778C3D4EC46}" destId="{80092650-7C73-46D9-973B-11D1D695EBB9}" srcOrd="4" destOrd="0" presId="urn:microsoft.com/office/officeart/2005/8/layout/vList5"/>
    <dgm:cxn modelId="{9B9CEEAA-6921-4D68-9A73-F3F2ACB18CD8}" type="presParOf" srcId="{80092650-7C73-46D9-973B-11D1D695EBB9}" destId="{918D4996-AB4B-4BA1-ABD4-2D172FBF09CA}" srcOrd="0" destOrd="0" presId="urn:microsoft.com/office/officeart/2005/8/layout/vList5"/>
    <dgm:cxn modelId="{431525F2-5AC2-4F2F-B9E5-807BB5BE0BD6}" type="presParOf" srcId="{74D232E4-EACA-4E4F-BD65-A778C3D4EC46}" destId="{276885B8-672A-4FBF-83C8-9D6C39D90D70}" srcOrd="5" destOrd="0" presId="urn:microsoft.com/office/officeart/2005/8/layout/vList5"/>
    <dgm:cxn modelId="{A2A82701-94D2-4475-B224-FCE97B93325C}" type="presParOf" srcId="{74D232E4-EACA-4E4F-BD65-A778C3D4EC46}" destId="{1BF4DED7-219E-4716-B8E4-8CC0DA7D3FB9}" srcOrd="6" destOrd="0" presId="urn:microsoft.com/office/officeart/2005/8/layout/vList5"/>
    <dgm:cxn modelId="{C5FAB436-8D2D-4FD1-9299-327E9F1515B2}" type="presParOf" srcId="{1BF4DED7-219E-4716-B8E4-8CC0DA7D3FB9}" destId="{853DC2B9-0EAE-41F9-90E8-0A1D17DC6F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9C4F-43D7-44E7-A453-14E8275CAFCA}">
      <dsp:nvSpPr>
        <dsp:cNvPr id="0" name=""/>
        <dsp:cNvSpPr/>
      </dsp:nvSpPr>
      <dsp:spPr>
        <a:xfrm>
          <a:off x="4434020" y="0"/>
          <a:ext cx="2026767" cy="2026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rPr>
            <a:t>Cuprins</a:t>
          </a:r>
          <a:endParaRPr 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4735622" y="301602"/>
        <a:ext cx="1423563" cy="14235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BDA28-6517-4C89-8F19-F05600164E9C}">
      <dsp:nvSpPr>
        <dsp:cNvPr id="0" name=""/>
        <dsp:cNvSpPr/>
      </dsp:nvSpPr>
      <dsp:spPr>
        <a:xfrm rot="5400000">
          <a:off x="5708891" y="-1862418"/>
          <a:ext cx="2114550" cy="63681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Verificarea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</a:t>
          </a:r>
          <a:r>
            <a:rPr lang="en-US" sz="1400" kern="1200" dirty="0" err="1"/>
            <a:t>atunci</a:t>
          </a:r>
          <a:r>
            <a:rPr lang="en-US" sz="1400" kern="1200" dirty="0"/>
            <a:t> c</a:t>
          </a:r>
          <a:r>
            <a:rPr lang="ro-RO" sz="1400" kern="1200" dirty="0"/>
            <a:t>â</a:t>
          </a:r>
          <a:r>
            <a:rPr lang="en-US" sz="1400" kern="1200" dirty="0" err="1"/>
            <a:t>nd</a:t>
          </a:r>
          <a:r>
            <a:rPr lang="en-US" sz="1400" kern="1200" dirty="0"/>
            <a:t> se face cu </a:t>
          </a:r>
          <a:r>
            <a:rPr lang="en-US" sz="1400" kern="1200" dirty="0" err="1"/>
            <a:t>scopul</a:t>
          </a:r>
          <a:r>
            <a:rPr lang="en-US" sz="1400" kern="1200" dirty="0"/>
            <a:t> de a </a:t>
          </a:r>
          <a:r>
            <a:rPr lang="en-US" sz="1400" kern="1200" dirty="0" err="1"/>
            <a:t>evalua</a:t>
          </a:r>
          <a:r>
            <a:rPr lang="en-US" sz="1400" kern="1200" dirty="0"/>
            <a:t> </a:t>
          </a:r>
          <a:r>
            <a:rPr lang="en-US" sz="1400" kern="1200" dirty="0" err="1"/>
            <a:t>materialele</a:t>
          </a:r>
          <a:r>
            <a:rPr lang="en-US" sz="1400" kern="1200" dirty="0"/>
            <a:t> care </a:t>
          </a:r>
          <a:r>
            <a:rPr lang="en-US" sz="1400" kern="1200" dirty="0" err="1"/>
            <a:t>stau</a:t>
          </a:r>
          <a:r>
            <a:rPr lang="en-US" sz="1400" kern="1200" dirty="0"/>
            <a:t> la </a:t>
          </a:r>
          <a:r>
            <a:rPr lang="en-US" sz="1400" kern="1200" dirty="0" err="1"/>
            <a:t>baza</a:t>
          </a:r>
          <a:r>
            <a:rPr lang="en-US" sz="1400" kern="1200" dirty="0"/>
            <a:t> test</a:t>
          </a:r>
          <a:r>
            <a:rPr lang="ro-RO" sz="1400" kern="1200" dirty="0"/>
            <a:t>ă</a:t>
          </a:r>
          <a:r>
            <a:rPr lang="en-US" sz="1400" kern="1200" dirty="0" err="1"/>
            <a:t>rii</a:t>
          </a:r>
          <a:r>
            <a:rPr lang="en-US" sz="1400" kern="1200" dirty="0"/>
            <a:t> </a:t>
          </a:r>
          <a:r>
            <a:rPr lang="en-US" sz="1400" kern="1200" dirty="0" err="1"/>
            <a:t>pentru</a:t>
          </a:r>
          <a:r>
            <a:rPr lang="en-US" sz="1400" kern="1200" dirty="0"/>
            <a:t> a ne </a:t>
          </a:r>
          <a:r>
            <a:rPr lang="en-US" sz="1400" kern="1200" dirty="0" err="1"/>
            <a:t>asigura</a:t>
          </a:r>
          <a:r>
            <a:rPr lang="en-US" sz="1400" kern="1200" dirty="0"/>
            <a:t> c</a:t>
          </a:r>
          <a:r>
            <a:rPr lang="ro-RO" sz="1400" kern="1200" dirty="0"/>
            <a:t>ă</a:t>
          </a:r>
          <a:r>
            <a:rPr lang="en-US" sz="1400" kern="1200" dirty="0"/>
            <a:t> </a:t>
          </a:r>
          <a:r>
            <a:rPr lang="en-US" sz="1400" kern="1200" dirty="0" err="1"/>
            <a:t>podusul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</a:t>
          </a:r>
          <a:r>
            <a:rPr lang="en-US" sz="1400" kern="1200" dirty="0" err="1"/>
            <a:t>construit</a:t>
          </a:r>
          <a:r>
            <a:rPr lang="en-US" sz="1400" kern="1200" dirty="0"/>
            <a:t> </a:t>
          </a:r>
          <a:r>
            <a:rPr lang="ro-RO" sz="1400" kern="1200" dirty="0"/>
            <a:t>î</a:t>
          </a:r>
          <a:r>
            <a:rPr lang="en-US" sz="1400" kern="1200" dirty="0"/>
            <a:t>n mod </a:t>
          </a:r>
          <a:r>
            <a:rPr lang="en-US" sz="1400" kern="1200" dirty="0" err="1"/>
            <a:t>corect</a:t>
          </a:r>
          <a:r>
            <a:rPr lang="en-US" sz="1400" kern="1200" dirty="0"/>
            <a:t>, </a:t>
          </a:r>
          <a:r>
            <a:rPr lang="en-US" sz="1400" kern="1200" dirty="0" err="1"/>
            <a:t>iar</a:t>
          </a:r>
          <a:r>
            <a:rPr lang="en-US" sz="1400" kern="1200" dirty="0"/>
            <a:t> </a:t>
          </a:r>
          <a:r>
            <a:rPr lang="en-US" sz="1400" kern="1200" dirty="0" err="1"/>
            <a:t>validarea</a:t>
          </a:r>
          <a:r>
            <a:rPr lang="en-US" sz="1400" kern="1200" dirty="0"/>
            <a:t> se face cu </a:t>
          </a:r>
          <a:r>
            <a:rPr lang="en-US" sz="1400" kern="1200" dirty="0" err="1"/>
            <a:t>scopul</a:t>
          </a:r>
          <a:r>
            <a:rPr lang="en-US" sz="1400" kern="1200" dirty="0"/>
            <a:t> de a </a:t>
          </a:r>
          <a:r>
            <a:rPr lang="en-US" sz="1400" kern="1200" dirty="0" err="1"/>
            <a:t>evalua</a:t>
          </a:r>
          <a:r>
            <a:rPr lang="en-US" sz="1400" kern="1200" dirty="0"/>
            <a:t> </a:t>
          </a:r>
          <a:r>
            <a:rPr lang="en-US" sz="1400" kern="1200" dirty="0" err="1"/>
            <a:t>produsul</a:t>
          </a:r>
          <a:r>
            <a:rPr lang="en-US" sz="1400" kern="1200" dirty="0"/>
            <a:t> </a:t>
          </a:r>
          <a:r>
            <a:rPr lang="en-US" sz="1400" kern="1200" dirty="0" err="1"/>
            <a:t>finit</a:t>
          </a:r>
          <a:r>
            <a:rPr lang="en-US" sz="1400" kern="1200" dirty="0"/>
            <a:t> </a:t>
          </a:r>
          <a:r>
            <a:rPr lang="ro-RO" sz="1400" kern="1200" dirty="0"/>
            <a:t>ș</a:t>
          </a:r>
          <a:r>
            <a:rPr lang="en-US" sz="1400" kern="1200" dirty="0" err="1"/>
            <a:t>i</a:t>
          </a:r>
          <a:r>
            <a:rPr lang="en-US" sz="1400" kern="1200" dirty="0"/>
            <a:t> ne </a:t>
          </a:r>
          <a:r>
            <a:rPr lang="en-US" sz="1400" kern="1200" dirty="0" err="1"/>
            <a:t>asigur</a:t>
          </a:r>
          <a:r>
            <a:rPr lang="ro-RO" sz="1400" kern="1200" dirty="0"/>
            <a:t>ă</a:t>
          </a:r>
          <a:r>
            <a:rPr lang="en-US" sz="1400" kern="1200" dirty="0"/>
            <a:t>m ca </a:t>
          </a:r>
          <a:r>
            <a:rPr lang="en-US" sz="1400" kern="1200" dirty="0" err="1"/>
            <a:t>acesta</a:t>
          </a:r>
          <a:r>
            <a:rPr lang="en-US" sz="1400" kern="1200" dirty="0"/>
            <a:t> </a:t>
          </a:r>
          <a:r>
            <a:rPr lang="ro-RO" sz="1400" kern="1200" dirty="0"/>
            <a:t>î</a:t>
          </a:r>
          <a:r>
            <a:rPr lang="en-US" sz="1400" kern="1200" dirty="0" err="1"/>
            <a:t>ndepline</a:t>
          </a:r>
          <a:r>
            <a:rPr lang="ro-RO" sz="1400" kern="1200" dirty="0"/>
            <a:t>ș</a:t>
          </a:r>
          <a:r>
            <a:rPr lang="en-US" sz="1400" kern="1200" dirty="0" err="1"/>
            <a:t>te</a:t>
          </a:r>
          <a:r>
            <a:rPr lang="en-US" sz="1400" kern="1200" dirty="0"/>
            <a:t> </a:t>
          </a:r>
          <a:r>
            <a:rPr lang="en-US" sz="1400" kern="1200" dirty="0" err="1"/>
            <a:t>condi</a:t>
          </a:r>
          <a:r>
            <a:rPr lang="ro-RO" sz="1400" kern="1200" dirty="0"/>
            <a:t>ț</a:t>
          </a:r>
          <a:r>
            <a:rPr lang="en-US" sz="1400" kern="1200" dirty="0" err="1"/>
            <a:t>iile</a:t>
          </a:r>
          <a:r>
            <a:rPr lang="en-US" sz="1400" kern="1200" dirty="0"/>
            <a:t> de business </a:t>
          </a:r>
          <a:r>
            <a:rPr lang="ro-RO" sz="1400" kern="1200" dirty="0"/>
            <a:t>ș</a:t>
          </a:r>
          <a:r>
            <a:rPr lang="en-US" sz="1400" kern="1200" dirty="0" err="1"/>
            <a:t>i</a:t>
          </a:r>
          <a:r>
            <a:rPr lang="en-US" sz="1400" kern="1200" dirty="0"/>
            <a:t> </a:t>
          </a:r>
          <a:r>
            <a:rPr lang="en-US" sz="1400" kern="1200" dirty="0" err="1"/>
            <a:t>nevoile</a:t>
          </a:r>
          <a:r>
            <a:rPr lang="en-US" sz="1400" kern="1200" dirty="0"/>
            <a:t> </a:t>
          </a:r>
          <a:r>
            <a:rPr lang="en-US" sz="1400" kern="1200" dirty="0" err="1"/>
            <a:t>utilizatorului</a:t>
          </a:r>
          <a:r>
            <a:rPr lang="en-US" sz="1400" kern="1200" dirty="0"/>
            <a:t>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 rot="-5400000">
        <a:off x="3582088" y="367609"/>
        <a:ext cx="6264932" cy="1908102"/>
      </dsp:txXfrm>
    </dsp:sp>
    <dsp:sp modelId="{91361597-05AF-40DF-9DA0-2A3500E9EC87}">
      <dsp:nvSpPr>
        <dsp:cNvPr id="0" name=""/>
        <dsp:cNvSpPr/>
      </dsp:nvSpPr>
      <dsp:spPr>
        <a:xfrm>
          <a:off x="0" y="66"/>
          <a:ext cx="3582088" cy="2643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Explicați</a:t>
          </a:r>
          <a:r>
            <a:rPr lang="en-US" sz="2900" kern="1200" dirty="0"/>
            <a:t> </a:t>
          </a:r>
          <a:r>
            <a:rPr lang="en-US" sz="2900" kern="1200" dirty="0" err="1"/>
            <a:t>diferența</a:t>
          </a:r>
          <a:r>
            <a:rPr lang="en-US" sz="2900" kern="1200" dirty="0"/>
            <a:t> </a:t>
          </a:r>
          <a:r>
            <a:rPr lang="en-US" sz="2900" kern="1200" dirty="0" err="1"/>
            <a:t>între</a:t>
          </a:r>
          <a:r>
            <a:rPr lang="en-US" sz="2900" kern="1200" dirty="0"/>
            <a:t> verification </a:t>
          </a:r>
          <a:r>
            <a:rPr lang="en-US" sz="2900" kern="1200" dirty="0" err="1"/>
            <a:t>și</a:t>
          </a:r>
          <a:r>
            <a:rPr lang="en-US" sz="2900" kern="1200" dirty="0"/>
            <a:t> validation</a:t>
          </a:r>
        </a:p>
      </dsp:txBody>
      <dsp:txXfrm>
        <a:off x="129030" y="129096"/>
        <a:ext cx="3324028" cy="2385127"/>
      </dsp:txXfrm>
    </dsp:sp>
    <dsp:sp modelId="{1FAAD2ED-3B43-4B97-ABB9-FA9542CD0D36}">
      <dsp:nvSpPr>
        <dsp:cNvPr id="0" name=""/>
        <dsp:cNvSpPr/>
      </dsp:nvSpPr>
      <dsp:spPr>
        <a:xfrm rot="5400000">
          <a:off x="5445344" y="913766"/>
          <a:ext cx="2641644" cy="63681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Testarea</a:t>
          </a:r>
          <a:r>
            <a:rPr lang="en-US" sz="1400" kern="1200" dirty="0"/>
            <a:t> </a:t>
          </a:r>
          <a:r>
            <a:rPr lang="en-US" sz="1400" kern="1200" dirty="0" err="1"/>
            <a:t>pozitiv</a:t>
          </a:r>
          <a:r>
            <a:rPr lang="ro-RO" sz="1400" kern="1200" dirty="0"/>
            <a:t>ă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</a:t>
          </a:r>
          <a:r>
            <a:rPr lang="en-US" sz="1400" kern="1200" dirty="0" err="1"/>
            <a:t>atunci</a:t>
          </a:r>
          <a:r>
            <a:rPr lang="en-US" sz="1400" kern="1200" dirty="0"/>
            <a:t> c</a:t>
          </a:r>
          <a:r>
            <a:rPr lang="ro-RO" sz="1400" kern="1200" dirty="0"/>
            <a:t>â</a:t>
          </a:r>
          <a:r>
            <a:rPr lang="en-US" sz="1400" kern="1200" dirty="0" err="1"/>
            <a:t>nd</a:t>
          </a:r>
          <a:r>
            <a:rPr lang="en-US" sz="1400" kern="1200" dirty="0"/>
            <a:t> test</a:t>
          </a:r>
          <a:r>
            <a:rPr lang="ro-RO" sz="1400" kern="1200" dirty="0"/>
            <a:t>ă</a:t>
          </a:r>
          <a:r>
            <a:rPr lang="en-US" sz="1400" kern="1200" dirty="0"/>
            <a:t>m </a:t>
          </a:r>
          <a:r>
            <a:rPr lang="en-US" sz="1400" kern="1200" dirty="0" err="1"/>
            <a:t>sistemult</a:t>
          </a:r>
          <a:r>
            <a:rPr lang="en-US" sz="1400" kern="1200" dirty="0"/>
            <a:t> cu </a:t>
          </a:r>
          <a:r>
            <a:rPr lang="en-US" sz="1400" kern="1200" dirty="0" err="1"/>
            <a:t>valori</a:t>
          </a:r>
          <a:r>
            <a:rPr lang="en-US" sz="1400" kern="1200" dirty="0"/>
            <a:t> pe care </a:t>
          </a:r>
          <a:r>
            <a:rPr lang="en-US" sz="1400" kern="1200" dirty="0" err="1"/>
            <a:t>trebuie</a:t>
          </a:r>
          <a:r>
            <a:rPr lang="en-US" sz="1400" kern="1200" dirty="0"/>
            <a:t> s</a:t>
          </a:r>
          <a:r>
            <a:rPr lang="ro-RO" sz="1400" kern="1200" dirty="0"/>
            <a:t>ă</a:t>
          </a:r>
          <a:r>
            <a:rPr lang="en-US" sz="1400" kern="1200" dirty="0"/>
            <a:t> le </a:t>
          </a:r>
          <a:r>
            <a:rPr lang="en-US" sz="1400" kern="1200" dirty="0" err="1"/>
            <a:t>proceseze</a:t>
          </a:r>
          <a:r>
            <a:rPr lang="en-US" sz="1400" kern="1200" dirty="0"/>
            <a:t>, </a:t>
          </a:r>
          <a:r>
            <a:rPr lang="ro-RO" sz="1400" kern="1200" dirty="0"/>
            <a:t>î</a:t>
          </a:r>
          <a:r>
            <a:rPr lang="en-US" sz="1400" kern="1200" dirty="0"/>
            <a:t>n </a:t>
          </a:r>
          <a:r>
            <a:rPr lang="en-US" sz="1400" kern="1200" dirty="0" err="1"/>
            <a:t>timp</a:t>
          </a:r>
          <a:r>
            <a:rPr lang="en-US" sz="1400" kern="1200" dirty="0"/>
            <a:t> </a:t>
          </a:r>
          <a:r>
            <a:rPr lang="en-US" sz="1400" kern="1200" dirty="0" err="1"/>
            <a:t>ce</a:t>
          </a:r>
          <a:r>
            <a:rPr lang="en-US" sz="1400" kern="1200" dirty="0"/>
            <a:t> </a:t>
          </a:r>
          <a:r>
            <a:rPr lang="en-US" sz="1400" kern="1200" dirty="0" err="1"/>
            <a:t>testarea</a:t>
          </a:r>
          <a:r>
            <a:rPr lang="en-US" sz="1400" kern="1200" dirty="0"/>
            <a:t> </a:t>
          </a:r>
          <a:r>
            <a:rPr lang="en-US" sz="1400" kern="1200" dirty="0" err="1"/>
            <a:t>negativ</a:t>
          </a:r>
          <a:r>
            <a:rPr lang="ro-RO" sz="1400" kern="1200" dirty="0"/>
            <a:t>ă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</a:t>
          </a:r>
          <a:r>
            <a:rPr lang="en-US" sz="1400" kern="1200" dirty="0" err="1"/>
            <a:t>atunci</a:t>
          </a:r>
          <a:r>
            <a:rPr lang="en-US" sz="1400" kern="1200" dirty="0"/>
            <a:t> c</a:t>
          </a:r>
          <a:r>
            <a:rPr lang="ro-RO" sz="1400" kern="1200" dirty="0"/>
            <a:t>â</a:t>
          </a:r>
          <a:r>
            <a:rPr lang="en-US" sz="1400" kern="1200" dirty="0" err="1"/>
            <a:t>nd</a:t>
          </a:r>
          <a:r>
            <a:rPr lang="en-US" sz="1400" kern="1200" dirty="0"/>
            <a:t> </a:t>
          </a:r>
          <a:r>
            <a:rPr lang="en-US" sz="1400" kern="1200" dirty="0" err="1"/>
            <a:t>introducem</a:t>
          </a:r>
          <a:r>
            <a:rPr lang="en-US" sz="1400" kern="1200" dirty="0"/>
            <a:t> </a:t>
          </a:r>
          <a:r>
            <a:rPr lang="en-US" sz="1400" kern="1200" dirty="0" err="1"/>
            <a:t>valori</a:t>
          </a:r>
          <a:r>
            <a:rPr lang="en-US" sz="1400" kern="1200" dirty="0"/>
            <a:t> pe care </a:t>
          </a:r>
          <a:r>
            <a:rPr lang="en-US" sz="1400" kern="1200" dirty="0" err="1"/>
            <a:t>sistemul</a:t>
          </a:r>
          <a:r>
            <a:rPr lang="en-US" sz="1400" kern="1200" dirty="0"/>
            <a:t> nu </a:t>
          </a:r>
          <a:r>
            <a:rPr lang="en-US" sz="1400" kern="1200" dirty="0" err="1"/>
            <a:t>ar</a:t>
          </a:r>
          <a:r>
            <a:rPr lang="en-US" sz="1400" kern="1200" dirty="0"/>
            <a:t> </a:t>
          </a:r>
          <a:r>
            <a:rPr lang="en-US" sz="1400" kern="1200" dirty="0" err="1"/>
            <a:t>trebui</a:t>
          </a:r>
          <a:r>
            <a:rPr lang="en-US" sz="1400" kern="1200" dirty="0"/>
            <a:t> </a:t>
          </a:r>
          <a:r>
            <a:rPr lang="en-US" sz="1400" kern="1200" dirty="0" err="1"/>
            <a:t>sa</a:t>
          </a:r>
          <a:r>
            <a:rPr lang="en-US" sz="1400" kern="1200" dirty="0"/>
            <a:t> le </a:t>
          </a:r>
          <a:r>
            <a:rPr lang="en-US" sz="1400" kern="1200" dirty="0" err="1"/>
            <a:t>proceseze</a:t>
          </a:r>
          <a:r>
            <a:rPr lang="en-US" sz="1400" kern="1200" dirty="0"/>
            <a:t> </a:t>
          </a:r>
          <a:r>
            <a:rPr lang="ro-RO" sz="1400" kern="1200" dirty="0"/>
            <a:t>ș</a:t>
          </a:r>
          <a:r>
            <a:rPr lang="en-US" sz="1400" kern="1200" dirty="0" err="1"/>
            <a:t>i</a:t>
          </a:r>
          <a:r>
            <a:rPr lang="en-US" sz="1400" kern="1200" dirty="0"/>
            <a:t> ne </a:t>
          </a:r>
          <a:r>
            <a:rPr lang="en-US" sz="1400" kern="1200" dirty="0" err="1"/>
            <a:t>asigur</a:t>
          </a:r>
          <a:r>
            <a:rPr lang="ro-RO" sz="1400" kern="1200" dirty="0"/>
            <a:t>ă</a:t>
          </a:r>
          <a:r>
            <a:rPr lang="en-US" sz="1400" kern="1200" dirty="0"/>
            <a:t>m ca sunt </a:t>
          </a:r>
          <a:r>
            <a:rPr lang="en-US" sz="1400" kern="1200" dirty="0" err="1"/>
            <a:t>respinse</a:t>
          </a:r>
          <a:r>
            <a:rPr lang="en-US" sz="1400" kern="1200" dirty="0"/>
            <a:t>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Exemple</a:t>
          </a:r>
          <a:r>
            <a:rPr lang="en-US" sz="1400" b="1" kern="1200" dirty="0"/>
            <a:t>: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Testare</a:t>
          </a:r>
          <a:r>
            <a:rPr lang="en-US" sz="1400" kern="1200" dirty="0"/>
            <a:t> </a:t>
          </a:r>
          <a:r>
            <a:rPr lang="en-US" sz="1400" kern="1200" dirty="0" err="1"/>
            <a:t>pozitiv</a:t>
          </a:r>
          <a:r>
            <a:rPr lang="ro-RO" sz="1400" kern="1200" dirty="0"/>
            <a:t>ă</a:t>
          </a:r>
          <a:r>
            <a:rPr lang="en-US" sz="1400" kern="1200" dirty="0"/>
            <a:t>: </a:t>
          </a:r>
          <a:r>
            <a:rPr lang="en-US" sz="1400" kern="1200" dirty="0" err="1"/>
            <a:t>Verificam</a:t>
          </a:r>
          <a:r>
            <a:rPr lang="en-US" sz="1400" kern="1200" dirty="0"/>
            <a:t> c</a:t>
          </a:r>
          <a:r>
            <a:rPr lang="ro-RO" sz="1400" kern="1200" dirty="0"/>
            <a:t>ă</a:t>
          </a:r>
          <a:r>
            <a:rPr lang="en-US" sz="1400" kern="1200" dirty="0"/>
            <a:t> </a:t>
          </a:r>
          <a:r>
            <a:rPr lang="en-US" sz="1400" kern="1200" dirty="0" err="1"/>
            <a:t>putem</a:t>
          </a:r>
          <a:r>
            <a:rPr lang="en-US" sz="1400" kern="1200" dirty="0"/>
            <a:t> introduce </a:t>
          </a:r>
          <a:r>
            <a:rPr lang="en-US" sz="1400" kern="1200" dirty="0" err="1"/>
            <a:t>litere</a:t>
          </a:r>
          <a:r>
            <a:rPr lang="en-US" sz="1400" kern="1200" dirty="0"/>
            <a:t> </a:t>
          </a:r>
          <a:r>
            <a:rPr lang="ro-RO" sz="1400" kern="1200" dirty="0"/>
            <a:t>î</a:t>
          </a:r>
          <a:r>
            <a:rPr lang="en-US" sz="1400" kern="1200" dirty="0" err="1"/>
            <a:t>ntr</a:t>
          </a:r>
          <a:r>
            <a:rPr lang="en-US" sz="1400" kern="1200" dirty="0"/>
            <a:t>-un c</a:t>
          </a:r>
          <a:r>
            <a:rPr lang="ro-RO" sz="1400" kern="1200" dirty="0"/>
            <a:t>â</a:t>
          </a:r>
          <a:r>
            <a:rPr lang="en-US" sz="1400" kern="1200" dirty="0" err="1"/>
            <a:t>mp</a:t>
          </a:r>
          <a:r>
            <a:rPr lang="en-US" sz="1400" kern="1200" dirty="0"/>
            <a:t>/formular </a:t>
          </a:r>
          <a:r>
            <a:rPr lang="en-US" sz="1400" kern="1200" dirty="0" err="1"/>
            <a:t>unde</a:t>
          </a:r>
          <a:r>
            <a:rPr lang="en-US" sz="1400" kern="1200" dirty="0"/>
            <a:t> </a:t>
          </a:r>
          <a:r>
            <a:rPr lang="en-US" sz="1400" kern="1200" dirty="0" err="1"/>
            <a:t>trebuie</a:t>
          </a:r>
          <a:r>
            <a:rPr lang="en-US" sz="1400" kern="1200" dirty="0"/>
            <a:t> s</a:t>
          </a:r>
          <a:r>
            <a:rPr lang="ro-RO" sz="1400" kern="1200" dirty="0"/>
            <a:t>ă</a:t>
          </a:r>
          <a:r>
            <a:rPr lang="en-US" sz="1400" kern="1200" dirty="0"/>
            <a:t> </a:t>
          </a:r>
          <a:r>
            <a:rPr lang="en-US" sz="1400" kern="1200" dirty="0" err="1"/>
            <a:t>complet</a:t>
          </a:r>
          <a:r>
            <a:rPr lang="ro-RO" sz="1400" kern="1200" dirty="0"/>
            <a:t>ă</a:t>
          </a:r>
          <a:r>
            <a:rPr lang="en-US" sz="1400" kern="1200" dirty="0"/>
            <a:t>m </a:t>
          </a:r>
          <a:r>
            <a:rPr lang="en-US" sz="1400" kern="1200" dirty="0" err="1"/>
            <a:t>nume</a:t>
          </a:r>
          <a:r>
            <a:rPr lang="en-US" sz="1400" kern="1200" dirty="0"/>
            <a:t>/</a:t>
          </a:r>
          <a:r>
            <a:rPr lang="en-US" sz="1400" kern="1200" dirty="0" err="1"/>
            <a:t>prenume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Testare</a:t>
          </a:r>
          <a:r>
            <a:rPr lang="en-US" sz="1400" kern="1200" dirty="0"/>
            <a:t> </a:t>
          </a:r>
          <a:r>
            <a:rPr lang="en-US" sz="1400" kern="1200" dirty="0" err="1"/>
            <a:t>negativa</a:t>
          </a:r>
          <a:r>
            <a:rPr lang="en-US" sz="1400" kern="1200" dirty="0"/>
            <a:t>: </a:t>
          </a:r>
          <a:r>
            <a:rPr lang="en-US" sz="1400" kern="1200" dirty="0" err="1"/>
            <a:t>Verific</a:t>
          </a:r>
          <a:r>
            <a:rPr lang="ro-RO" sz="1400" kern="1200" dirty="0"/>
            <a:t>ă</a:t>
          </a:r>
          <a:r>
            <a:rPr lang="en-US" sz="1400" kern="1200" dirty="0"/>
            <a:t>m c</a:t>
          </a:r>
          <a:r>
            <a:rPr lang="ro-RO" sz="1400" kern="1200" dirty="0"/>
            <a:t>ă</a:t>
          </a:r>
          <a:r>
            <a:rPr lang="en-US" sz="1400" kern="1200" dirty="0"/>
            <a:t> nu </a:t>
          </a:r>
          <a:r>
            <a:rPr lang="en-US" sz="1400" kern="1200" dirty="0" err="1"/>
            <a:t>putem</a:t>
          </a:r>
          <a:r>
            <a:rPr lang="en-US" sz="1400" kern="1200" dirty="0"/>
            <a:t> </a:t>
          </a:r>
          <a:r>
            <a:rPr lang="en-US" sz="1400" kern="1200" dirty="0" err="1"/>
            <a:t>sa</a:t>
          </a:r>
          <a:r>
            <a:rPr lang="en-US" sz="1400" kern="1200" dirty="0"/>
            <a:t> </a:t>
          </a:r>
          <a:r>
            <a:rPr lang="en-US" sz="1400" kern="1200" dirty="0" err="1"/>
            <a:t>introducem</a:t>
          </a:r>
          <a:r>
            <a:rPr lang="en-US" sz="1400" kern="1200" dirty="0"/>
            <a:t> </a:t>
          </a:r>
          <a:r>
            <a:rPr lang="en-US" sz="1400" kern="1200" dirty="0" err="1"/>
            <a:t>mai</a:t>
          </a:r>
          <a:r>
            <a:rPr lang="en-US" sz="1400" kern="1200" dirty="0"/>
            <a:t> </a:t>
          </a:r>
          <a:r>
            <a:rPr lang="en-US" sz="1400" kern="1200" dirty="0" err="1"/>
            <a:t>multe</a:t>
          </a:r>
          <a:r>
            <a:rPr lang="en-US" sz="1400" kern="1200" dirty="0"/>
            <a:t> </a:t>
          </a:r>
          <a:r>
            <a:rPr lang="en-US" sz="1400" kern="1200" dirty="0" err="1"/>
            <a:t>litere</a:t>
          </a:r>
          <a:r>
            <a:rPr lang="en-US" sz="1400" kern="1200" dirty="0"/>
            <a:t> </a:t>
          </a:r>
          <a:r>
            <a:rPr lang="en-US" sz="1400" kern="1200" dirty="0" err="1"/>
            <a:t>intr</a:t>
          </a:r>
          <a:r>
            <a:rPr lang="en-US" sz="1400" kern="1200" dirty="0"/>
            <a:t>-un camp/formular care are </a:t>
          </a:r>
          <a:r>
            <a:rPr lang="en-US" sz="1400" kern="1200" dirty="0" err="1"/>
            <a:t>specificat</a:t>
          </a:r>
          <a:r>
            <a:rPr lang="en-US" sz="1400" kern="1200" dirty="0"/>
            <a:t> maxim “x” </a:t>
          </a:r>
          <a:r>
            <a:rPr lang="en-US" sz="1400" kern="1200" dirty="0" err="1"/>
            <a:t>caractere</a:t>
          </a:r>
          <a:endParaRPr lang="en-US" sz="1400" kern="1200" dirty="0"/>
        </a:p>
      </dsp:txBody>
      <dsp:txXfrm rot="-5400000">
        <a:off x="3582088" y="2905976"/>
        <a:ext cx="6239202" cy="2383736"/>
      </dsp:txXfrm>
    </dsp:sp>
    <dsp:sp modelId="{156F7AC3-E25C-4DD1-BA5F-C4C3E95DCB89}">
      <dsp:nvSpPr>
        <dsp:cNvPr id="0" name=""/>
        <dsp:cNvSpPr/>
      </dsp:nvSpPr>
      <dsp:spPr>
        <a:xfrm>
          <a:off x="0" y="2775413"/>
          <a:ext cx="3582088" cy="2643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Explicați</a:t>
          </a:r>
          <a:r>
            <a:rPr lang="en-US" sz="2900" kern="1200" dirty="0"/>
            <a:t> </a:t>
          </a:r>
          <a:r>
            <a:rPr lang="en-US" sz="2900" kern="1200" dirty="0" err="1"/>
            <a:t>diferența</a:t>
          </a:r>
          <a:r>
            <a:rPr lang="en-US" sz="2900" kern="1200" dirty="0"/>
            <a:t> </a:t>
          </a:r>
          <a:r>
            <a:rPr lang="en-US" sz="2900" kern="1200" dirty="0" err="1"/>
            <a:t>între</a:t>
          </a:r>
          <a:r>
            <a:rPr lang="en-US" sz="2900" kern="1200" dirty="0"/>
            <a:t> positive testing </a:t>
          </a:r>
          <a:r>
            <a:rPr lang="en-US" sz="2900" kern="1200" dirty="0" err="1"/>
            <a:t>și</a:t>
          </a:r>
          <a:r>
            <a:rPr lang="en-US" sz="2900" kern="1200" dirty="0"/>
            <a:t> negative testing </a:t>
          </a:r>
          <a:r>
            <a:rPr lang="en-US" sz="2900" kern="1200" dirty="0" err="1"/>
            <a:t>și</a:t>
          </a:r>
          <a:r>
            <a:rPr lang="en-US" sz="2900" kern="1200" dirty="0"/>
            <a:t> </a:t>
          </a:r>
          <a:r>
            <a:rPr lang="en-US" sz="2900" kern="1200" dirty="0" err="1"/>
            <a:t>dați</a:t>
          </a:r>
          <a:r>
            <a:rPr lang="en-US" sz="2900" kern="1200" dirty="0"/>
            <a:t> </a:t>
          </a:r>
          <a:r>
            <a:rPr lang="en-US" sz="2900" kern="1200" dirty="0" err="1"/>
            <a:t>câte</a:t>
          </a:r>
          <a:r>
            <a:rPr lang="en-US" sz="2900" kern="1200" dirty="0"/>
            <a:t> un </a:t>
          </a:r>
          <a:r>
            <a:rPr lang="en-US" sz="2900" kern="1200" dirty="0" err="1"/>
            <a:t>exemplu</a:t>
          </a:r>
          <a:r>
            <a:rPr lang="en-US" sz="2900" kern="1200" dirty="0"/>
            <a:t> din </a:t>
          </a:r>
          <a:r>
            <a:rPr lang="en-US" sz="2900" kern="1200" dirty="0" err="1"/>
            <a:t>fiecare</a:t>
          </a:r>
          <a:endParaRPr lang="en-US" sz="2900" kern="1200" dirty="0"/>
        </a:p>
      </dsp:txBody>
      <dsp:txXfrm>
        <a:off x="129030" y="2904443"/>
        <a:ext cx="3324028" cy="23851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9606D-44E2-42F3-B24E-8A767123B495}">
      <dsp:nvSpPr>
        <dsp:cNvPr id="0" name=""/>
        <dsp:cNvSpPr/>
      </dsp:nvSpPr>
      <dsp:spPr>
        <a:xfrm>
          <a:off x="0" y="78654"/>
          <a:ext cx="9871587" cy="7964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Enumerați</a:t>
          </a:r>
          <a:r>
            <a:rPr lang="en-US" sz="3200" kern="1200" dirty="0"/>
            <a:t> </a:t>
          </a:r>
          <a:r>
            <a:rPr lang="en-US" sz="3200" kern="1200" dirty="0" err="1"/>
            <a:t>și</a:t>
          </a:r>
          <a:r>
            <a:rPr lang="en-US" sz="3200" kern="1200" dirty="0"/>
            <a:t> </a:t>
          </a:r>
          <a:r>
            <a:rPr lang="en-US" sz="3200" kern="1200" dirty="0" err="1"/>
            <a:t>explicați</a:t>
          </a:r>
          <a:r>
            <a:rPr lang="en-US" sz="3200" kern="1200" dirty="0"/>
            <a:t> pe </a:t>
          </a:r>
          <a:r>
            <a:rPr lang="en-US" sz="3200" kern="1200" dirty="0" err="1"/>
            <a:t>scurt</a:t>
          </a:r>
          <a:r>
            <a:rPr lang="en-US" sz="3200" kern="1200" dirty="0"/>
            <a:t> </a:t>
          </a:r>
          <a:r>
            <a:rPr lang="en-US" sz="3200" kern="1200" dirty="0" err="1"/>
            <a:t>nivelurile</a:t>
          </a:r>
          <a:r>
            <a:rPr lang="en-US" sz="3200" kern="1200" dirty="0"/>
            <a:t> de </a:t>
          </a:r>
          <a:r>
            <a:rPr lang="en-US" sz="3200" kern="1200" dirty="0" err="1"/>
            <a:t>testare</a:t>
          </a:r>
          <a:endParaRPr lang="en-US" sz="3200" kern="1200" dirty="0"/>
        </a:p>
      </dsp:txBody>
      <dsp:txXfrm>
        <a:off x="38878" y="117532"/>
        <a:ext cx="9793831" cy="7186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C0C17-7D87-44BE-9729-65B1830F6EA2}">
      <dsp:nvSpPr>
        <dsp:cNvPr id="0" name=""/>
        <dsp:cNvSpPr/>
      </dsp:nvSpPr>
      <dsp:spPr>
        <a:xfrm>
          <a:off x="4002384" y="292"/>
          <a:ext cx="6003577" cy="11388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Un test </a:t>
          </a:r>
          <a:r>
            <a:rPr lang="en-US" sz="1400" b="0" i="0" u="none" kern="1200" dirty="0" err="1"/>
            <a:t>unitar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reprezintă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testarea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celei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mai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mici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bucăți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funcționale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dintr</a:t>
          </a:r>
          <a:r>
            <a:rPr lang="en-US" sz="1400" b="0" i="0" u="none" kern="1200" dirty="0"/>
            <a:t>-o </a:t>
          </a:r>
          <a:r>
            <a:rPr lang="en-US" sz="1400" b="0" i="0" u="none" kern="1200" dirty="0" err="1"/>
            <a:t>aplicație</a:t>
          </a:r>
          <a:r>
            <a:rPr lang="en-US" sz="1400" b="0" i="0" u="none" kern="1200" dirty="0"/>
            <a:t> cum </a:t>
          </a:r>
          <a:r>
            <a:rPr lang="en-US" sz="1400" b="0" i="0" u="none" kern="1200" dirty="0" err="1"/>
            <a:t>ar</a:t>
          </a:r>
          <a:r>
            <a:rPr lang="en-US" sz="1400" b="0" i="0" u="none" kern="1200" dirty="0"/>
            <a:t> fi </a:t>
          </a:r>
          <a:r>
            <a:rPr lang="en-US" sz="1400" b="0" i="0" u="none" kern="1200" dirty="0" err="1"/>
            <a:t>funcții</a:t>
          </a:r>
          <a:r>
            <a:rPr lang="en-US" sz="1400" b="0" i="0" u="none" kern="1200" dirty="0"/>
            <a:t>, </a:t>
          </a:r>
          <a:r>
            <a:rPr lang="en-US" sz="1400" b="0" i="0" u="none" kern="1200" dirty="0" err="1"/>
            <a:t>clase</a:t>
          </a:r>
          <a:r>
            <a:rPr lang="en-US" sz="1400" b="0" i="0" u="none" kern="1200" dirty="0"/>
            <a:t>, </a:t>
          </a:r>
          <a:r>
            <a:rPr lang="en-US" sz="1400" b="0" i="0" u="none" kern="1200" dirty="0" err="1"/>
            <a:t>proceduri</a:t>
          </a:r>
          <a:r>
            <a:rPr lang="en-US" sz="1400" b="0" i="0" u="none" kern="1200" dirty="0"/>
            <a:t>, </a:t>
          </a:r>
          <a:r>
            <a:rPr lang="en-US" sz="1400" b="0" i="0" u="none" kern="1200" dirty="0" err="1"/>
            <a:t>interefețe</a:t>
          </a:r>
          <a:r>
            <a:rPr lang="en-US" sz="1400" b="0" i="0" u="none" kern="1200" dirty="0"/>
            <a:t>. 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4002384" y="142653"/>
        <a:ext cx="5576495" cy="854163"/>
      </dsp:txXfrm>
    </dsp:sp>
    <dsp:sp modelId="{04956D6A-5D37-4575-9820-4F20A06B995D}">
      <dsp:nvSpPr>
        <dsp:cNvPr id="0" name=""/>
        <dsp:cNvSpPr/>
      </dsp:nvSpPr>
      <dsp:spPr>
        <a:xfrm>
          <a:off x="0" y="292"/>
          <a:ext cx="4002384" cy="113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1. </a:t>
          </a:r>
          <a:r>
            <a:rPr lang="en-US" sz="3300" kern="1200" dirty="0" err="1"/>
            <a:t>Testare</a:t>
          </a:r>
          <a:r>
            <a:rPr lang="en-US" sz="3300" kern="1200" dirty="0"/>
            <a:t> </a:t>
          </a:r>
          <a:r>
            <a:rPr lang="en-US" sz="3300" kern="1200" dirty="0" err="1"/>
            <a:t>unitar</a:t>
          </a:r>
          <a:r>
            <a:rPr lang="ro-RO" sz="3300" kern="1200" dirty="0"/>
            <a:t>ă</a:t>
          </a:r>
          <a:endParaRPr lang="en-US" sz="3300" kern="1200" dirty="0"/>
        </a:p>
      </dsp:txBody>
      <dsp:txXfrm>
        <a:off x="55596" y="55888"/>
        <a:ext cx="3891192" cy="1027693"/>
      </dsp:txXfrm>
    </dsp:sp>
    <dsp:sp modelId="{D834C83B-AEB7-4CF5-8C94-521BE9E95B79}">
      <dsp:nvSpPr>
        <dsp:cNvPr id="0" name=""/>
        <dsp:cNvSpPr/>
      </dsp:nvSpPr>
      <dsp:spPr>
        <a:xfrm>
          <a:off x="4002384" y="1253066"/>
          <a:ext cx="6003577" cy="11388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Verifica</a:t>
          </a:r>
          <a:r>
            <a:rPr lang="en-US" sz="1400" kern="1200" dirty="0"/>
            <a:t> </a:t>
          </a:r>
          <a:r>
            <a:rPr lang="en-US" sz="1400" kern="1200" dirty="0" err="1"/>
            <a:t>fluxul</a:t>
          </a:r>
          <a:r>
            <a:rPr lang="en-US" sz="1400" kern="1200" dirty="0"/>
            <a:t> de date de la un </a:t>
          </a:r>
          <a:r>
            <a:rPr lang="en-US" sz="1400" kern="1200" dirty="0" err="1"/>
            <a:t>modul</a:t>
          </a:r>
          <a:r>
            <a:rPr lang="en-US" sz="1400" kern="1200" dirty="0"/>
            <a:t> la </a:t>
          </a:r>
          <a:r>
            <a:rPr lang="en-US" sz="1400" kern="1200" dirty="0" err="1"/>
            <a:t>alte</a:t>
          </a:r>
          <a:r>
            <a:rPr lang="en-US" sz="1400" kern="1200" dirty="0"/>
            <a:t> module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u="none" kern="1200" dirty="0"/>
            <a:t>Se concentrează pe interacțiunile dintre componente și sisteme.</a:t>
          </a:r>
          <a:endParaRPr lang="en-US" sz="1400" kern="1200" dirty="0"/>
        </a:p>
      </dsp:txBody>
      <dsp:txXfrm>
        <a:off x="4002384" y="1395427"/>
        <a:ext cx="5576495" cy="854163"/>
      </dsp:txXfrm>
    </dsp:sp>
    <dsp:sp modelId="{1B982041-E351-4DD1-B1C8-090D2D637AB7}">
      <dsp:nvSpPr>
        <dsp:cNvPr id="0" name=""/>
        <dsp:cNvSpPr/>
      </dsp:nvSpPr>
      <dsp:spPr>
        <a:xfrm>
          <a:off x="0" y="1253066"/>
          <a:ext cx="4002384" cy="113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 </a:t>
          </a:r>
          <a:r>
            <a:rPr lang="en-US" sz="3300" kern="1200" dirty="0" err="1"/>
            <a:t>Testarea</a:t>
          </a:r>
          <a:r>
            <a:rPr lang="en-US" sz="3300" kern="1200" dirty="0"/>
            <a:t> de </a:t>
          </a:r>
          <a:r>
            <a:rPr lang="en-US" sz="3300" kern="1200" dirty="0" err="1"/>
            <a:t>integrare</a:t>
          </a:r>
          <a:endParaRPr lang="en-US" sz="3300" kern="1200" dirty="0"/>
        </a:p>
      </dsp:txBody>
      <dsp:txXfrm>
        <a:off x="55596" y="1308662"/>
        <a:ext cx="3891192" cy="10276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45F6-57B4-4DBC-A2B9-6036DE9DD1F3}">
      <dsp:nvSpPr>
        <dsp:cNvPr id="0" name=""/>
        <dsp:cNvSpPr/>
      </dsp:nvSpPr>
      <dsp:spPr>
        <a:xfrm>
          <a:off x="4002385" y="321"/>
          <a:ext cx="6003577" cy="12544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Se </a:t>
          </a:r>
          <a:r>
            <a:rPr lang="en-US" sz="1600" b="0" i="0" u="none" kern="1200" dirty="0" err="1"/>
            <a:t>concentrează</a:t>
          </a:r>
          <a:r>
            <a:rPr lang="en-US" sz="1600" b="0" i="0" u="none" kern="1200" dirty="0"/>
            <a:t> pe </a:t>
          </a:r>
          <a:r>
            <a:rPr lang="en-US" sz="1600" b="0" i="0" u="none" kern="1200" dirty="0" err="1"/>
            <a:t>comportamentul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și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capabilitatea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sistemului</a:t>
          </a:r>
          <a:r>
            <a:rPr lang="en-US" sz="1600" b="0" i="0" u="none" kern="1200" dirty="0"/>
            <a:t> ca un tot </a:t>
          </a:r>
          <a:r>
            <a:rPr lang="en-US" sz="1600" b="0" i="0" u="none" kern="1200" dirty="0" err="1"/>
            <a:t>unitar</a:t>
          </a:r>
          <a:r>
            <a:rPr lang="en-US" sz="1600" b="0" i="0" u="none" kern="1200" dirty="0"/>
            <a:t>,  </a:t>
          </a:r>
          <a:r>
            <a:rPr lang="en-US" sz="1600" b="0" i="0" u="none" kern="1200" dirty="0" err="1"/>
            <a:t>ținând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cont</a:t>
          </a:r>
          <a:r>
            <a:rPr lang="en-US" sz="1600" b="0" i="0" u="none" kern="1200" dirty="0"/>
            <a:t> de </a:t>
          </a:r>
          <a:r>
            <a:rPr lang="en-US" sz="1600" b="0" i="0" u="none" kern="1200" dirty="0" err="1"/>
            <a:t>comportamentul</a:t>
          </a:r>
          <a:r>
            <a:rPr lang="en-US" sz="1600" b="0" i="0" u="none" kern="1200" dirty="0"/>
            <a:t> end-to-end al </a:t>
          </a:r>
          <a:r>
            <a:rPr lang="en-US" sz="1600" b="0" i="0" u="none" kern="1200" dirty="0" err="1"/>
            <a:t>funcționalităților</a:t>
          </a:r>
          <a:r>
            <a:rPr lang="en-US" sz="1600" b="0" i="0" u="none" kern="1200" dirty="0"/>
            <a:t> pe care </a:t>
          </a:r>
          <a:r>
            <a:rPr lang="en-US" sz="1600" b="0" i="0" u="none" kern="1200" dirty="0" err="1"/>
            <a:t>sistemul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trebuie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sa</a:t>
          </a:r>
          <a:r>
            <a:rPr lang="en-US" sz="1600" b="0" i="0" u="none" kern="1200" dirty="0"/>
            <a:t> le execute </a:t>
          </a:r>
          <a:r>
            <a:rPr lang="en-US" sz="1600" b="0" i="0" u="none" kern="1200" dirty="0" err="1"/>
            <a:t>și</a:t>
          </a:r>
          <a:r>
            <a:rPr lang="en-US" sz="1600" b="0" i="0" u="none" kern="1200" dirty="0"/>
            <a:t> de </a:t>
          </a:r>
          <a:r>
            <a:rPr lang="en-US" sz="1600" b="0" i="0" u="none" kern="1200" dirty="0" err="1"/>
            <a:t>comportamentul</a:t>
          </a:r>
          <a:r>
            <a:rPr lang="en-US" sz="1600" b="0" i="0" u="none" kern="1200" dirty="0"/>
            <a:t> non-</a:t>
          </a:r>
          <a:r>
            <a:rPr lang="en-US" sz="1600" b="0" i="0" u="none" kern="1200" dirty="0" err="1"/>
            <a:t>funcțional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așteptat</a:t>
          </a:r>
          <a:r>
            <a:rPr lang="en-US" sz="1600" b="0" i="0" u="none" kern="1200" dirty="0"/>
            <a:t> al </a:t>
          </a:r>
          <a:r>
            <a:rPr lang="en-US" sz="1600" b="0" i="0" u="none" kern="1200" dirty="0" err="1"/>
            <a:t>acelor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taskuri</a:t>
          </a:r>
          <a:r>
            <a:rPr lang="en-US" sz="1600" b="0" i="0" u="none" kern="1200" dirty="0"/>
            <a:t>. </a:t>
          </a:r>
          <a:endParaRPr lang="en-US" sz="1600" kern="1200" dirty="0"/>
        </a:p>
      </dsp:txBody>
      <dsp:txXfrm>
        <a:off x="4002385" y="157131"/>
        <a:ext cx="5533149" cy="940857"/>
      </dsp:txXfrm>
    </dsp:sp>
    <dsp:sp modelId="{AE0075BB-D812-46AD-B24C-F1B2DAD9A00B}">
      <dsp:nvSpPr>
        <dsp:cNvPr id="0" name=""/>
        <dsp:cNvSpPr/>
      </dsp:nvSpPr>
      <dsp:spPr>
        <a:xfrm>
          <a:off x="0" y="321"/>
          <a:ext cx="4002385" cy="125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3. </a:t>
          </a:r>
          <a:r>
            <a:rPr lang="en-US" sz="3600" kern="1200" dirty="0" err="1"/>
            <a:t>Testrea</a:t>
          </a:r>
          <a:r>
            <a:rPr lang="en-US" sz="3600" kern="1200" dirty="0"/>
            <a:t> de </a:t>
          </a:r>
          <a:r>
            <a:rPr lang="en-US" sz="3600" kern="1200" dirty="0" err="1"/>
            <a:t>sistem</a:t>
          </a:r>
          <a:endParaRPr lang="en-US" sz="3600" kern="1200" dirty="0"/>
        </a:p>
      </dsp:txBody>
      <dsp:txXfrm>
        <a:off x="61238" y="61559"/>
        <a:ext cx="3879909" cy="1132000"/>
      </dsp:txXfrm>
    </dsp:sp>
    <dsp:sp modelId="{F3F1BDF1-84B6-4AF5-B76A-7B1EE81D0E14}">
      <dsp:nvSpPr>
        <dsp:cNvPr id="0" name=""/>
        <dsp:cNvSpPr/>
      </dsp:nvSpPr>
      <dsp:spPr>
        <a:xfrm>
          <a:off x="4002385" y="1380246"/>
          <a:ext cx="6003577" cy="12544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Se </a:t>
          </a:r>
          <a:r>
            <a:rPr lang="en-US" sz="1600" b="0" i="0" u="none" kern="1200" dirty="0" err="1"/>
            <a:t>concentrează</a:t>
          </a:r>
          <a:r>
            <a:rPr lang="en-US" sz="1600" b="0" i="0" u="none" kern="1200" dirty="0"/>
            <a:t> pe </a:t>
          </a:r>
          <a:r>
            <a:rPr lang="en-US" sz="1600" b="0" i="0" u="none" kern="1200" dirty="0" err="1"/>
            <a:t>comportamentul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produsului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și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verifică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felul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în</a:t>
          </a:r>
          <a:r>
            <a:rPr lang="en-US" sz="1600" b="0" i="0" u="none" kern="1200" dirty="0"/>
            <a:t> care </a:t>
          </a:r>
          <a:r>
            <a:rPr lang="en-US" sz="1600" b="0" i="0" u="none" kern="1200" dirty="0" err="1"/>
            <a:t>acesta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îndeplinește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nevoile</a:t>
          </a:r>
          <a:r>
            <a:rPr lang="en-US" sz="1600" b="0" i="0" u="none" kern="1200" dirty="0"/>
            <a:t> </a:t>
          </a:r>
          <a:r>
            <a:rPr lang="en-US" sz="1600" b="0" i="0" u="none" kern="1200" dirty="0" err="1"/>
            <a:t>clientului</a:t>
          </a:r>
          <a:r>
            <a:rPr lang="en-US" sz="1600" b="0" i="0" u="none" kern="1200" dirty="0"/>
            <a:t> / </a:t>
          </a:r>
          <a:r>
            <a:rPr lang="en-US" sz="1600" b="0" i="0" u="none" kern="1200" dirty="0" err="1"/>
            <a:t>utilizatorului</a:t>
          </a:r>
          <a:endParaRPr lang="en-US" sz="1600" kern="1200" dirty="0"/>
        </a:p>
      </dsp:txBody>
      <dsp:txXfrm>
        <a:off x="4002385" y="1537056"/>
        <a:ext cx="5533149" cy="940857"/>
      </dsp:txXfrm>
    </dsp:sp>
    <dsp:sp modelId="{05214E87-2758-4CD4-92BE-A9649D2965E5}">
      <dsp:nvSpPr>
        <dsp:cNvPr id="0" name=""/>
        <dsp:cNvSpPr/>
      </dsp:nvSpPr>
      <dsp:spPr>
        <a:xfrm>
          <a:off x="0" y="1380246"/>
          <a:ext cx="4002385" cy="125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4. </a:t>
          </a:r>
          <a:r>
            <a:rPr lang="en-US" sz="3600" kern="1200" dirty="0" err="1"/>
            <a:t>Testarea</a:t>
          </a:r>
          <a:r>
            <a:rPr lang="en-US" sz="3600" kern="1200" dirty="0"/>
            <a:t> de </a:t>
          </a:r>
          <a:r>
            <a:rPr lang="en-US" sz="3600" kern="1200" dirty="0" err="1"/>
            <a:t>acceptan</a:t>
          </a:r>
          <a:r>
            <a:rPr lang="ro-RO" sz="3600" kern="1200" dirty="0" err="1"/>
            <a:t>ță</a:t>
          </a:r>
          <a:r>
            <a:rPr lang="en-US" sz="3600" kern="1200" dirty="0"/>
            <a:t> </a:t>
          </a:r>
        </a:p>
      </dsp:txBody>
      <dsp:txXfrm>
        <a:off x="61238" y="1441484"/>
        <a:ext cx="3879909" cy="1132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2DDFA-350B-458B-A40C-B6EAC5E2EA0A}">
      <dsp:nvSpPr>
        <dsp:cNvPr id="0" name=""/>
        <dsp:cNvSpPr/>
      </dsp:nvSpPr>
      <dsp:spPr>
        <a:xfrm>
          <a:off x="5705014" y="1176340"/>
          <a:ext cx="5011717" cy="28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67"/>
              </a:lnTo>
              <a:lnTo>
                <a:pt x="5011717" y="144967"/>
              </a:lnTo>
              <a:lnTo>
                <a:pt x="5011717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EBAF2-0C28-4B88-94E7-7F9D02E24135}">
      <dsp:nvSpPr>
        <dsp:cNvPr id="0" name=""/>
        <dsp:cNvSpPr/>
      </dsp:nvSpPr>
      <dsp:spPr>
        <a:xfrm>
          <a:off x="5705014" y="1176340"/>
          <a:ext cx="3341145" cy="28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67"/>
              </a:lnTo>
              <a:lnTo>
                <a:pt x="3341145" y="144967"/>
              </a:lnTo>
              <a:lnTo>
                <a:pt x="3341145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29F4-8592-4AB7-9255-C885D9D5CF61}">
      <dsp:nvSpPr>
        <dsp:cNvPr id="0" name=""/>
        <dsp:cNvSpPr/>
      </dsp:nvSpPr>
      <dsp:spPr>
        <a:xfrm>
          <a:off x="5705014" y="1176340"/>
          <a:ext cx="1670572" cy="28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67"/>
              </a:lnTo>
              <a:lnTo>
                <a:pt x="1670572" y="144967"/>
              </a:lnTo>
              <a:lnTo>
                <a:pt x="1670572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2E8D0-BC7C-454D-97D9-A948E6A1F910}">
      <dsp:nvSpPr>
        <dsp:cNvPr id="0" name=""/>
        <dsp:cNvSpPr/>
      </dsp:nvSpPr>
      <dsp:spPr>
        <a:xfrm>
          <a:off x="5659293" y="1176340"/>
          <a:ext cx="91440" cy="2899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2FA1D-C285-4050-B705-777A5C8E5297}">
      <dsp:nvSpPr>
        <dsp:cNvPr id="0" name=""/>
        <dsp:cNvSpPr/>
      </dsp:nvSpPr>
      <dsp:spPr>
        <a:xfrm>
          <a:off x="4034441" y="1176340"/>
          <a:ext cx="1670572" cy="289934"/>
        </a:xfrm>
        <a:custGeom>
          <a:avLst/>
          <a:gdLst/>
          <a:ahLst/>
          <a:cxnLst/>
          <a:rect l="0" t="0" r="0" b="0"/>
          <a:pathLst>
            <a:path>
              <a:moveTo>
                <a:pt x="1670572" y="0"/>
              </a:moveTo>
              <a:lnTo>
                <a:pt x="1670572" y="144967"/>
              </a:lnTo>
              <a:lnTo>
                <a:pt x="0" y="144967"/>
              </a:lnTo>
              <a:lnTo>
                <a:pt x="0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7A564-966C-459D-A3A8-8CF006F27C40}">
      <dsp:nvSpPr>
        <dsp:cNvPr id="0" name=""/>
        <dsp:cNvSpPr/>
      </dsp:nvSpPr>
      <dsp:spPr>
        <a:xfrm>
          <a:off x="2363868" y="1176340"/>
          <a:ext cx="3341145" cy="289934"/>
        </a:xfrm>
        <a:custGeom>
          <a:avLst/>
          <a:gdLst/>
          <a:ahLst/>
          <a:cxnLst/>
          <a:rect l="0" t="0" r="0" b="0"/>
          <a:pathLst>
            <a:path>
              <a:moveTo>
                <a:pt x="3341145" y="0"/>
              </a:moveTo>
              <a:lnTo>
                <a:pt x="3341145" y="144967"/>
              </a:lnTo>
              <a:lnTo>
                <a:pt x="0" y="144967"/>
              </a:lnTo>
              <a:lnTo>
                <a:pt x="0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01C56-2BAA-47D2-A564-081F119EB9CE}">
      <dsp:nvSpPr>
        <dsp:cNvPr id="0" name=""/>
        <dsp:cNvSpPr/>
      </dsp:nvSpPr>
      <dsp:spPr>
        <a:xfrm>
          <a:off x="693296" y="1176340"/>
          <a:ext cx="5011717" cy="289934"/>
        </a:xfrm>
        <a:custGeom>
          <a:avLst/>
          <a:gdLst/>
          <a:ahLst/>
          <a:cxnLst/>
          <a:rect l="0" t="0" r="0" b="0"/>
          <a:pathLst>
            <a:path>
              <a:moveTo>
                <a:pt x="5011717" y="0"/>
              </a:moveTo>
              <a:lnTo>
                <a:pt x="5011717" y="144967"/>
              </a:lnTo>
              <a:lnTo>
                <a:pt x="0" y="144967"/>
              </a:lnTo>
              <a:lnTo>
                <a:pt x="0" y="289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F2B99-3874-4BD9-ABE3-112AAC2EB533}">
      <dsp:nvSpPr>
        <dsp:cNvPr id="0" name=""/>
        <dsp:cNvSpPr/>
      </dsp:nvSpPr>
      <dsp:spPr>
        <a:xfrm>
          <a:off x="5120983" y="335269"/>
          <a:ext cx="1168061" cy="8410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75619-6259-43FE-902D-949716D9292F}">
      <dsp:nvSpPr>
        <dsp:cNvPr id="0" name=""/>
        <dsp:cNvSpPr/>
      </dsp:nvSpPr>
      <dsp:spPr>
        <a:xfrm>
          <a:off x="5120983" y="335269"/>
          <a:ext cx="1168061" cy="8410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ECD89-F16A-4869-87FE-7385A8A26E08}">
      <dsp:nvSpPr>
        <dsp:cNvPr id="0" name=""/>
        <dsp:cNvSpPr/>
      </dsp:nvSpPr>
      <dsp:spPr>
        <a:xfrm>
          <a:off x="4536952" y="486662"/>
          <a:ext cx="2336123" cy="5382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rPr>
            <a:t>Riscuri de proiect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952" y="486662"/>
        <a:ext cx="2336123" cy="538285"/>
      </dsp:txXfrm>
    </dsp:sp>
    <dsp:sp modelId="{0C6C985D-3860-493B-9DC4-E10A249DB923}">
      <dsp:nvSpPr>
        <dsp:cNvPr id="0" name=""/>
        <dsp:cNvSpPr/>
      </dsp:nvSpPr>
      <dsp:spPr>
        <a:xfrm>
          <a:off x="348136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DBA27-64CC-4628-8F76-05EEBA3733E3}">
      <dsp:nvSpPr>
        <dsp:cNvPr id="0" name=""/>
        <dsp:cNvSpPr/>
      </dsp:nvSpPr>
      <dsp:spPr>
        <a:xfrm>
          <a:off x="348136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08FDA-842D-44B3-9D8B-4465CB54989C}">
      <dsp:nvSpPr>
        <dsp:cNvPr id="0" name=""/>
        <dsp:cNvSpPr/>
      </dsp:nvSpPr>
      <dsp:spPr>
        <a:xfrm>
          <a:off x="2977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Lipsa experienței echipei de testare</a:t>
          </a:r>
          <a:endParaRPr lang="en-US" sz="1400" kern="1200" dirty="0"/>
        </a:p>
      </dsp:txBody>
      <dsp:txXfrm>
        <a:off x="2977" y="1590531"/>
        <a:ext cx="1380638" cy="441804"/>
      </dsp:txXfrm>
    </dsp:sp>
    <dsp:sp modelId="{21DBA572-CF64-44DC-8F00-3DDE119334B8}">
      <dsp:nvSpPr>
        <dsp:cNvPr id="0" name=""/>
        <dsp:cNvSpPr/>
      </dsp:nvSpPr>
      <dsp:spPr>
        <a:xfrm>
          <a:off x="2018709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20F51-AC59-45DB-BFA7-8ACCE2AC692B}">
      <dsp:nvSpPr>
        <dsp:cNvPr id="0" name=""/>
        <dsp:cNvSpPr/>
      </dsp:nvSpPr>
      <dsp:spPr>
        <a:xfrm>
          <a:off x="2018709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EE64D-2171-443B-B788-A617DFD1A85A}">
      <dsp:nvSpPr>
        <dsp:cNvPr id="0" name=""/>
        <dsp:cNvSpPr/>
      </dsp:nvSpPr>
      <dsp:spPr>
        <a:xfrm>
          <a:off x="1673549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Insuficienți testeri</a:t>
          </a:r>
          <a:endParaRPr lang="en-US" sz="1400" kern="1200" dirty="0"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1673549" y="1590531"/>
        <a:ext cx="1380638" cy="441804"/>
      </dsp:txXfrm>
    </dsp:sp>
    <dsp:sp modelId="{013F3488-F83D-4CA7-A74F-CFA55BF1AED9}">
      <dsp:nvSpPr>
        <dsp:cNvPr id="0" name=""/>
        <dsp:cNvSpPr/>
      </dsp:nvSpPr>
      <dsp:spPr>
        <a:xfrm>
          <a:off x="3689281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6BF3-6E5A-4D33-924D-550795E58F0A}">
      <dsp:nvSpPr>
        <dsp:cNvPr id="0" name=""/>
        <dsp:cNvSpPr/>
      </dsp:nvSpPr>
      <dsp:spPr>
        <a:xfrm>
          <a:off x="3689281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A0E0A-C30C-4CB4-B11F-A4B48C545397}">
      <dsp:nvSpPr>
        <dsp:cNvPr id="0" name=""/>
        <dsp:cNvSpPr/>
      </dsp:nvSpPr>
      <dsp:spPr>
        <a:xfrm>
          <a:off x="3344122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Posibilitatea de a omite bug-uri</a:t>
          </a:r>
          <a:endParaRPr lang="en-US" sz="1400" kern="1200" dirty="0"/>
        </a:p>
      </dsp:txBody>
      <dsp:txXfrm>
        <a:off x="3344122" y="1590531"/>
        <a:ext cx="1380638" cy="441804"/>
      </dsp:txXfrm>
    </dsp:sp>
    <dsp:sp modelId="{4BEBB7B8-5EEA-4A58-99A2-91D8B5AF55C1}">
      <dsp:nvSpPr>
        <dsp:cNvPr id="0" name=""/>
        <dsp:cNvSpPr/>
      </dsp:nvSpPr>
      <dsp:spPr>
        <a:xfrm>
          <a:off x="5359854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46AC0-B3F7-4B93-AB47-19026BA9C1ED}">
      <dsp:nvSpPr>
        <dsp:cNvPr id="0" name=""/>
        <dsp:cNvSpPr/>
      </dsp:nvSpPr>
      <dsp:spPr>
        <a:xfrm>
          <a:off x="5359854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D9D1-AA5C-47D9-9734-2653D6921D49}">
      <dsp:nvSpPr>
        <dsp:cNvPr id="0" name=""/>
        <dsp:cNvSpPr/>
      </dsp:nvSpPr>
      <dsp:spPr>
        <a:xfrm>
          <a:off x="5014694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Presiunea deadline-ului</a:t>
          </a:r>
          <a:endParaRPr lang="en-US" sz="1400" kern="1200" dirty="0"/>
        </a:p>
      </dsp:txBody>
      <dsp:txXfrm>
        <a:off x="5014694" y="1590531"/>
        <a:ext cx="1380638" cy="441804"/>
      </dsp:txXfrm>
    </dsp:sp>
    <dsp:sp modelId="{90DDCCAB-D1EE-44A5-A1ED-6E2F6118B58B}">
      <dsp:nvSpPr>
        <dsp:cNvPr id="0" name=""/>
        <dsp:cNvSpPr/>
      </dsp:nvSpPr>
      <dsp:spPr>
        <a:xfrm>
          <a:off x="7030426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804B-9337-4BFC-B136-250BB80B3FF0}">
      <dsp:nvSpPr>
        <dsp:cNvPr id="0" name=""/>
        <dsp:cNvSpPr/>
      </dsp:nvSpPr>
      <dsp:spPr>
        <a:xfrm>
          <a:off x="7030426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6022C-A905-40E6-A278-7A4F474717CE}">
      <dsp:nvSpPr>
        <dsp:cNvPr id="0" name=""/>
        <dsp:cNvSpPr/>
      </dsp:nvSpPr>
      <dsp:spPr>
        <a:xfrm>
          <a:off x="6685267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b="0" kern="1200" dirty="0">
              <a:effectLst/>
              <a:latin typeface="Saira Semi Condensed" panose="020B0604020202020204" charset="0"/>
              <a:cs typeface="Saira Semi Condensed" panose="020B0604020202020204" charset="0"/>
            </a:rPr>
            <a:t>Posibilitatea întârzierii deadline-ului</a:t>
          </a:r>
          <a:endParaRPr lang="en-US" sz="1300" b="0" kern="1200" dirty="0">
            <a:effectLst/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6685267" y="1590531"/>
        <a:ext cx="1380638" cy="441804"/>
      </dsp:txXfrm>
    </dsp:sp>
    <dsp:sp modelId="{AC05D928-DFF0-47CB-BDC7-1C9D379499DF}">
      <dsp:nvSpPr>
        <dsp:cNvPr id="0" name=""/>
        <dsp:cNvSpPr/>
      </dsp:nvSpPr>
      <dsp:spPr>
        <a:xfrm>
          <a:off x="8700999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5823-9BA4-49A9-ACC9-FCDB2A50E821}">
      <dsp:nvSpPr>
        <dsp:cNvPr id="0" name=""/>
        <dsp:cNvSpPr/>
      </dsp:nvSpPr>
      <dsp:spPr>
        <a:xfrm>
          <a:off x="8700999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66A96-2659-43ED-87D1-3AAC3BE57E83}">
      <dsp:nvSpPr>
        <dsp:cNvPr id="0" name=""/>
        <dsp:cNvSpPr/>
      </dsp:nvSpPr>
      <dsp:spPr>
        <a:xfrm>
          <a:off x="8355839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Versiunile trial ale tool-urilor</a:t>
          </a:r>
          <a:endParaRPr lang="en-US" sz="1400" kern="1200" dirty="0"/>
        </a:p>
      </dsp:txBody>
      <dsp:txXfrm>
        <a:off x="8355839" y="1590531"/>
        <a:ext cx="1380638" cy="441804"/>
      </dsp:txXfrm>
    </dsp:sp>
    <dsp:sp modelId="{A70F3CE6-3A0B-4CDF-87A6-6A7ED6D5166C}">
      <dsp:nvSpPr>
        <dsp:cNvPr id="0" name=""/>
        <dsp:cNvSpPr/>
      </dsp:nvSpPr>
      <dsp:spPr>
        <a:xfrm>
          <a:off x="10371571" y="1466274"/>
          <a:ext cx="690319" cy="6903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B730E-29AD-4824-8C2F-45BC6D5B59E0}">
      <dsp:nvSpPr>
        <dsp:cNvPr id="0" name=""/>
        <dsp:cNvSpPr/>
      </dsp:nvSpPr>
      <dsp:spPr>
        <a:xfrm>
          <a:off x="10371571" y="1466274"/>
          <a:ext cx="690319" cy="6903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98BF4-6CDD-47F1-9A3E-8125B444FA99}">
      <dsp:nvSpPr>
        <dsp:cNvPr id="0" name=""/>
        <dsp:cNvSpPr/>
      </dsp:nvSpPr>
      <dsp:spPr>
        <a:xfrm>
          <a:off x="10026412" y="1590531"/>
          <a:ext cx="1380638" cy="4418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Prea multe teste de executat</a:t>
          </a:r>
          <a:endParaRPr lang="en-US" sz="1400" kern="1200" dirty="0"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10026412" y="1590531"/>
        <a:ext cx="1380638" cy="4418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189C3-A677-49A3-9953-A25E816249E2}">
      <dsp:nvSpPr>
        <dsp:cNvPr id="0" name=""/>
        <dsp:cNvSpPr/>
      </dsp:nvSpPr>
      <dsp:spPr>
        <a:xfrm>
          <a:off x="5610225" y="1103435"/>
          <a:ext cx="4648775" cy="403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3"/>
              </a:lnTo>
              <a:lnTo>
                <a:pt x="4648775" y="201703"/>
              </a:lnTo>
              <a:lnTo>
                <a:pt x="4648775" y="403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16D19-A700-4FD4-8E20-95AADED670B9}">
      <dsp:nvSpPr>
        <dsp:cNvPr id="0" name=""/>
        <dsp:cNvSpPr/>
      </dsp:nvSpPr>
      <dsp:spPr>
        <a:xfrm>
          <a:off x="5610225" y="1103435"/>
          <a:ext cx="2324387" cy="403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3"/>
              </a:lnTo>
              <a:lnTo>
                <a:pt x="2324387" y="201703"/>
              </a:lnTo>
              <a:lnTo>
                <a:pt x="2324387" y="403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583F4-BA3B-40A9-8625-8E486666896E}">
      <dsp:nvSpPr>
        <dsp:cNvPr id="0" name=""/>
        <dsp:cNvSpPr/>
      </dsp:nvSpPr>
      <dsp:spPr>
        <a:xfrm>
          <a:off x="5564505" y="1103435"/>
          <a:ext cx="91440" cy="403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AF542-9198-4DEF-940A-D4591E5CFA7F}">
      <dsp:nvSpPr>
        <dsp:cNvPr id="0" name=""/>
        <dsp:cNvSpPr/>
      </dsp:nvSpPr>
      <dsp:spPr>
        <a:xfrm>
          <a:off x="3285837" y="1103435"/>
          <a:ext cx="2324387" cy="403406"/>
        </a:xfrm>
        <a:custGeom>
          <a:avLst/>
          <a:gdLst/>
          <a:ahLst/>
          <a:cxnLst/>
          <a:rect l="0" t="0" r="0" b="0"/>
          <a:pathLst>
            <a:path>
              <a:moveTo>
                <a:pt x="2324387" y="0"/>
              </a:moveTo>
              <a:lnTo>
                <a:pt x="2324387" y="201703"/>
              </a:lnTo>
              <a:lnTo>
                <a:pt x="0" y="201703"/>
              </a:lnTo>
              <a:lnTo>
                <a:pt x="0" y="403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EC4FC-6903-4D5B-A543-9A44F6E64C36}">
      <dsp:nvSpPr>
        <dsp:cNvPr id="0" name=""/>
        <dsp:cNvSpPr/>
      </dsp:nvSpPr>
      <dsp:spPr>
        <a:xfrm>
          <a:off x="961449" y="1103435"/>
          <a:ext cx="4648775" cy="403406"/>
        </a:xfrm>
        <a:custGeom>
          <a:avLst/>
          <a:gdLst/>
          <a:ahLst/>
          <a:cxnLst/>
          <a:rect l="0" t="0" r="0" b="0"/>
          <a:pathLst>
            <a:path>
              <a:moveTo>
                <a:pt x="4648775" y="0"/>
              </a:moveTo>
              <a:lnTo>
                <a:pt x="4648775" y="201703"/>
              </a:lnTo>
              <a:lnTo>
                <a:pt x="0" y="201703"/>
              </a:lnTo>
              <a:lnTo>
                <a:pt x="0" y="403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4503D-E2BD-42B1-BCC0-67F957F76384}">
      <dsp:nvSpPr>
        <dsp:cNvPr id="0" name=""/>
        <dsp:cNvSpPr/>
      </dsp:nvSpPr>
      <dsp:spPr>
        <a:xfrm>
          <a:off x="5029603" y="222943"/>
          <a:ext cx="1161242" cy="8804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24B97-E2DA-4B45-930A-ECAF767429F6}">
      <dsp:nvSpPr>
        <dsp:cNvPr id="0" name=""/>
        <dsp:cNvSpPr/>
      </dsp:nvSpPr>
      <dsp:spPr>
        <a:xfrm>
          <a:off x="5029603" y="222943"/>
          <a:ext cx="1161242" cy="8804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10678-B8A1-4094-8BC1-51FF9F29A35D}">
      <dsp:nvSpPr>
        <dsp:cNvPr id="0" name=""/>
        <dsp:cNvSpPr/>
      </dsp:nvSpPr>
      <dsp:spPr>
        <a:xfrm>
          <a:off x="4448982" y="381432"/>
          <a:ext cx="2322485" cy="5635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rPr>
            <a:t>Riscuri de produs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4448982" y="381432"/>
        <a:ext cx="2322485" cy="563514"/>
      </dsp:txXfrm>
    </dsp:sp>
    <dsp:sp modelId="{CA463ED6-8185-42C4-959B-E24ECAE80F42}">
      <dsp:nvSpPr>
        <dsp:cNvPr id="0" name=""/>
        <dsp:cNvSpPr/>
      </dsp:nvSpPr>
      <dsp:spPr>
        <a:xfrm>
          <a:off x="481204" y="1506841"/>
          <a:ext cx="960490" cy="9604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48984-654C-4245-BA8F-09CE5E946BAE}">
      <dsp:nvSpPr>
        <dsp:cNvPr id="0" name=""/>
        <dsp:cNvSpPr/>
      </dsp:nvSpPr>
      <dsp:spPr>
        <a:xfrm>
          <a:off x="481204" y="1506841"/>
          <a:ext cx="960490" cy="9604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7F429-6D6D-451F-A112-CDA17CA368E4}">
      <dsp:nvSpPr>
        <dsp:cNvPr id="0" name=""/>
        <dsp:cNvSpPr/>
      </dsp:nvSpPr>
      <dsp:spPr>
        <a:xfrm>
          <a:off x="958" y="1679729"/>
          <a:ext cx="1920981" cy="614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0" i="0" u="none" strike="noStrike" kern="1200" cap="none" dirty="0">
              <a:solidFill>
                <a:schemeClr val="tx1"/>
              </a:solidFill>
              <a:latin typeface="Saira Semi Condensed" panose="020B0604020202020204" charset="0"/>
              <a:ea typeface="Arial"/>
              <a:cs typeface="Saira Semi Condensed" panose="020B0604020202020204" charset="0"/>
              <a:sym typeface="Arial"/>
            </a:rPr>
            <a:t>Aplicație instabilă</a:t>
          </a:r>
          <a:endParaRPr lang="en-US" sz="1400" kern="12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958" y="1679729"/>
        <a:ext cx="1920981" cy="614714"/>
      </dsp:txXfrm>
    </dsp:sp>
    <dsp:sp modelId="{2ED95991-72FB-4A14-A0C8-55BDDAB7CB88}">
      <dsp:nvSpPr>
        <dsp:cNvPr id="0" name=""/>
        <dsp:cNvSpPr/>
      </dsp:nvSpPr>
      <dsp:spPr>
        <a:xfrm>
          <a:off x="2805591" y="1506841"/>
          <a:ext cx="960490" cy="9604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BAA06-CD8C-4583-BEE8-7702DF7C5A37}">
      <dsp:nvSpPr>
        <dsp:cNvPr id="0" name=""/>
        <dsp:cNvSpPr/>
      </dsp:nvSpPr>
      <dsp:spPr>
        <a:xfrm>
          <a:off x="2805591" y="1506841"/>
          <a:ext cx="960490" cy="9604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9A891-1E26-4180-8B6D-E8BB6708B972}">
      <dsp:nvSpPr>
        <dsp:cNvPr id="0" name=""/>
        <dsp:cNvSpPr/>
      </dsp:nvSpPr>
      <dsp:spPr>
        <a:xfrm>
          <a:off x="2325346" y="1679729"/>
          <a:ext cx="1920981" cy="614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Incapacitatea produsului să îndeplinească cerințele de business</a:t>
          </a:r>
          <a:endParaRPr lang="en-US" sz="1400" kern="12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2325346" y="1679729"/>
        <a:ext cx="1920981" cy="614714"/>
      </dsp:txXfrm>
    </dsp:sp>
    <dsp:sp modelId="{E1BFDDBD-4E5B-481A-AEE8-601A78061816}">
      <dsp:nvSpPr>
        <dsp:cNvPr id="0" name=""/>
        <dsp:cNvSpPr/>
      </dsp:nvSpPr>
      <dsp:spPr>
        <a:xfrm>
          <a:off x="5129979" y="1506841"/>
          <a:ext cx="960490" cy="9604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15B8F-3034-468B-A280-B7AE64A6D42F}">
      <dsp:nvSpPr>
        <dsp:cNvPr id="0" name=""/>
        <dsp:cNvSpPr/>
      </dsp:nvSpPr>
      <dsp:spPr>
        <a:xfrm>
          <a:off x="5129979" y="1506841"/>
          <a:ext cx="960490" cy="9604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958B8-3195-46A1-8C65-9E44967F1248}">
      <dsp:nvSpPr>
        <dsp:cNvPr id="0" name=""/>
        <dsp:cNvSpPr/>
      </dsp:nvSpPr>
      <dsp:spPr>
        <a:xfrm>
          <a:off x="4649734" y="1679729"/>
          <a:ext cx="1920981" cy="614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Incapacitatea produsului de a îndeplini așteptările clientului</a:t>
          </a:r>
          <a:endParaRPr lang="en-US" sz="1400" kern="12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4649734" y="1679729"/>
        <a:ext cx="1920981" cy="614714"/>
      </dsp:txXfrm>
    </dsp:sp>
    <dsp:sp modelId="{39308A18-6470-410B-A8BF-5DA4BD61EDE7}">
      <dsp:nvSpPr>
        <dsp:cNvPr id="0" name=""/>
        <dsp:cNvSpPr/>
      </dsp:nvSpPr>
      <dsp:spPr>
        <a:xfrm>
          <a:off x="7454367" y="1506841"/>
          <a:ext cx="960490" cy="9604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BBB90-0D32-4BDA-8EB7-9C33F1F92AE7}">
      <dsp:nvSpPr>
        <dsp:cNvPr id="0" name=""/>
        <dsp:cNvSpPr/>
      </dsp:nvSpPr>
      <dsp:spPr>
        <a:xfrm>
          <a:off x="7454367" y="1506841"/>
          <a:ext cx="960490" cy="9604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C88A2-BF2D-4197-9BDC-27DB16D6F274}">
      <dsp:nvSpPr>
        <dsp:cNvPr id="0" name=""/>
        <dsp:cNvSpPr/>
      </dsp:nvSpPr>
      <dsp:spPr>
        <a:xfrm>
          <a:off x="6974121" y="1679729"/>
          <a:ext cx="1920981" cy="614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Incompletitudinea funcționalităților</a:t>
          </a:r>
          <a:endParaRPr lang="en-US" sz="1400" kern="12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6974121" y="1679729"/>
        <a:ext cx="1920981" cy="614714"/>
      </dsp:txXfrm>
    </dsp:sp>
    <dsp:sp modelId="{19C68056-1E40-4199-A495-DD0824B5A134}">
      <dsp:nvSpPr>
        <dsp:cNvPr id="0" name=""/>
        <dsp:cNvSpPr/>
      </dsp:nvSpPr>
      <dsp:spPr>
        <a:xfrm>
          <a:off x="9778755" y="1506841"/>
          <a:ext cx="960490" cy="9604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BCDC-9EF3-4DE0-A5CF-45DF79008C77}">
      <dsp:nvSpPr>
        <dsp:cNvPr id="0" name=""/>
        <dsp:cNvSpPr/>
      </dsp:nvSpPr>
      <dsp:spPr>
        <a:xfrm>
          <a:off x="9778755" y="1506841"/>
          <a:ext cx="960490" cy="9604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17427-F33B-4E13-BBDC-418F0D18E6A2}">
      <dsp:nvSpPr>
        <dsp:cNvPr id="0" name=""/>
        <dsp:cNvSpPr/>
      </dsp:nvSpPr>
      <dsp:spPr>
        <a:xfrm>
          <a:off x="9298509" y="1679729"/>
          <a:ext cx="1920981" cy="614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>
              <a:latin typeface="Saira Semi Condensed" panose="020B0604020202020204" charset="0"/>
              <a:cs typeface="Saira Semi Condensed" panose="020B0604020202020204" charset="0"/>
            </a:rPr>
            <a:t>Calitate precară a produsului</a:t>
          </a:r>
          <a:endParaRPr lang="en-US" sz="1400" kern="1200" dirty="0">
            <a:solidFill>
              <a:schemeClr val="tx1"/>
            </a:solidFill>
            <a:latin typeface="Saira Semi Condensed" panose="020B0604020202020204" charset="0"/>
            <a:cs typeface="Saira Semi Condensed" panose="020B0604020202020204" charset="0"/>
          </a:endParaRPr>
        </a:p>
      </dsp:txBody>
      <dsp:txXfrm>
        <a:off x="9298509" y="1679729"/>
        <a:ext cx="1920981" cy="614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1B30C-07BD-49FF-8124-8057CC462066}">
      <dsp:nvSpPr>
        <dsp:cNvPr id="0" name=""/>
        <dsp:cNvSpPr/>
      </dsp:nvSpPr>
      <dsp:spPr>
        <a:xfrm rot="10800000">
          <a:off x="2642044" y="414305"/>
          <a:ext cx="6992874" cy="35227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3424" tIns="76200" rIns="142240" bIns="7620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Partea</a:t>
          </a:r>
          <a:r>
            <a:rPr 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 I – NO</a:t>
          </a:r>
          <a:r>
            <a:rPr lang="ro-RO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Ț</a:t>
          </a:r>
          <a:r>
            <a:rPr 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IUNI TEORETICE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Saira Semi Condensed"/>
            </a:rPr>
            <a:t>Informa</a:t>
          </a:r>
          <a:r>
            <a:rPr lang="ro-RO" sz="2000" kern="1200" dirty="0">
              <a:latin typeface="Saira Semi Condensed"/>
            </a:rPr>
            <a:t>ț</a:t>
          </a:r>
          <a:r>
            <a:rPr lang="en-US" sz="2000" kern="1200" dirty="0">
              <a:latin typeface="Saira Semi Condensed"/>
            </a:rPr>
            <a:t>ii </a:t>
          </a:r>
          <a:r>
            <a:rPr lang="en-US" sz="2000" kern="1200" dirty="0" err="1">
              <a:latin typeface="Saira Semi Condensed"/>
            </a:rPr>
            <a:t>teoretice</a:t>
          </a:r>
          <a:r>
            <a:rPr lang="en-US" sz="2000" kern="1200" dirty="0">
              <a:latin typeface="Saira Semi Condensed"/>
            </a:rPr>
            <a:t> </a:t>
          </a:r>
          <a:r>
            <a:rPr lang="en-US" sz="2000" kern="1200" dirty="0" err="1">
              <a:latin typeface="Saira Semi Condensed"/>
            </a:rPr>
            <a:t>dob</a:t>
          </a:r>
          <a:r>
            <a:rPr lang="ro-RO" sz="2000" kern="1200" dirty="0">
              <a:latin typeface="Saira Semi Condensed"/>
            </a:rPr>
            <a:t>â</a:t>
          </a:r>
          <a:r>
            <a:rPr lang="en-US" sz="2000" kern="1200" dirty="0" err="1">
              <a:latin typeface="Saira Semi Condensed"/>
            </a:rPr>
            <a:t>ndite</a:t>
          </a:r>
          <a:r>
            <a:rPr lang="en-US" sz="2000" kern="1200" dirty="0">
              <a:latin typeface="Saira Semi Condensed"/>
            </a:rPr>
            <a:t> </a:t>
          </a:r>
          <a:r>
            <a:rPr lang="en-US" sz="2000" kern="1200" dirty="0" err="1">
              <a:latin typeface="Saira Semi Condensed"/>
            </a:rPr>
            <a:t>în</a:t>
          </a:r>
          <a:r>
            <a:rPr lang="en-US" sz="2000" kern="1200" dirty="0">
              <a:latin typeface="Saira Semi Condensed"/>
            </a:rPr>
            <a:t> </a:t>
          </a:r>
          <a:r>
            <a:rPr lang="en-US" sz="2000" kern="1200" dirty="0" err="1">
              <a:latin typeface="Saira Semi Condensed"/>
            </a:rPr>
            <a:t>urma</a:t>
          </a:r>
          <a:r>
            <a:rPr lang="en-US" sz="2000" kern="1200" dirty="0">
              <a:latin typeface="Saira Semi Condensed"/>
            </a:rPr>
            <a:t> </a:t>
          </a:r>
          <a:r>
            <a:rPr lang="en-US" sz="2000" kern="1200" dirty="0" err="1">
              <a:latin typeface="Saira Semi Condensed"/>
            </a:rPr>
            <a:t>parcurgerii</a:t>
          </a:r>
          <a:r>
            <a:rPr lang="en-US" sz="2000" kern="1200" dirty="0">
              <a:latin typeface="Saira Semi Condensed"/>
            </a:rPr>
            <a:t> </a:t>
          </a:r>
          <a:r>
            <a:rPr lang="en-US" sz="2000" kern="1200" dirty="0" err="1">
              <a:latin typeface="Saira Semi Condensed"/>
            </a:rPr>
            <a:t>cursului</a:t>
          </a:r>
          <a:r>
            <a:rPr lang="en-US" sz="2000" kern="1200" dirty="0">
              <a:latin typeface="Saira Semi Condensed"/>
            </a:rPr>
            <a:t> de </a:t>
          </a:r>
          <a:r>
            <a:rPr lang="en-US" sz="2000" kern="1200" dirty="0" err="1">
              <a:latin typeface="Saira Semi Condensed"/>
            </a:rPr>
            <a:t>testare</a:t>
          </a:r>
          <a:r>
            <a:rPr lang="en-US" sz="2000" kern="1200" dirty="0">
              <a:latin typeface="Saira Semi Condensed"/>
            </a:rPr>
            <a:t> manual</a:t>
          </a:r>
          <a:r>
            <a:rPr lang="ro-RO" sz="2000" kern="1200" dirty="0">
              <a:latin typeface="Saira Semi Condensed"/>
            </a:rPr>
            <a:t>ă</a:t>
          </a:r>
          <a:endParaRPr lang="en-US" sz="2000" kern="1200" dirty="0">
            <a:latin typeface="Saira Semi Condensed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</a:rPr>
            <a:t>Partea II – ASPECTE PRACTICE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aira Semi Condensed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Saira Semi Condensed"/>
            </a:rPr>
            <a:t>Punerea</a:t>
          </a:r>
          <a:r>
            <a:rPr lang="en-US" sz="2000" kern="1200" dirty="0">
              <a:latin typeface="Saira Semi Condensed"/>
            </a:rPr>
            <a:t> </a:t>
          </a:r>
          <a:r>
            <a:rPr lang="ro-RO" sz="2000" kern="1200" dirty="0">
              <a:latin typeface="Saira Semi Condensed"/>
            </a:rPr>
            <a:t>î</a:t>
          </a:r>
          <a:r>
            <a:rPr lang="en-US" sz="2000" kern="1200" dirty="0">
              <a:latin typeface="Saira Semi Condensed"/>
            </a:rPr>
            <a:t>n </a:t>
          </a:r>
          <a:r>
            <a:rPr lang="en-US" sz="2000" kern="1200" dirty="0" err="1">
              <a:latin typeface="Saira Semi Condensed"/>
            </a:rPr>
            <a:t>practică</a:t>
          </a:r>
          <a:r>
            <a:rPr lang="en-US" sz="2000" kern="1200" dirty="0">
              <a:latin typeface="Saira Semi Condensed"/>
            </a:rPr>
            <a:t> a </a:t>
          </a:r>
          <a:r>
            <a:rPr lang="en-US" sz="2000" kern="1200" dirty="0" err="1">
              <a:latin typeface="Saira Semi Condensed"/>
            </a:rPr>
            <a:t>cunoștințelor</a:t>
          </a:r>
          <a:r>
            <a:rPr lang="en-US" sz="2000" kern="1200" dirty="0">
              <a:latin typeface="Saira Semi Condensed"/>
            </a:rPr>
            <a:t> </a:t>
          </a:r>
          <a:r>
            <a:rPr lang="en-US" sz="2000" kern="1200" dirty="0" err="1">
              <a:latin typeface="Saira Semi Condensed"/>
            </a:rPr>
            <a:t>acumulate</a:t>
          </a:r>
          <a:endParaRPr lang="en-US" sz="2000" kern="1200" dirty="0">
            <a:latin typeface="Saira Semi Condensed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 rot="10800000">
        <a:off x="3522725" y="414305"/>
        <a:ext cx="6112193" cy="3522726"/>
      </dsp:txXfrm>
    </dsp:sp>
    <dsp:sp modelId="{8637A5AC-A055-42EC-9CB0-1136B2D8A492}">
      <dsp:nvSpPr>
        <dsp:cNvPr id="0" name=""/>
        <dsp:cNvSpPr/>
      </dsp:nvSpPr>
      <dsp:spPr>
        <a:xfrm>
          <a:off x="880681" y="414305"/>
          <a:ext cx="3522726" cy="35227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0F704-8A10-4802-8470-518F59C581F4}">
      <dsp:nvSpPr>
        <dsp:cNvPr id="0" name=""/>
        <dsp:cNvSpPr/>
      </dsp:nvSpPr>
      <dsp:spPr>
        <a:xfrm rot="5400000">
          <a:off x="5593954" y="-2073595"/>
          <a:ext cx="1427103" cy="59364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Documente</a:t>
          </a:r>
          <a:r>
            <a:rPr lang="en-US" sz="1200" kern="1200" dirty="0"/>
            <a:t> care </a:t>
          </a:r>
          <a:r>
            <a:rPr lang="en-US" sz="1200" kern="1200" dirty="0" err="1"/>
            <a:t>stau</a:t>
          </a:r>
          <a:r>
            <a:rPr lang="en-US" sz="1200" kern="1200" dirty="0"/>
            <a:t> la </a:t>
          </a:r>
          <a:r>
            <a:rPr lang="en-US" sz="1200" kern="1200" dirty="0" err="1"/>
            <a:t>baza</a:t>
          </a:r>
          <a:r>
            <a:rPr lang="en-US" sz="1200" kern="1200" dirty="0"/>
            <a:t> </a:t>
          </a:r>
          <a:r>
            <a:rPr lang="en-US" sz="1200" kern="1200" dirty="0" err="1"/>
            <a:t>felului</a:t>
          </a:r>
          <a:r>
            <a:rPr lang="en-US" sz="1200" kern="1200" dirty="0"/>
            <a:t> </a:t>
          </a:r>
          <a:r>
            <a:rPr lang="ro-RO" sz="1200" kern="1200" dirty="0"/>
            <a:t>î</a:t>
          </a:r>
          <a:r>
            <a:rPr lang="en-US" sz="1200" kern="1200" dirty="0"/>
            <a:t>n care </a:t>
          </a:r>
          <a:r>
            <a:rPr lang="en-US" sz="1200" kern="1200" dirty="0" err="1"/>
            <a:t>produsul</a:t>
          </a:r>
          <a:r>
            <a:rPr lang="en-US" sz="1200" kern="1200" dirty="0"/>
            <a:t> </a:t>
          </a:r>
          <a:r>
            <a:rPr lang="en-US" sz="1200" kern="1200" dirty="0" err="1"/>
            <a:t>va</a:t>
          </a:r>
          <a:r>
            <a:rPr lang="en-US" sz="1200" kern="1200" dirty="0"/>
            <a:t> fi </a:t>
          </a:r>
          <a:r>
            <a:rPr lang="en-US" sz="1200" kern="1200" dirty="0" err="1"/>
            <a:t>dezvoltat</a:t>
          </a:r>
          <a:r>
            <a:rPr lang="en-US" sz="1200" kern="1200" dirty="0"/>
            <a:t> </a:t>
          </a:r>
          <a:r>
            <a:rPr lang="ro-RO" sz="1200" kern="1200" dirty="0"/>
            <a:t>ș</a:t>
          </a:r>
          <a:r>
            <a:rPr lang="en-US" sz="1200" kern="1200" dirty="0" err="1"/>
            <a:t>i</a:t>
          </a:r>
          <a:r>
            <a:rPr lang="en-US" sz="1200" kern="1200" dirty="0"/>
            <a:t> </a:t>
          </a:r>
          <a:r>
            <a:rPr lang="en-US" sz="1200" kern="1200" dirty="0" err="1"/>
            <a:t>testat</a:t>
          </a:r>
          <a:r>
            <a:rPr lang="en-US" sz="1200" kern="1200" dirty="0"/>
            <a:t> </a:t>
          </a:r>
          <a:r>
            <a:rPr lang="ro-RO" sz="1200" kern="1200" dirty="0"/>
            <a:t>ș</a:t>
          </a:r>
          <a:r>
            <a:rPr lang="en-US" sz="1200" kern="1200" dirty="0" err="1"/>
            <a:t>i</a:t>
          </a:r>
          <a:r>
            <a:rPr lang="en-US" sz="1200" kern="1200" dirty="0"/>
            <a:t> </a:t>
          </a:r>
          <a:r>
            <a:rPr lang="en-US" sz="1200" kern="1200" dirty="0" err="1"/>
            <a:t>contin</a:t>
          </a:r>
          <a:r>
            <a:rPr lang="en-US" sz="1200" kern="1200" dirty="0"/>
            <a:t> </a:t>
          </a:r>
          <a:r>
            <a:rPr lang="en-US" sz="1200" kern="1200" dirty="0" err="1"/>
            <a:t>felul</a:t>
          </a:r>
          <a:r>
            <a:rPr lang="en-US" sz="1200" kern="1200" dirty="0"/>
            <a:t> in care </a:t>
          </a:r>
          <a:r>
            <a:rPr lang="en-US" sz="1200" kern="1200" dirty="0" err="1"/>
            <a:t>produsul</a:t>
          </a:r>
          <a:r>
            <a:rPr lang="en-US" sz="1200" kern="1200" dirty="0"/>
            <a:t>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trebui</a:t>
          </a:r>
          <a:r>
            <a:rPr lang="en-US" sz="1200" kern="1200" dirty="0"/>
            <a:t> s</a:t>
          </a:r>
          <a:r>
            <a:rPr lang="ro-RO" sz="1200" kern="1200" dirty="0"/>
            <a:t>ă</a:t>
          </a:r>
          <a:r>
            <a:rPr lang="en-US" sz="1200" kern="1200" dirty="0"/>
            <a:t> </a:t>
          </a:r>
          <a:r>
            <a:rPr lang="en-US" sz="1200" kern="1200" dirty="0" err="1"/>
            <a:t>func</a:t>
          </a:r>
          <a:r>
            <a:rPr lang="ro-RO" sz="1200" kern="1200" dirty="0"/>
            <a:t>ț</a:t>
          </a:r>
          <a:r>
            <a:rPr lang="en-US" sz="1200" kern="1200" dirty="0" err="1"/>
            <a:t>ioneze</a:t>
          </a:r>
          <a:r>
            <a:rPr lang="en-US" sz="1200" kern="1200" dirty="0"/>
            <a:t> conform </a:t>
          </a:r>
          <a:r>
            <a:rPr lang="en-US" sz="1200" kern="1200" dirty="0" err="1"/>
            <a:t>dorin</a:t>
          </a:r>
          <a:r>
            <a:rPr lang="ro-RO" sz="1200" kern="1200" dirty="0"/>
            <a:t>ț</a:t>
          </a:r>
          <a:r>
            <a:rPr lang="en-US" sz="1200" kern="1200" dirty="0" err="1"/>
            <a:t>elor</a:t>
          </a:r>
          <a:r>
            <a:rPr lang="en-US" sz="1200" kern="1200" dirty="0"/>
            <a:t> </a:t>
          </a:r>
          <a:r>
            <a:rPr lang="en-US" sz="1200" kern="1200" dirty="0" err="1"/>
            <a:t>clientului</a:t>
          </a:r>
          <a:endParaRPr lang="en-US" sz="1200" kern="1200" dirty="0"/>
        </a:p>
      </dsp:txBody>
      <dsp:txXfrm rot="-5400000">
        <a:off x="3339268" y="250756"/>
        <a:ext cx="5866811" cy="1287773"/>
      </dsp:txXfrm>
    </dsp:sp>
    <dsp:sp modelId="{4F71BD22-B93E-47AF-B5BE-F3D980A6EE2B}">
      <dsp:nvSpPr>
        <dsp:cNvPr id="0" name=""/>
        <dsp:cNvSpPr/>
      </dsp:nvSpPr>
      <dsp:spPr>
        <a:xfrm>
          <a:off x="0" y="2702"/>
          <a:ext cx="3339268" cy="1783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chemeClr val="bg1"/>
              </a:solidFill>
            </a:rPr>
            <a:t>Cerințele</a:t>
          </a:r>
          <a:r>
            <a:rPr lang="en-US" sz="2700" kern="1200" dirty="0">
              <a:solidFill>
                <a:schemeClr val="bg1"/>
              </a:solidFill>
            </a:rPr>
            <a:t> de business, la </a:t>
          </a:r>
          <a:r>
            <a:rPr lang="en-US" sz="2700" kern="1200" dirty="0" err="1">
              <a:solidFill>
                <a:schemeClr val="bg1"/>
              </a:solidFill>
            </a:rPr>
            <a:t>ce</a:t>
          </a:r>
          <a:r>
            <a:rPr lang="en-US" sz="2700" kern="1200" dirty="0">
              <a:solidFill>
                <a:schemeClr val="bg1"/>
              </a:solidFill>
            </a:rPr>
            <a:t> ne </a:t>
          </a:r>
          <a:r>
            <a:rPr lang="en-US" sz="2700" kern="1200" dirty="0" err="1">
              <a:solidFill>
                <a:schemeClr val="bg1"/>
              </a:solidFill>
            </a:rPr>
            <a:t>folosesc</a:t>
          </a:r>
          <a:r>
            <a:rPr lang="en-US" sz="2700" kern="1200" dirty="0">
              <a:solidFill>
                <a:schemeClr val="bg1"/>
              </a:solidFill>
            </a:rPr>
            <a:t> </a:t>
          </a:r>
          <a:r>
            <a:rPr lang="en-US" sz="2700" kern="1200" dirty="0" err="1">
              <a:solidFill>
                <a:schemeClr val="bg1"/>
              </a:solidFill>
            </a:rPr>
            <a:t>și</a:t>
          </a:r>
          <a:r>
            <a:rPr lang="en-US" sz="2700" kern="1200" dirty="0">
              <a:solidFill>
                <a:schemeClr val="bg1"/>
              </a:solidFill>
            </a:rPr>
            <a:t> cine le </a:t>
          </a:r>
          <a:r>
            <a:rPr lang="en-US" sz="2700" kern="1200" dirty="0" err="1">
              <a:solidFill>
                <a:schemeClr val="bg1"/>
              </a:solidFill>
            </a:rPr>
            <a:t>creează</a:t>
          </a:r>
          <a:r>
            <a:rPr lang="en-US" sz="2700" kern="1200" dirty="0">
              <a:solidFill>
                <a:schemeClr val="bg1"/>
              </a:solidFill>
            </a:rPr>
            <a:t> </a:t>
          </a:r>
          <a:endParaRPr lang="en-US" sz="2700" kern="1200" dirty="0"/>
        </a:p>
      </dsp:txBody>
      <dsp:txXfrm>
        <a:off x="87082" y="89784"/>
        <a:ext cx="3165104" cy="1609715"/>
      </dsp:txXfrm>
    </dsp:sp>
    <dsp:sp modelId="{2C129C9E-646A-4DF0-B4F5-21DB59A3481F}">
      <dsp:nvSpPr>
        <dsp:cNvPr id="0" name=""/>
        <dsp:cNvSpPr/>
      </dsp:nvSpPr>
      <dsp:spPr>
        <a:xfrm rot="5400000">
          <a:off x="5593954" y="-200522"/>
          <a:ext cx="1427103" cy="59364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  <a:cs typeface="Saira Semi Condensed" panose="020B0604020202020204" charset="0"/>
            </a:rPr>
            <a:t>Test condition </a:t>
          </a:r>
          <a:r>
            <a:rPr lang="en-US" sz="1200" kern="1200" dirty="0">
              <a:latin typeface="+mn-lt"/>
              <a:cs typeface="Saira Semi Condensed" panose="020B0604020202020204" charset="0"/>
            </a:rPr>
            <a:t>e</a:t>
          </a:r>
          <a:r>
            <a:rPr lang="ro-RO" sz="1200" kern="1200" dirty="0" err="1">
              <a:latin typeface="+mn-lt"/>
              <a:cs typeface="Saira Semi Condensed" panose="020B0604020202020204" charset="0"/>
            </a:rPr>
            <a:t>ste</a:t>
          </a:r>
          <a:r>
            <a:rPr lang="ro-RO" sz="1200" kern="1200" dirty="0">
              <a:latin typeface="+mn-lt"/>
              <a:cs typeface="Saira Semi Condensed" panose="020B0604020202020204" charset="0"/>
            </a:rPr>
            <a:t> un element al unei componente sau al unui sistem, care poate fi verificat printr-un test case și reprezintă ce ar trebui să facă produsul. Răspunde mereu la întrebarea</a:t>
          </a:r>
          <a:r>
            <a:rPr lang="en-US" sz="1200" kern="1200" dirty="0">
              <a:latin typeface="+mn-lt"/>
              <a:cs typeface="Saira Semi Condensed" panose="020B0604020202020204" charset="0"/>
            </a:rPr>
            <a:t>:</a:t>
          </a:r>
          <a:r>
            <a:rPr lang="ro-RO" sz="1200" kern="1200" dirty="0">
              <a:latin typeface="+mn-lt"/>
              <a:cs typeface="Saira Semi Condensed" panose="020B0604020202020204" charset="0"/>
            </a:rPr>
            <a:t> </a:t>
          </a:r>
          <a:r>
            <a:rPr lang="ro-RO" sz="1200" b="1" kern="1200" dirty="0">
              <a:latin typeface="+mn-lt"/>
              <a:cs typeface="Saira Semi Condensed" panose="020B0604020202020204" charset="0"/>
            </a:rPr>
            <a:t>CE VOI TESTA</a:t>
          </a:r>
          <a:r>
            <a:rPr lang="en-US" sz="1200" b="1" kern="1200" dirty="0">
              <a:latin typeface="+mn-lt"/>
              <a:cs typeface="Saira Semi Condensed" panose="020B0604020202020204" charset="0"/>
            </a:rPr>
            <a:t>?, </a:t>
          </a:r>
          <a:r>
            <a:rPr lang="en-US" sz="1200" b="0" kern="1200" dirty="0" err="1">
              <a:latin typeface="+mn-lt"/>
              <a:cs typeface="Saira Semi Condensed" panose="020B0604020202020204" charset="0"/>
            </a:rPr>
            <a:t>iar</a:t>
          </a:r>
          <a:r>
            <a:rPr lang="en-US" sz="1200" b="1" kern="1200" dirty="0">
              <a:latin typeface="+mn-lt"/>
              <a:cs typeface="Saira Semi Condensed" panose="020B0604020202020204" charset="0"/>
            </a:rPr>
            <a:t> teste case </a:t>
          </a:r>
          <a:r>
            <a:rPr lang="ro-RO" sz="1200" b="0" kern="1200" dirty="0">
              <a:latin typeface="+mn-lt"/>
              <a:cs typeface="Saira Semi Condensed" panose="020B0604020202020204" charset="0"/>
            </a:rPr>
            <a:t>r</a:t>
          </a:r>
          <a:r>
            <a:rPr lang="ro-RO" sz="1200" kern="1200" dirty="0">
              <a:latin typeface="+mn-lt"/>
              <a:cs typeface="Saira Semi Condensed" panose="020B0604020202020204" charset="0"/>
            </a:rPr>
            <a:t>eprezintă o serie de pași ce se vor executa pentru a verifica o anumită funcționalitate. Răspunde mereu la întrebarea</a:t>
          </a:r>
          <a:r>
            <a:rPr lang="en-US" sz="1200" kern="1200" dirty="0">
              <a:latin typeface="+mn-lt"/>
              <a:cs typeface="Saira Semi Condensed" panose="020B0604020202020204" charset="0"/>
            </a:rPr>
            <a:t>: </a:t>
          </a:r>
          <a:r>
            <a:rPr lang="en-US" sz="1200" b="1" kern="1200" dirty="0">
              <a:latin typeface="+mn-lt"/>
              <a:cs typeface="Saira Semi Condensed" panose="020B0604020202020204" charset="0"/>
            </a:rPr>
            <a:t>CUM VOI TESTA?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Concret</a:t>
          </a:r>
          <a:r>
            <a:rPr lang="en-US" sz="1200" b="0" i="0" kern="1200" dirty="0"/>
            <a:t> un test condition </a:t>
          </a:r>
          <a:r>
            <a:rPr lang="en-US" sz="1200" b="0" i="0" kern="1200" dirty="0" err="1"/>
            <a:t>este</a:t>
          </a:r>
          <a:r>
            <a:rPr lang="en-US" sz="1200" b="0" i="0" kern="1200" dirty="0"/>
            <a:t> un </a:t>
          </a:r>
          <a:r>
            <a:rPr lang="en-US" sz="1200" b="0" i="0" kern="1200" dirty="0" err="1"/>
            <a:t>criteriu</a:t>
          </a:r>
          <a:r>
            <a:rPr lang="en-US" sz="1200" b="0" i="0" kern="1200" dirty="0"/>
            <a:t> care </a:t>
          </a:r>
          <a:r>
            <a:rPr lang="en-US" sz="1200" b="0" i="0" kern="1200" dirty="0" err="1"/>
            <a:t>trebuie</a:t>
          </a:r>
          <a:r>
            <a:rPr lang="en-US" sz="1200" b="0" i="0" kern="1200" dirty="0"/>
            <a:t> </a:t>
          </a:r>
          <a:r>
            <a:rPr lang="ro-RO" sz="1200" b="0" i="0" kern="1200" dirty="0"/>
            <a:t>î</a:t>
          </a:r>
          <a:r>
            <a:rPr lang="en-US" sz="1200" b="0" i="0" kern="1200" dirty="0" err="1"/>
            <a:t>ndeplinit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pentru</a:t>
          </a:r>
          <a:r>
            <a:rPr lang="en-US" sz="1200" b="0" i="0" kern="1200" dirty="0"/>
            <a:t> ca un test case s</a:t>
          </a:r>
          <a:r>
            <a:rPr lang="ro-RO" sz="1200" b="0" i="0" kern="1200" dirty="0"/>
            <a:t>ă</a:t>
          </a:r>
          <a:r>
            <a:rPr lang="en-US" sz="1200" b="0" i="0" kern="1200" dirty="0"/>
            <a:t> fie passed</a:t>
          </a:r>
          <a:endParaRPr lang="en-US" sz="1200" kern="1200" dirty="0">
            <a:latin typeface="+mn-lt"/>
          </a:endParaRPr>
        </a:p>
      </dsp:txBody>
      <dsp:txXfrm rot="-5400000">
        <a:off x="3339268" y="2123829"/>
        <a:ext cx="5866811" cy="1287773"/>
      </dsp:txXfrm>
    </dsp:sp>
    <dsp:sp modelId="{2044EFBF-092F-45BA-99EB-06ACF22A175D}">
      <dsp:nvSpPr>
        <dsp:cNvPr id="0" name=""/>
        <dsp:cNvSpPr/>
      </dsp:nvSpPr>
      <dsp:spPr>
        <a:xfrm>
          <a:off x="0" y="1875776"/>
          <a:ext cx="3339268" cy="1783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chemeClr val="bg1"/>
              </a:solidFill>
            </a:rPr>
            <a:t>Diferența</a:t>
          </a:r>
          <a:r>
            <a:rPr lang="en-US" sz="2700" kern="1200" dirty="0">
              <a:solidFill>
                <a:schemeClr val="bg1"/>
              </a:solidFill>
            </a:rPr>
            <a:t> </a:t>
          </a:r>
          <a:r>
            <a:rPr lang="en-US" sz="2700" kern="1200" dirty="0" err="1">
              <a:solidFill>
                <a:schemeClr val="bg1"/>
              </a:solidFill>
            </a:rPr>
            <a:t>între</a:t>
          </a:r>
          <a:r>
            <a:rPr lang="en-US" sz="2700" kern="1200" dirty="0">
              <a:solidFill>
                <a:schemeClr val="bg1"/>
              </a:solidFill>
            </a:rPr>
            <a:t> un test condition </a:t>
          </a:r>
          <a:r>
            <a:rPr lang="en-US" sz="2700" kern="1200" dirty="0" err="1">
              <a:solidFill>
                <a:schemeClr val="bg1"/>
              </a:solidFill>
            </a:rPr>
            <a:t>și</a:t>
          </a:r>
          <a:r>
            <a:rPr lang="en-US" sz="2700" kern="1200" dirty="0">
              <a:solidFill>
                <a:schemeClr val="bg1"/>
              </a:solidFill>
            </a:rPr>
            <a:t> test case</a:t>
          </a:r>
          <a:endParaRPr lang="en-US" sz="2700" kern="1200" dirty="0"/>
        </a:p>
      </dsp:txBody>
      <dsp:txXfrm>
        <a:off x="87082" y="1962858"/>
        <a:ext cx="3165104" cy="1609715"/>
      </dsp:txXfrm>
    </dsp:sp>
    <dsp:sp modelId="{E60CF1F2-2297-46E2-9986-766E4C61F4C4}">
      <dsp:nvSpPr>
        <dsp:cNvPr id="0" name=""/>
        <dsp:cNvSpPr/>
      </dsp:nvSpPr>
      <dsp:spPr>
        <a:xfrm rot="5400000">
          <a:off x="5593954" y="1672551"/>
          <a:ext cx="1427103" cy="59364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Testarea</a:t>
          </a:r>
          <a:r>
            <a:rPr lang="en-US" sz="1200" kern="1200" dirty="0"/>
            <a:t> </a:t>
          </a:r>
          <a:r>
            <a:rPr lang="en-US" sz="1200" kern="1200" dirty="0" err="1"/>
            <a:t>func</a:t>
          </a:r>
          <a:r>
            <a:rPr lang="ro-RO" sz="1200" kern="1200" dirty="0"/>
            <a:t>ț</a:t>
          </a:r>
          <a:r>
            <a:rPr lang="en-US" sz="1200" kern="1200" dirty="0" err="1"/>
            <a:t>ional</a:t>
          </a:r>
          <a:r>
            <a:rPr lang="ro-RO" sz="1200" kern="1200" dirty="0"/>
            <a:t>ă</a:t>
          </a:r>
          <a:r>
            <a:rPr lang="en-US" sz="1200" kern="1200" dirty="0"/>
            <a:t> </a:t>
          </a:r>
          <a:r>
            <a:rPr lang="en-US" sz="1200" kern="1200" dirty="0" err="1"/>
            <a:t>arat</a:t>
          </a:r>
          <a:r>
            <a:rPr lang="ro-RO" sz="1200" kern="1200" dirty="0"/>
            <a:t>ă</a:t>
          </a:r>
          <a:r>
            <a:rPr lang="en-US" sz="1200" kern="1200" dirty="0"/>
            <a:t> </a:t>
          </a:r>
          <a:r>
            <a:rPr lang="en-US" sz="1200" kern="1200" dirty="0" err="1"/>
            <a:t>ce</a:t>
          </a:r>
          <a:r>
            <a:rPr lang="en-US" sz="1200" kern="1200" dirty="0"/>
            <a:t> </a:t>
          </a:r>
          <a:r>
            <a:rPr lang="en-US" sz="1200" kern="1200" dirty="0" err="1"/>
            <a:t>trebuie</a:t>
          </a:r>
          <a:r>
            <a:rPr lang="en-US" sz="1200" kern="1200" dirty="0"/>
            <a:t> s</a:t>
          </a:r>
          <a:r>
            <a:rPr lang="ro-RO" sz="1200" kern="1200" dirty="0"/>
            <a:t>ă</a:t>
          </a:r>
          <a:r>
            <a:rPr lang="en-US" sz="1200" kern="1200" dirty="0"/>
            <a:t> fac</a:t>
          </a:r>
          <a:r>
            <a:rPr lang="ro-RO" sz="1200" kern="1200" dirty="0"/>
            <a:t>ă</a:t>
          </a:r>
          <a:r>
            <a:rPr lang="en-US" sz="1200" kern="1200" dirty="0"/>
            <a:t> </a:t>
          </a:r>
          <a:r>
            <a:rPr lang="en-US" sz="1200" kern="1200" dirty="0" err="1"/>
            <a:t>produsul</a:t>
          </a:r>
          <a:r>
            <a:rPr lang="en-US" sz="1200" kern="1200" dirty="0"/>
            <a:t>, </a:t>
          </a:r>
          <a:r>
            <a:rPr lang="en-US" sz="1200" kern="1200" dirty="0" err="1"/>
            <a:t>iar</a:t>
          </a:r>
          <a:r>
            <a:rPr lang="en-US" sz="1200" kern="1200" dirty="0"/>
            <a:t> </a:t>
          </a:r>
          <a:r>
            <a:rPr lang="en-US" sz="1200" kern="1200" dirty="0" err="1"/>
            <a:t>testarea</a:t>
          </a:r>
          <a:r>
            <a:rPr lang="en-US" sz="1200" kern="1200" dirty="0"/>
            <a:t> non-</a:t>
          </a:r>
          <a:r>
            <a:rPr lang="en-US" sz="1200" kern="1200" dirty="0" err="1"/>
            <a:t>func</a:t>
          </a:r>
          <a:r>
            <a:rPr lang="ro-RO" sz="1200" kern="1200" dirty="0"/>
            <a:t>ț</a:t>
          </a:r>
          <a:r>
            <a:rPr lang="en-US" sz="1200" kern="1200" dirty="0" err="1"/>
            <a:t>ional</a:t>
          </a:r>
          <a:r>
            <a:rPr lang="ro-RO" sz="1200" kern="1200" dirty="0"/>
            <a:t>ă</a:t>
          </a:r>
          <a:r>
            <a:rPr lang="en-US" sz="1200" kern="1200" dirty="0"/>
            <a:t> </a:t>
          </a:r>
          <a:r>
            <a:rPr lang="en-US" sz="1200" kern="1200" dirty="0" err="1"/>
            <a:t>arat</a:t>
          </a:r>
          <a:r>
            <a:rPr lang="ro-RO" sz="1200" kern="1200" dirty="0"/>
            <a:t>ă</a:t>
          </a:r>
          <a:r>
            <a:rPr lang="en-US" sz="1200" kern="1200" dirty="0"/>
            <a:t> cum </a:t>
          </a:r>
          <a:r>
            <a:rPr lang="en-US" sz="1200" kern="1200" dirty="0" err="1"/>
            <a:t>trebuie</a:t>
          </a:r>
          <a:r>
            <a:rPr lang="en-US" sz="1200" kern="1200" dirty="0"/>
            <a:t> s</a:t>
          </a:r>
          <a:r>
            <a:rPr lang="ro-RO" sz="1200" kern="1200" dirty="0"/>
            <a:t>ă</a:t>
          </a:r>
          <a:r>
            <a:rPr lang="en-US" sz="1200" kern="1200" dirty="0"/>
            <a:t> se </a:t>
          </a:r>
          <a:r>
            <a:rPr lang="en-US" sz="1200" kern="1200" dirty="0" err="1"/>
            <a:t>comporte</a:t>
          </a:r>
          <a:r>
            <a:rPr lang="en-US" sz="1200" kern="1200" dirty="0"/>
            <a:t> </a:t>
          </a:r>
          <a:r>
            <a:rPr lang="en-US" sz="1200" kern="1200" dirty="0" err="1"/>
            <a:t>produsul</a:t>
          </a:r>
          <a:endParaRPr lang="en-US" sz="1200" kern="1200" dirty="0"/>
        </a:p>
      </dsp:txBody>
      <dsp:txXfrm rot="-5400000">
        <a:off x="3339268" y="3996903"/>
        <a:ext cx="5866811" cy="1287773"/>
      </dsp:txXfrm>
    </dsp:sp>
    <dsp:sp modelId="{52A64685-4A92-4F86-B4D2-AD5B32484B6A}">
      <dsp:nvSpPr>
        <dsp:cNvPr id="0" name=""/>
        <dsp:cNvSpPr/>
      </dsp:nvSpPr>
      <dsp:spPr>
        <a:xfrm>
          <a:off x="0" y="3748849"/>
          <a:ext cx="3339268" cy="1783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Explicați</a:t>
          </a:r>
          <a:r>
            <a:rPr lang="en-US" sz="2700" kern="1200" dirty="0"/>
            <a:t> </a:t>
          </a:r>
          <a:r>
            <a:rPr lang="en-US" sz="2700" kern="1200" dirty="0" err="1"/>
            <a:t>diferența</a:t>
          </a:r>
          <a:r>
            <a:rPr lang="en-US" sz="2700" kern="1200" dirty="0"/>
            <a:t> </a:t>
          </a:r>
          <a:r>
            <a:rPr lang="en-US" sz="2700" kern="1200" dirty="0" err="1"/>
            <a:t>între</a:t>
          </a:r>
          <a:r>
            <a:rPr lang="en-US" sz="2700" kern="1200" dirty="0"/>
            <a:t> functional testing </a:t>
          </a:r>
          <a:r>
            <a:rPr lang="en-US" sz="2700" kern="1200" dirty="0" err="1"/>
            <a:t>și</a:t>
          </a:r>
          <a:r>
            <a:rPr lang="en-US" sz="2700" kern="1200" dirty="0"/>
            <a:t> non-functional testing</a:t>
          </a:r>
        </a:p>
      </dsp:txBody>
      <dsp:txXfrm>
        <a:off x="87082" y="3835931"/>
        <a:ext cx="3165104" cy="1609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8F91D-9AEF-46DF-8CF0-19E622FA3BC3}">
      <dsp:nvSpPr>
        <dsp:cNvPr id="0" name=""/>
        <dsp:cNvSpPr/>
      </dsp:nvSpPr>
      <dsp:spPr>
        <a:xfrm rot="5400000">
          <a:off x="5564162" y="-1770093"/>
          <a:ext cx="2176686" cy="6261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dirty="0" err="1"/>
            <a:t>Ambele</a:t>
          </a:r>
          <a:r>
            <a:rPr lang="en-US" sz="1800" b="0" i="0" u="none" kern="1200" dirty="0"/>
            <a:t> sunt </a:t>
          </a:r>
          <a:r>
            <a:rPr lang="en-US" sz="1800" b="0" i="0" u="none" kern="1200" dirty="0" err="1"/>
            <a:t>tipuri</a:t>
          </a:r>
          <a:r>
            <a:rPr lang="en-US" sz="1800" b="0" i="0" u="none" kern="1200" dirty="0"/>
            <a:t> de </a:t>
          </a:r>
          <a:r>
            <a:rPr lang="en-US" sz="1800" b="0" i="0" u="none" kern="1200" dirty="0" err="1"/>
            <a:t>testare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făcute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în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urma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schimbărilor</a:t>
          </a:r>
          <a:r>
            <a:rPr lang="en-US" sz="1800" b="0" i="0" u="none" kern="1200" dirty="0"/>
            <a:t>, retesting se </a:t>
          </a:r>
          <a:r>
            <a:rPr lang="en-US" sz="1800" b="0" i="0" u="none" kern="1200" dirty="0" err="1"/>
            <a:t>concentrează</a:t>
          </a:r>
          <a:r>
            <a:rPr lang="en-US" sz="1800" b="0" i="0" u="none" kern="1200" dirty="0"/>
            <a:t> pe a </a:t>
          </a:r>
          <a:r>
            <a:rPr lang="en-US" sz="1800" b="0" i="0" u="none" kern="1200" dirty="0" err="1"/>
            <a:t>revalida</a:t>
          </a:r>
          <a:r>
            <a:rPr lang="en-US" sz="1800" b="0" i="0" u="none" kern="1200" dirty="0"/>
            <a:t> o </a:t>
          </a:r>
          <a:r>
            <a:rPr lang="en-US" sz="1800" b="0" i="0" u="none" kern="1200" dirty="0" err="1"/>
            <a:t>funcționalitate</a:t>
          </a:r>
          <a:r>
            <a:rPr lang="en-US" sz="1800" b="0" i="0" u="none" kern="1200" dirty="0"/>
            <a:t> care anterior a </a:t>
          </a:r>
          <a:r>
            <a:rPr lang="en-US" sz="1800" b="0" i="0" u="none" kern="1200" dirty="0" err="1"/>
            <a:t>fost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evaluată</a:t>
          </a:r>
          <a:r>
            <a:rPr lang="en-US" sz="1800" b="0" i="0" u="none" kern="1200" dirty="0"/>
            <a:t> ca </a:t>
          </a:r>
          <a:r>
            <a:rPr lang="en-US" sz="1800" b="0" i="0" u="none" kern="1200" dirty="0" err="1"/>
            <a:t>fiind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incorectă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pentru</a:t>
          </a:r>
          <a:r>
            <a:rPr lang="en-US" sz="1800" b="0" i="0" u="none" kern="1200" dirty="0"/>
            <a:t> a ne </a:t>
          </a:r>
          <a:r>
            <a:rPr lang="en-US" sz="1800" b="0" i="0" u="none" kern="1200" dirty="0" err="1"/>
            <a:t>asigura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că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acum</a:t>
          </a:r>
          <a:r>
            <a:rPr lang="en-US" sz="1800" b="0" i="0" u="none" kern="1200" dirty="0"/>
            <a:t> are </a:t>
          </a:r>
          <a:r>
            <a:rPr lang="en-US" sz="1800" b="0" i="0" u="none" kern="1200" dirty="0" err="1"/>
            <a:t>comportamentul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așteptat</a:t>
          </a:r>
          <a:r>
            <a:rPr lang="en-US" sz="1800" b="0" i="0" u="none" kern="1200" dirty="0"/>
            <a:t>, </a:t>
          </a:r>
          <a:r>
            <a:rPr lang="en-US" sz="1800" b="0" i="0" u="none" kern="1200" dirty="0" err="1"/>
            <a:t>în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timp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ce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testarea</a:t>
          </a:r>
          <a:r>
            <a:rPr lang="en-US" sz="1800" b="0" i="0" u="none" kern="1200" dirty="0"/>
            <a:t> de </a:t>
          </a:r>
          <a:r>
            <a:rPr lang="en-US" sz="1800" b="0" i="0" u="none" kern="1200" dirty="0" err="1"/>
            <a:t>regresie</a:t>
          </a:r>
          <a:r>
            <a:rPr lang="en-US" sz="1800" b="0" i="0" u="none" kern="1200" dirty="0"/>
            <a:t> se </a:t>
          </a:r>
          <a:r>
            <a:rPr lang="en-US" sz="1800" b="0" i="0" u="none" kern="1200" dirty="0" err="1"/>
            <a:t>concentrează</a:t>
          </a:r>
          <a:r>
            <a:rPr lang="en-US" sz="1800" b="0" i="0" u="none" kern="1200" dirty="0"/>
            <a:t> pe </a:t>
          </a:r>
          <a:r>
            <a:rPr lang="en-US" sz="1800" b="0" i="0" u="none" kern="1200" dirty="0" err="1"/>
            <a:t>funcționalități</a:t>
          </a:r>
          <a:r>
            <a:rPr lang="en-US" sz="1800" b="0" i="0" u="none" kern="1200" dirty="0"/>
            <a:t> care anterior au </a:t>
          </a:r>
          <a:r>
            <a:rPr lang="en-US" sz="1800" b="0" i="0" u="none" kern="1200" dirty="0" err="1"/>
            <a:t>fost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confirmate</a:t>
          </a:r>
          <a:r>
            <a:rPr lang="en-US" sz="1800" b="0" i="0" u="none" kern="1200" dirty="0"/>
            <a:t> ca </a:t>
          </a:r>
          <a:r>
            <a:rPr lang="en-US" sz="1800" b="0" i="0" u="none" kern="1200" dirty="0" err="1"/>
            <a:t>și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corecte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pentru</a:t>
          </a:r>
          <a:r>
            <a:rPr lang="en-US" sz="1800" b="0" i="0" u="none" kern="1200" dirty="0"/>
            <a:t> a ne </a:t>
          </a:r>
          <a:r>
            <a:rPr lang="en-US" sz="1800" b="0" i="0" u="none" kern="1200" dirty="0" err="1"/>
            <a:t>asigura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că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acestea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în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continuare</a:t>
          </a:r>
          <a:r>
            <a:rPr lang="en-US" sz="1800" b="0" i="0" u="none" kern="1200" dirty="0"/>
            <a:t> se </a:t>
          </a:r>
          <a:r>
            <a:rPr lang="en-US" sz="1800" b="0" i="0" u="none" kern="1200" dirty="0" err="1"/>
            <a:t>ridică</a:t>
          </a:r>
          <a:r>
            <a:rPr lang="en-US" sz="1800" b="0" i="0" u="none" kern="1200" dirty="0"/>
            <a:t> la </a:t>
          </a:r>
          <a:r>
            <a:rPr lang="en-US" sz="1800" b="0" i="0" u="none" kern="1200" dirty="0" err="1"/>
            <a:t>nivelul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așteptărilor</a:t>
          </a:r>
          <a:r>
            <a:rPr lang="en-US" sz="1800" b="0" i="0" u="none" kern="1200" dirty="0"/>
            <a:t> </a:t>
          </a:r>
          <a:r>
            <a:rPr lang="en-US" sz="1800" b="0" i="0" u="none" kern="1200" dirty="0" err="1"/>
            <a:t>clientului</a:t>
          </a:r>
          <a:endParaRPr lang="en-US" sz="1800" i="0" kern="1200" dirty="0"/>
        </a:p>
      </dsp:txBody>
      <dsp:txXfrm rot="-5400000">
        <a:off x="3521915" y="378411"/>
        <a:ext cx="6154924" cy="1964172"/>
      </dsp:txXfrm>
    </dsp:sp>
    <dsp:sp modelId="{D8AD125A-819D-429D-A463-3512EB127BA8}">
      <dsp:nvSpPr>
        <dsp:cNvPr id="0" name=""/>
        <dsp:cNvSpPr/>
      </dsp:nvSpPr>
      <dsp:spPr>
        <a:xfrm>
          <a:off x="0" y="0"/>
          <a:ext cx="3521914" cy="2720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Explicați</a:t>
          </a:r>
          <a:r>
            <a:rPr lang="en-US" sz="3400" kern="1200" dirty="0"/>
            <a:t> </a:t>
          </a:r>
          <a:r>
            <a:rPr lang="en-US" sz="3400" kern="1200" dirty="0" err="1"/>
            <a:t>diferența</a:t>
          </a:r>
          <a:r>
            <a:rPr lang="en-US" sz="3400" kern="1200" dirty="0"/>
            <a:t> </a:t>
          </a:r>
          <a:r>
            <a:rPr lang="en-US" sz="3400" kern="1200" dirty="0" err="1"/>
            <a:t>între</a:t>
          </a:r>
          <a:r>
            <a:rPr lang="en-US" sz="3400" kern="1200" dirty="0"/>
            <a:t> retesting </a:t>
          </a:r>
          <a:r>
            <a:rPr lang="en-US" sz="3400" kern="1200" dirty="0" err="1"/>
            <a:t>și</a:t>
          </a:r>
          <a:r>
            <a:rPr lang="en-US" sz="3400" kern="1200" dirty="0"/>
            <a:t> regression testing</a:t>
          </a:r>
        </a:p>
      </dsp:txBody>
      <dsp:txXfrm>
        <a:off x="132821" y="132821"/>
        <a:ext cx="3256272" cy="2455215"/>
      </dsp:txXfrm>
    </dsp:sp>
    <dsp:sp modelId="{888AD9A1-506D-40A3-9BAF-AE18E30A7E52}">
      <dsp:nvSpPr>
        <dsp:cNvPr id="0" name=""/>
        <dsp:cNvSpPr/>
      </dsp:nvSpPr>
      <dsp:spPr>
        <a:xfrm rot="5400000">
          <a:off x="5564162" y="1086807"/>
          <a:ext cx="2176686" cy="6261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 </a:t>
          </a:r>
          <a:r>
            <a:rPr lang="en-US" sz="1800" kern="1200" dirty="0" err="1"/>
            <a:t>cazul</a:t>
          </a:r>
          <a:r>
            <a:rPr lang="en-US" sz="1800" kern="1200" dirty="0"/>
            <a:t> </a:t>
          </a:r>
          <a:r>
            <a:rPr lang="en-US" sz="1800" kern="1200" dirty="0" err="1"/>
            <a:t>testarii</a:t>
          </a:r>
          <a:r>
            <a:rPr lang="en-US" sz="1800" kern="1200" dirty="0"/>
            <a:t> </a:t>
          </a:r>
          <a:r>
            <a:rPr lang="en-US" sz="1800" kern="1200" dirty="0" err="1"/>
            <a:t>blackbox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testarea</a:t>
          </a:r>
          <a:r>
            <a:rPr lang="en-US" sz="1800" kern="1200" dirty="0"/>
            <a:t> f</a:t>
          </a:r>
          <a:r>
            <a:rPr lang="ro-RO" sz="1800" kern="1200" dirty="0"/>
            <a:t>ă</a:t>
          </a:r>
          <a:r>
            <a:rPr lang="en-US" sz="1800" kern="1200" dirty="0"/>
            <a:t>r</a:t>
          </a:r>
          <a:r>
            <a:rPr lang="ro-RO" sz="1800" kern="1200" dirty="0"/>
            <a:t>ă</a:t>
          </a:r>
          <a:r>
            <a:rPr lang="en-US" sz="1800" kern="1200" dirty="0"/>
            <a:t> </a:t>
          </a:r>
          <a:r>
            <a:rPr lang="en-US" sz="1800" kern="1200" dirty="0" err="1"/>
            <a:t>acces</a:t>
          </a:r>
          <a:r>
            <a:rPr lang="en-US" sz="1800" kern="1200" dirty="0"/>
            <a:t> la cod, </a:t>
          </a:r>
          <a:r>
            <a:rPr lang="en-US" sz="1800" kern="1200" dirty="0" err="1"/>
            <a:t>iar</a:t>
          </a:r>
          <a:r>
            <a:rPr lang="en-US" sz="1800" kern="1200" dirty="0"/>
            <a:t> in </a:t>
          </a:r>
          <a:r>
            <a:rPr lang="en-US" sz="1800" kern="1200" dirty="0" err="1"/>
            <a:t>cazul</a:t>
          </a:r>
          <a:r>
            <a:rPr lang="en-US" sz="1800" kern="1200" dirty="0"/>
            <a:t> test</a:t>
          </a:r>
          <a:r>
            <a:rPr lang="ro-RO" sz="1800" kern="1200" dirty="0"/>
            <a:t>ă</a:t>
          </a:r>
          <a:r>
            <a:rPr lang="en-US" sz="1800" kern="1200" dirty="0" err="1"/>
            <a:t>rii</a:t>
          </a:r>
          <a:r>
            <a:rPr lang="en-US" sz="1800" kern="1200" dirty="0"/>
            <a:t> </a:t>
          </a:r>
          <a:r>
            <a:rPr lang="en-US" sz="1800" kern="1200" dirty="0" err="1"/>
            <a:t>whitebox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atunci</a:t>
          </a:r>
          <a:r>
            <a:rPr lang="en-US" sz="1800" kern="1200" dirty="0"/>
            <a:t> c</a:t>
          </a:r>
          <a:r>
            <a:rPr lang="ro-RO" sz="1800" kern="1200" dirty="0"/>
            <a:t>â</a:t>
          </a:r>
          <a:r>
            <a:rPr lang="en-US" sz="1800" kern="1200" dirty="0" err="1"/>
            <a:t>nd</a:t>
          </a:r>
          <a:r>
            <a:rPr lang="en-US" sz="1800" kern="1200" dirty="0"/>
            <a:t> test</a:t>
          </a:r>
          <a:r>
            <a:rPr lang="ro-RO" sz="1800" kern="1200" dirty="0"/>
            <a:t>ă</a:t>
          </a:r>
          <a:r>
            <a:rPr lang="en-US" sz="1800" kern="1200" dirty="0" err="1"/>
            <a:t>rii</a:t>
          </a:r>
          <a:r>
            <a:rPr lang="en-US" sz="1800" kern="1200" dirty="0"/>
            <a:t> au </a:t>
          </a:r>
          <a:r>
            <a:rPr lang="en-US" sz="1800" kern="1200" dirty="0" err="1"/>
            <a:t>cuno</a:t>
          </a:r>
          <a:r>
            <a:rPr lang="ro-RO" sz="1800" kern="1200" dirty="0"/>
            <a:t>ș</a:t>
          </a:r>
          <a:r>
            <a:rPr lang="en-US" sz="1800" kern="1200" dirty="0"/>
            <a:t>tin</a:t>
          </a:r>
          <a:r>
            <a:rPr lang="ro-RO" sz="1800" kern="1200" dirty="0"/>
            <a:t>ț</a:t>
          </a:r>
          <a:r>
            <a:rPr lang="en-US" sz="1800" kern="1200" dirty="0"/>
            <a:t>e </a:t>
          </a:r>
          <a:r>
            <a:rPr lang="en-US" sz="1800" kern="1200" dirty="0" err="1"/>
            <a:t>despre</a:t>
          </a:r>
          <a:r>
            <a:rPr lang="en-US" sz="1800" kern="1200" dirty="0"/>
            <a:t> </a:t>
          </a:r>
          <a:r>
            <a:rPr lang="en-US" sz="1800" kern="1200" dirty="0" err="1"/>
            <a:t>structura</a:t>
          </a:r>
          <a:r>
            <a:rPr lang="en-US" sz="1800" kern="1200" dirty="0"/>
            <a:t> intern</a:t>
          </a:r>
          <a:r>
            <a:rPr lang="ro-RO" sz="1800" kern="1200" dirty="0"/>
            <a:t>ă</a:t>
          </a:r>
          <a:r>
            <a:rPr lang="en-US" sz="1800" kern="1200" dirty="0"/>
            <a:t>, </a:t>
          </a:r>
          <a:r>
            <a:rPr lang="en-US" sz="1800" kern="1200" dirty="0" err="1"/>
            <a:t>codul</a:t>
          </a:r>
          <a:r>
            <a:rPr lang="en-US" sz="1800" kern="1200" dirty="0"/>
            <a:t> </a:t>
          </a:r>
          <a:r>
            <a:rPr lang="en-US" sz="1800" kern="1200" dirty="0" err="1"/>
            <a:t>surs</a:t>
          </a:r>
          <a:r>
            <a:rPr lang="ro-RO" sz="1800" kern="1200" dirty="0"/>
            <a:t>ă</a:t>
          </a:r>
          <a:r>
            <a:rPr lang="en-US" sz="1800" kern="1200" dirty="0"/>
            <a:t> </a:t>
          </a:r>
          <a:r>
            <a:rPr lang="ro-RO" sz="1800" kern="1200" dirty="0"/>
            <a:t>ș</a:t>
          </a:r>
          <a:r>
            <a:rPr lang="en-US" sz="1800" kern="1200" dirty="0" err="1"/>
            <a:t>i</a:t>
          </a:r>
          <a:r>
            <a:rPr lang="en-US" sz="1800" kern="1200" dirty="0"/>
            <a:t> </a:t>
          </a:r>
          <a:r>
            <a:rPr lang="en-US" sz="1800" kern="1200" dirty="0" err="1"/>
            <a:t>algoritmul</a:t>
          </a:r>
          <a:r>
            <a:rPr lang="en-US" sz="1800" kern="1200" dirty="0"/>
            <a:t> software-</a:t>
          </a:r>
          <a:r>
            <a:rPr lang="en-US" sz="1800" kern="1200" dirty="0" err="1"/>
            <a:t>ului</a:t>
          </a:r>
          <a:r>
            <a:rPr lang="en-US" sz="1800" kern="1200" dirty="0"/>
            <a:t> pe care </a:t>
          </a:r>
          <a:r>
            <a:rPr lang="ro-RO" sz="1800" kern="1200" dirty="0"/>
            <a:t>î</a:t>
          </a:r>
          <a:r>
            <a:rPr lang="en-US" sz="1800" kern="1200" dirty="0"/>
            <a:t>l </a:t>
          </a:r>
          <a:r>
            <a:rPr lang="en-US" sz="1800" kern="1200" dirty="0" err="1"/>
            <a:t>testeaz</a:t>
          </a:r>
          <a:r>
            <a:rPr lang="ro-RO" sz="1800" kern="1200" dirty="0"/>
            <a:t>ă</a:t>
          </a:r>
          <a:r>
            <a:rPr lang="en-US" sz="1800" kern="1200" dirty="0"/>
            <a:t>.</a:t>
          </a:r>
        </a:p>
      </dsp:txBody>
      <dsp:txXfrm rot="-5400000">
        <a:off x="3521915" y="3235312"/>
        <a:ext cx="6154924" cy="1964172"/>
      </dsp:txXfrm>
    </dsp:sp>
    <dsp:sp modelId="{C75573C3-FC9B-4AC9-B009-7D75C53A76B1}">
      <dsp:nvSpPr>
        <dsp:cNvPr id="0" name=""/>
        <dsp:cNvSpPr/>
      </dsp:nvSpPr>
      <dsp:spPr>
        <a:xfrm>
          <a:off x="0" y="2856968"/>
          <a:ext cx="3521914" cy="2720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Explicați</a:t>
          </a:r>
          <a:r>
            <a:rPr lang="en-US" sz="3400" kern="1200" dirty="0"/>
            <a:t> </a:t>
          </a:r>
          <a:r>
            <a:rPr lang="en-US" sz="3400" kern="1200" dirty="0" err="1"/>
            <a:t>diferența</a:t>
          </a:r>
          <a:r>
            <a:rPr lang="en-US" sz="3400" kern="1200" dirty="0"/>
            <a:t> </a:t>
          </a:r>
          <a:r>
            <a:rPr lang="en-US" sz="3400" kern="1200" dirty="0" err="1"/>
            <a:t>între</a:t>
          </a:r>
          <a:r>
            <a:rPr lang="en-US" sz="3400" kern="1200" dirty="0"/>
            <a:t> </a:t>
          </a:r>
          <a:r>
            <a:rPr lang="en-US" sz="3400" kern="1200" dirty="0" err="1"/>
            <a:t>blackbox</a:t>
          </a:r>
          <a:r>
            <a:rPr lang="en-US" sz="3400" kern="1200" dirty="0"/>
            <a:t> testing </a:t>
          </a:r>
          <a:r>
            <a:rPr lang="en-US" sz="3400" kern="1200" dirty="0" err="1"/>
            <a:t>și</a:t>
          </a:r>
          <a:r>
            <a:rPr lang="en-US" sz="3400" kern="1200" dirty="0"/>
            <a:t> </a:t>
          </a:r>
          <a:r>
            <a:rPr lang="en-US" sz="3400" kern="1200" dirty="0" err="1"/>
            <a:t>whitebox</a:t>
          </a:r>
          <a:r>
            <a:rPr lang="en-US" sz="3400" kern="1200" dirty="0"/>
            <a:t> testing</a:t>
          </a:r>
        </a:p>
      </dsp:txBody>
      <dsp:txXfrm>
        <a:off x="132821" y="2989789"/>
        <a:ext cx="3256272" cy="24552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A77A3-0EB3-4BE9-AE3A-D3960409DD4C}">
      <dsp:nvSpPr>
        <dsp:cNvPr id="0" name=""/>
        <dsp:cNvSpPr/>
      </dsp:nvSpPr>
      <dsp:spPr>
        <a:xfrm>
          <a:off x="2518222" y="0"/>
          <a:ext cx="6035843" cy="9925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err="1"/>
            <a:t>Testare</a:t>
          </a:r>
          <a:r>
            <a:rPr lang="en-US" sz="1050" kern="1200" dirty="0"/>
            <a:t> f</a:t>
          </a:r>
          <a:r>
            <a:rPr lang="ro-RO" sz="1050" kern="1200" dirty="0"/>
            <a:t>ă</a:t>
          </a:r>
          <a:r>
            <a:rPr lang="en-US" sz="1050" kern="1200" dirty="0"/>
            <a:t>r</a:t>
          </a:r>
          <a:r>
            <a:rPr lang="ro-RO" sz="1050" kern="1200" dirty="0"/>
            <a:t>ă</a:t>
          </a:r>
          <a:r>
            <a:rPr lang="en-US" sz="1050" kern="1200" dirty="0"/>
            <a:t> </a:t>
          </a:r>
          <a:r>
            <a:rPr lang="en-US" sz="1050" kern="1200" dirty="0" err="1"/>
            <a:t>rulare</a:t>
          </a:r>
          <a:r>
            <a:rPr lang="en-US" sz="1050" kern="1200" dirty="0"/>
            <a:t> de cod – </a:t>
          </a:r>
          <a:r>
            <a:rPr lang="en-US" sz="1050" kern="1200" dirty="0" err="1"/>
            <a:t>este</a:t>
          </a:r>
          <a:r>
            <a:rPr lang="en-US" sz="1050" kern="1200" dirty="0"/>
            <a:t> important</a:t>
          </a:r>
          <a:r>
            <a:rPr lang="ro-RO" sz="1050" kern="1200" dirty="0"/>
            <a:t>ă</a:t>
          </a:r>
          <a:r>
            <a:rPr lang="en-US" sz="1050" kern="1200" dirty="0"/>
            <a:t> </a:t>
          </a:r>
          <a:r>
            <a:rPr lang="en-US" sz="1050" kern="1200" dirty="0" err="1"/>
            <a:t>mai</a:t>
          </a:r>
          <a:r>
            <a:rPr lang="en-US" sz="1050" kern="1200" dirty="0"/>
            <a:t> ales </a:t>
          </a:r>
          <a:r>
            <a:rPr lang="en-US" sz="1050" kern="1200" dirty="0" err="1"/>
            <a:t>pentru</a:t>
          </a:r>
          <a:r>
            <a:rPr lang="en-US" sz="1050" kern="1200" dirty="0"/>
            <a:t> </a:t>
          </a:r>
          <a:r>
            <a:rPr lang="en-US" sz="1050" kern="1200" dirty="0" err="1"/>
            <a:t>sistemele</a:t>
          </a:r>
          <a:r>
            <a:rPr lang="en-US" sz="1050" kern="1200" dirty="0"/>
            <a:t> care au </a:t>
          </a:r>
          <a:r>
            <a:rPr lang="en-US" sz="1050" kern="1200" dirty="0" err="1"/>
            <a:t>nevoie</a:t>
          </a:r>
          <a:r>
            <a:rPr lang="en-US" sz="1050" kern="1200" dirty="0"/>
            <a:t> de o </a:t>
          </a:r>
          <a:r>
            <a:rPr lang="en-US" sz="1050" kern="1200" dirty="0" err="1"/>
            <a:t>securitate</a:t>
          </a:r>
          <a:r>
            <a:rPr lang="en-US" sz="1050" kern="1200" dirty="0"/>
            <a:t> </a:t>
          </a:r>
          <a:r>
            <a:rPr lang="en-US" sz="1050" kern="1200" dirty="0" err="1"/>
            <a:t>sporit</a:t>
          </a:r>
          <a:r>
            <a:rPr lang="ro-RO" sz="1050" kern="1200" dirty="0"/>
            <a:t>ă</a:t>
          </a:r>
          <a:r>
            <a:rPr lang="en-US" sz="1050" kern="1200" dirty="0"/>
            <a:t> 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err="1"/>
            <a:t>Tehnicile</a:t>
          </a:r>
          <a:r>
            <a:rPr lang="en-US" sz="1050" kern="1200" dirty="0"/>
            <a:t> </a:t>
          </a:r>
          <a:r>
            <a:rPr lang="en-US" sz="1050" kern="1200" dirty="0" err="1"/>
            <a:t>pentru</a:t>
          </a:r>
          <a:r>
            <a:rPr lang="en-US" sz="1050" kern="1200" dirty="0"/>
            <a:t> </a:t>
          </a:r>
          <a:r>
            <a:rPr lang="en-US" sz="1050" kern="1200" dirty="0" err="1"/>
            <a:t>testarea</a:t>
          </a:r>
          <a:r>
            <a:rPr lang="en-US" sz="1050" kern="1200" dirty="0"/>
            <a:t> static</a:t>
          </a:r>
          <a:r>
            <a:rPr lang="ro-RO" sz="1050" kern="1200" dirty="0"/>
            <a:t>ă</a:t>
          </a:r>
          <a:r>
            <a:rPr lang="en-US" sz="1050" kern="1200" dirty="0"/>
            <a:t> sunt: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-&gt; review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-&gt; </a:t>
          </a:r>
          <a:r>
            <a:rPr lang="en-US" sz="1050" kern="1200" dirty="0" err="1"/>
            <a:t>analiza</a:t>
          </a:r>
          <a:r>
            <a:rPr lang="en-US" sz="1050" kern="1200" dirty="0"/>
            <a:t> static</a:t>
          </a:r>
          <a:r>
            <a:rPr lang="ro-RO" sz="1050" kern="1200" dirty="0"/>
            <a:t>ă</a:t>
          </a:r>
          <a:endParaRPr lang="en-US" sz="1050" kern="1200" dirty="0"/>
        </a:p>
      </dsp:txBody>
      <dsp:txXfrm>
        <a:off x="2518222" y="124066"/>
        <a:ext cx="5663645" cy="744395"/>
      </dsp:txXfrm>
    </dsp:sp>
    <dsp:sp modelId="{49E7066A-8D67-4F78-B0C2-8AA5E1664693}">
      <dsp:nvSpPr>
        <dsp:cNvPr id="0" name=""/>
        <dsp:cNvSpPr/>
      </dsp:nvSpPr>
      <dsp:spPr>
        <a:xfrm>
          <a:off x="373639" y="276308"/>
          <a:ext cx="2105254" cy="39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a) </a:t>
          </a:r>
          <a:r>
            <a:rPr lang="en-US" sz="2000" kern="1200" dirty="0" err="1"/>
            <a:t>Testare</a:t>
          </a:r>
          <a:r>
            <a:rPr lang="en-US" sz="2000" kern="1200" dirty="0"/>
            <a:t> </a:t>
          </a:r>
          <a:r>
            <a:rPr lang="en-US" sz="2000" kern="1200" dirty="0" err="1"/>
            <a:t>statica</a:t>
          </a:r>
          <a:r>
            <a:rPr lang="en-US" sz="2000" kern="1200" dirty="0"/>
            <a:t> </a:t>
          </a:r>
        </a:p>
      </dsp:txBody>
      <dsp:txXfrm>
        <a:off x="392922" y="295591"/>
        <a:ext cx="2066688" cy="356440"/>
      </dsp:txXfrm>
    </dsp:sp>
    <dsp:sp modelId="{8CCA8CD6-0AF5-4928-BD57-084E21FBFE69}">
      <dsp:nvSpPr>
        <dsp:cNvPr id="0" name=""/>
        <dsp:cNvSpPr/>
      </dsp:nvSpPr>
      <dsp:spPr>
        <a:xfrm>
          <a:off x="2539446" y="1147502"/>
          <a:ext cx="5958371" cy="11878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err="1"/>
            <a:t>Testare</a:t>
          </a:r>
          <a:r>
            <a:rPr lang="en-US" sz="1050" kern="1200" dirty="0"/>
            <a:t> cu </a:t>
          </a:r>
          <a:r>
            <a:rPr lang="en-US" sz="1050" kern="1200" dirty="0" err="1"/>
            <a:t>rulare</a:t>
          </a:r>
          <a:r>
            <a:rPr lang="en-US" sz="1050" kern="1200" dirty="0"/>
            <a:t> de cod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err="1"/>
            <a:t>Tehnicile</a:t>
          </a:r>
          <a:r>
            <a:rPr lang="en-US" sz="1050" kern="1200" dirty="0"/>
            <a:t> de </a:t>
          </a:r>
          <a:r>
            <a:rPr lang="en-US" sz="1050" kern="1200" dirty="0" err="1"/>
            <a:t>testare</a:t>
          </a:r>
          <a:r>
            <a:rPr lang="en-US" sz="1050" kern="1200" dirty="0"/>
            <a:t> </a:t>
          </a:r>
          <a:r>
            <a:rPr lang="en-US" sz="1050" kern="1200" dirty="0" err="1"/>
            <a:t>dinamic</a:t>
          </a:r>
          <a:r>
            <a:rPr lang="ro-RO" sz="1050" kern="1200" dirty="0"/>
            <a:t>ă</a:t>
          </a:r>
          <a:r>
            <a:rPr lang="en-US" sz="1050" kern="1200" dirty="0"/>
            <a:t> se </a:t>
          </a:r>
          <a:r>
            <a:rPr lang="ro-RO" sz="1050" kern="1200" dirty="0"/>
            <a:t>î</a:t>
          </a:r>
          <a:r>
            <a:rPr lang="en-US" sz="1050" kern="1200" dirty="0" err="1"/>
            <a:t>mpart</a:t>
          </a:r>
          <a:r>
            <a:rPr lang="en-US" sz="1050" kern="1200" dirty="0"/>
            <a:t> </a:t>
          </a:r>
          <a:r>
            <a:rPr lang="ro-RO" sz="1050" kern="1200" dirty="0"/>
            <a:t>î</a:t>
          </a:r>
          <a:r>
            <a:rPr lang="en-US" sz="1050" kern="1200" dirty="0"/>
            <a:t>n :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-&gt; black-box testing	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-&gt; white-box testing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-&gt; experience-based testing</a:t>
          </a:r>
        </a:p>
      </dsp:txBody>
      <dsp:txXfrm>
        <a:off x="2539446" y="1295982"/>
        <a:ext cx="5512931" cy="890880"/>
      </dsp:txXfrm>
    </dsp:sp>
    <dsp:sp modelId="{12B8B34B-7D4A-4AEF-8504-E36145993379}">
      <dsp:nvSpPr>
        <dsp:cNvPr id="0" name=""/>
        <dsp:cNvSpPr/>
      </dsp:nvSpPr>
      <dsp:spPr>
        <a:xfrm>
          <a:off x="373619" y="1363382"/>
          <a:ext cx="2034218" cy="75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b) </a:t>
          </a:r>
          <a:r>
            <a:rPr lang="en-US" sz="2000" kern="1200" dirty="0" err="1"/>
            <a:t>Testare</a:t>
          </a:r>
          <a:r>
            <a:rPr lang="en-US" sz="2000" kern="1200" dirty="0"/>
            <a:t> </a:t>
          </a:r>
          <a:r>
            <a:rPr lang="en-US" sz="2000" kern="1200" dirty="0" err="1"/>
            <a:t>dinamica</a:t>
          </a:r>
          <a:r>
            <a:rPr lang="en-US" sz="2000" kern="1200" dirty="0"/>
            <a:t> </a:t>
          </a:r>
        </a:p>
      </dsp:txBody>
      <dsp:txXfrm>
        <a:off x="410665" y="1400428"/>
        <a:ext cx="1960126" cy="684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9606D-44E2-42F3-B24E-8A767123B495}">
      <dsp:nvSpPr>
        <dsp:cNvPr id="0" name=""/>
        <dsp:cNvSpPr/>
      </dsp:nvSpPr>
      <dsp:spPr>
        <a:xfrm>
          <a:off x="0" y="6830"/>
          <a:ext cx="8858866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Enumerați</a:t>
          </a:r>
          <a:r>
            <a:rPr lang="en-US" sz="1900" kern="1200" dirty="0"/>
            <a:t> </a:t>
          </a:r>
          <a:r>
            <a:rPr lang="en-US" sz="1900" kern="1200" dirty="0" err="1"/>
            <a:t>tehnicile</a:t>
          </a:r>
          <a:r>
            <a:rPr lang="en-US" sz="1900" kern="1200" dirty="0"/>
            <a:t> de </a:t>
          </a:r>
          <a:r>
            <a:rPr lang="en-US" sz="1900" kern="1200" dirty="0" err="1"/>
            <a:t>testare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</a:t>
          </a:r>
          <a:r>
            <a:rPr lang="en-US" sz="1900" kern="1200" dirty="0" err="1"/>
            <a:t>grupați</a:t>
          </a:r>
          <a:r>
            <a:rPr lang="en-US" sz="1900" kern="1200" dirty="0"/>
            <a:t>-le </a:t>
          </a:r>
          <a:r>
            <a:rPr lang="en-US" sz="1900" kern="1200" dirty="0" err="1"/>
            <a:t>în</a:t>
          </a:r>
          <a:r>
            <a:rPr lang="en-US" sz="1900" kern="1200" dirty="0"/>
            <a:t> </a:t>
          </a:r>
          <a:r>
            <a:rPr lang="en-US" sz="1900" kern="1200" dirty="0" err="1"/>
            <a:t>funcție</a:t>
          </a:r>
          <a:r>
            <a:rPr lang="en-US" sz="1900" kern="1200" dirty="0"/>
            <a:t> de </a:t>
          </a:r>
          <a:r>
            <a:rPr lang="en-US" sz="1900" kern="1200" dirty="0" err="1"/>
            <a:t>categorie</a:t>
          </a:r>
          <a:r>
            <a:rPr lang="en-US" sz="1900" kern="1200" dirty="0"/>
            <a:t> (</a:t>
          </a:r>
          <a:r>
            <a:rPr lang="en-US" sz="1900" kern="1200" dirty="0" err="1"/>
            <a:t>blackbox</a:t>
          </a:r>
          <a:r>
            <a:rPr lang="en-US" sz="1900" kern="1200" dirty="0"/>
            <a:t>, </a:t>
          </a:r>
          <a:r>
            <a:rPr lang="en-US" sz="1900" kern="1200" dirty="0" err="1"/>
            <a:t>whitebox</a:t>
          </a:r>
          <a:r>
            <a:rPr lang="en-US" sz="1900" kern="1200" dirty="0"/>
            <a:t>, experience-based)</a:t>
          </a:r>
        </a:p>
      </dsp:txBody>
      <dsp:txXfrm>
        <a:off x="35811" y="42641"/>
        <a:ext cx="8787244" cy="661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73F9-6FA4-46AB-AE04-6764D2BBFE61}">
      <dsp:nvSpPr>
        <dsp:cNvPr id="0" name=""/>
        <dsp:cNvSpPr/>
      </dsp:nvSpPr>
      <dsp:spPr>
        <a:xfrm rot="5400000">
          <a:off x="1791081" y="148970"/>
          <a:ext cx="2545080" cy="2883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Partiționarea echivalentă​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Analiza</a:t>
          </a:r>
          <a:r>
            <a:rPr lang="en-US" sz="1900" kern="1200" dirty="0"/>
            <a:t> </a:t>
          </a:r>
          <a:r>
            <a:rPr lang="en-US" sz="1900" kern="1200" dirty="0" err="1"/>
            <a:t>valorilor</a:t>
          </a:r>
          <a:r>
            <a:rPr lang="en-US" sz="1900" kern="1200" dirty="0"/>
            <a:t> </a:t>
          </a:r>
          <a:r>
            <a:rPr lang="en-US" sz="1900" kern="1200" dirty="0" err="1"/>
            <a:t>limită</a:t>
          </a:r>
          <a:r>
            <a:rPr lang="en-US" sz="1900" kern="1200" dirty="0"/>
            <a:t>​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Testarea tranzițiilor de stare​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Tabelele decizionale​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case Testing​</a:t>
          </a:r>
        </a:p>
      </dsp:txBody>
      <dsp:txXfrm rot="-5400000">
        <a:off x="1621918" y="442375"/>
        <a:ext cx="2759167" cy="2296598"/>
      </dsp:txXfrm>
    </dsp:sp>
    <dsp:sp modelId="{94D9354E-F786-4E4B-8C23-3FB36CF39B91}">
      <dsp:nvSpPr>
        <dsp:cNvPr id="0" name=""/>
        <dsp:cNvSpPr/>
      </dsp:nvSpPr>
      <dsp:spPr>
        <a:xfrm>
          <a:off x="0" y="0"/>
          <a:ext cx="1621917" cy="318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BLACK BOX: </a:t>
          </a:r>
          <a:r>
            <a:rPr lang="en-US" sz="2700" kern="1200"/>
            <a:t>​</a:t>
          </a:r>
        </a:p>
      </dsp:txBody>
      <dsp:txXfrm>
        <a:off x="79175" y="79175"/>
        <a:ext cx="1463567" cy="3023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BF7A4-8477-4E4F-9BBA-BB5152AF3777}">
      <dsp:nvSpPr>
        <dsp:cNvPr id="0" name=""/>
        <dsp:cNvSpPr/>
      </dsp:nvSpPr>
      <dsp:spPr>
        <a:xfrm>
          <a:off x="-595050" y="1632505"/>
          <a:ext cx="1190100" cy="15678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802E-4541-43B8-B70F-C990910B9130}">
      <dsp:nvSpPr>
        <dsp:cNvPr id="0" name=""/>
        <dsp:cNvSpPr/>
      </dsp:nvSpPr>
      <dsp:spPr>
        <a:xfrm>
          <a:off x="1082992" y="157177"/>
          <a:ext cx="2526982" cy="21659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WHITE BOX: </a:t>
          </a:r>
          <a:r>
            <a:rPr lang="en-US" sz="2300" kern="1200" dirty="0"/>
            <a:t>​</a:t>
          </a:r>
        </a:p>
      </dsp:txBody>
      <dsp:txXfrm>
        <a:off x="1082992" y="157177"/>
        <a:ext cx="2526982" cy="649796"/>
      </dsp:txXfrm>
    </dsp:sp>
    <dsp:sp modelId="{CF440812-23DE-4F7B-9866-B29A1B26289D}">
      <dsp:nvSpPr>
        <dsp:cNvPr id="0" name=""/>
        <dsp:cNvSpPr/>
      </dsp:nvSpPr>
      <dsp:spPr>
        <a:xfrm>
          <a:off x="379048" y="819341"/>
          <a:ext cx="1407888" cy="14078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BEA26-AC6D-44F4-9D87-6E0E63ACFFDB}">
      <dsp:nvSpPr>
        <dsp:cNvPr id="0" name=""/>
        <dsp:cNvSpPr/>
      </dsp:nvSpPr>
      <dsp:spPr>
        <a:xfrm>
          <a:off x="1082992" y="832561"/>
          <a:ext cx="2526982" cy="14078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Statement coverage​</a:t>
          </a:r>
        </a:p>
      </dsp:txBody>
      <dsp:txXfrm>
        <a:off x="1082992" y="832561"/>
        <a:ext cx="2526982" cy="649794"/>
      </dsp:txXfrm>
    </dsp:sp>
    <dsp:sp modelId="{D9E3788C-1FCC-421C-96D8-736EE3C2EA66}">
      <dsp:nvSpPr>
        <dsp:cNvPr id="0" name=""/>
        <dsp:cNvSpPr/>
      </dsp:nvSpPr>
      <dsp:spPr>
        <a:xfrm>
          <a:off x="758095" y="1469136"/>
          <a:ext cx="649794" cy="6497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9BF54-EB80-4E07-A0A5-1D015B37D3B1}">
      <dsp:nvSpPr>
        <dsp:cNvPr id="0" name=""/>
        <dsp:cNvSpPr/>
      </dsp:nvSpPr>
      <dsp:spPr>
        <a:xfrm>
          <a:off x="1082992" y="1469136"/>
          <a:ext cx="2526982" cy="6497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 coverage​</a:t>
          </a:r>
        </a:p>
      </dsp:txBody>
      <dsp:txXfrm>
        <a:off x="1082992" y="1469136"/>
        <a:ext cx="2526982" cy="6497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64F86-A1F1-4CF3-BCFC-5C8A0B6C89D9}">
      <dsp:nvSpPr>
        <dsp:cNvPr id="0" name=""/>
        <dsp:cNvSpPr/>
      </dsp:nvSpPr>
      <dsp:spPr>
        <a:xfrm>
          <a:off x="1231391" y="1573"/>
          <a:ext cx="1385316" cy="7566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EXPERIENCE BASED: </a:t>
          </a:r>
          <a:endParaRPr lang="en-US" sz="1300" kern="1200"/>
        </a:p>
      </dsp:txBody>
      <dsp:txXfrm>
        <a:off x="1268328" y="38510"/>
        <a:ext cx="1311442" cy="682777"/>
      </dsp:txXfrm>
    </dsp:sp>
    <dsp:sp modelId="{3FB9807F-5976-4A4B-BBCE-69B0E715F487}">
      <dsp:nvSpPr>
        <dsp:cNvPr id="0" name=""/>
        <dsp:cNvSpPr/>
      </dsp:nvSpPr>
      <dsp:spPr>
        <a:xfrm>
          <a:off x="1231391" y="796057"/>
          <a:ext cx="1385316" cy="7566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Ghicirea</a:t>
          </a:r>
          <a:r>
            <a:rPr lang="en-US" sz="1300" b="1" kern="1200" dirty="0"/>
            <a:t> </a:t>
          </a:r>
          <a:r>
            <a:rPr lang="en-US" sz="1300" b="1" kern="1200" dirty="0" err="1"/>
            <a:t>erorilor</a:t>
          </a:r>
          <a:endParaRPr lang="en-US" sz="1300" kern="1200" dirty="0"/>
        </a:p>
      </dsp:txBody>
      <dsp:txXfrm>
        <a:off x="1268328" y="832994"/>
        <a:ext cx="1311442" cy="682777"/>
      </dsp:txXfrm>
    </dsp:sp>
    <dsp:sp modelId="{918D4996-AB4B-4BA1-ABD4-2D172FBF09CA}">
      <dsp:nvSpPr>
        <dsp:cNvPr id="0" name=""/>
        <dsp:cNvSpPr/>
      </dsp:nvSpPr>
      <dsp:spPr>
        <a:xfrm>
          <a:off x="1231391" y="1590541"/>
          <a:ext cx="1385316" cy="7566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Testarea</a:t>
          </a:r>
          <a:r>
            <a:rPr lang="en-US" sz="1300" b="1" kern="1200" dirty="0"/>
            <a:t> </a:t>
          </a:r>
          <a:r>
            <a:rPr lang="en-US" sz="1300" b="1" kern="1200" dirty="0" err="1"/>
            <a:t>exploratorie</a:t>
          </a:r>
          <a:endParaRPr lang="en-US" sz="1300" kern="1200" dirty="0"/>
        </a:p>
      </dsp:txBody>
      <dsp:txXfrm>
        <a:off x="1268328" y="1627478"/>
        <a:ext cx="1311442" cy="682777"/>
      </dsp:txXfrm>
    </dsp:sp>
    <dsp:sp modelId="{853DC2B9-0EAE-41F9-90E8-0A1D17DC6F22}">
      <dsp:nvSpPr>
        <dsp:cNvPr id="0" name=""/>
        <dsp:cNvSpPr/>
      </dsp:nvSpPr>
      <dsp:spPr>
        <a:xfrm>
          <a:off x="1231391" y="2385025"/>
          <a:ext cx="1385316" cy="7566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Checklist based testing</a:t>
          </a:r>
          <a:endParaRPr lang="en-US" sz="1300" kern="1200" dirty="0"/>
        </a:p>
      </dsp:txBody>
      <dsp:txXfrm>
        <a:off x="1268328" y="2421962"/>
        <a:ext cx="1311442" cy="682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1BE31-6875-47DA-B0E9-0DD879BD4F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14CA-F939-4487-BBE2-147685E7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F67634-F06D-06E9-8C1D-9CD08F7B3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US" dirty="0"/>
              <a:t>PROIECT FINAL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54AD609-AE13-FF48-9E3E-A379F5CE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2" y="4900031"/>
            <a:ext cx="3233658" cy="521110"/>
          </a:xfrm>
        </p:spPr>
        <p:txBody>
          <a:bodyPr/>
          <a:lstStyle/>
          <a:p>
            <a:r>
              <a:rPr lang="en-US" dirty="0"/>
              <a:t>20.11.2024</a:t>
            </a: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619A1C74-A8BF-3FB8-6B03-3AA0EEC3F634}"/>
              </a:ext>
            </a:extLst>
          </p:cNvPr>
          <p:cNvSpPr txBox="1">
            <a:spLocks/>
          </p:cNvSpPr>
          <p:nvPr/>
        </p:nvSpPr>
        <p:spPr>
          <a:xfrm>
            <a:off x="8475406" y="4900031"/>
            <a:ext cx="3233658" cy="5211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SERB DELIA MIHAELA</a:t>
            </a:r>
          </a:p>
        </p:txBody>
      </p:sp>
    </p:spTree>
    <p:extLst>
      <p:ext uri="{BB962C8B-B14F-4D97-AF65-F5344CB8AC3E}">
        <p14:creationId xmlns:p14="http://schemas.microsoft.com/office/powerpoint/2010/main" val="4712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B8D6D9B-0761-6C07-3C99-3B5EB87E01A9}"/>
              </a:ext>
            </a:extLst>
          </p:cNvPr>
          <p:cNvSpPr/>
          <p:nvPr/>
        </p:nvSpPr>
        <p:spPr>
          <a:xfrm>
            <a:off x="1032387" y="363794"/>
            <a:ext cx="2831690" cy="50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Condițiile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și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 test case-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uri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5161A7EA-2452-A5CD-FAAF-FF03500AD8AF}"/>
              </a:ext>
            </a:extLst>
          </p:cNvPr>
          <p:cNvSpPr/>
          <p:nvPr/>
        </p:nvSpPr>
        <p:spPr>
          <a:xfrm>
            <a:off x="1563329" y="865240"/>
            <a:ext cx="9222658" cy="1484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en-US" b="0" dirty="0" err="1">
                <a:solidFill>
                  <a:schemeClr val="tx1"/>
                </a:solidFill>
              </a:rPr>
              <a:t>Condițiile</a:t>
            </a:r>
            <a:r>
              <a:rPr lang="en-US" b="0" dirty="0">
                <a:solidFill>
                  <a:schemeClr val="tx1"/>
                </a:solidFill>
              </a:rPr>
              <a:t> de </a:t>
            </a:r>
            <a:r>
              <a:rPr lang="en-US" b="0" dirty="0" err="1">
                <a:solidFill>
                  <a:schemeClr val="tx1"/>
                </a:solidFill>
              </a:rPr>
              <a:t>testare</a:t>
            </a:r>
            <a:r>
              <a:rPr lang="en-US" b="0" dirty="0">
                <a:solidFill>
                  <a:schemeClr val="tx1"/>
                </a:solidFill>
              </a:rPr>
              <a:t> au </a:t>
            </a:r>
            <a:r>
              <a:rPr lang="en-US" b="0" dirty="0" err="1">
                <a:solidFill>
                  <a:schemeClr val="tx1"/>
                </a:solidFill>
              </a:rPr>
              <a:t>fost</a:t>
            </a:r>
            <a:r>
              <a:rPr lang="en-US" b="0" dirty="0">
                <a:solidFill>
                  <a:schemeClr val="tx1"/>
                </a:solidFill>
              </a:rPr>
              <a:t> create </a:t>
            </a:r>
            <a:r>
              <a:rPr lang="en-US" b="0" dirty="0" err="1">
                <a:solidFill>
                  <a:schemeClr val="tx1"/>
                </a:solidFill>
              </a:rPr>
              <a:t>în</a:t>
            </a:r>
            <a:r>
              <a:rPr lang="en-US" b="0" dirty="0">
                <a:solidFill>
                  <a:schemeClr val="tx1"/>
                </a:solidFill>
              </a:rPr>
              <a:t> tool-</a:t>
            </a:r>
            <a:r>
              <a:rPr lang="en-US" b="0" dirty="0" err="1">
                <a:solidFill>
                  <a:schemeClr val="tx1"/>
                </a:solidFill>
              </a:rPr>
              <a:t>ul</a:t>
            </a:r>
            <a:r>
              <a:rPr lang="en-US" b="0" dirty="0">
                <a:solidFill>
                  <a:schemeClr val="tx1"/>
                </a:solidFill>
              </a:rPr>
              <a:t> Zephyr Squad. </a:t>
            </a:r>
            <a:r>
              <a:rPr lang="en-US" b="0" dirty="0" err="1">
                <a:solidFill>
                  <a:schemeClr val="tx1"/>
                </a:solidFill>
              </a:rPr>
              <a:t>În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urma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analizei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specificațiilor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ambelor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subcapitole</a:t>
            </a:r>
            <a:r>
              <a:rPr lang="en-US" b="0" dirty="0">
                <a:solidFill>
                  <a:schemeClr val="tx1"/>
                </a:solidFill>
              </a:rPr>
              <a:t>, s-au </a:t>
            </a:r>
            <a:r>
              <a:rPr lang="en-US" b="0" dirty="0" err="1">
                <a:solidFill>
                  <a:schemeClr val="tx1"/>
                </a:solidFill>
              </a:rPr>
              <a:t>testat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următoarele</a:t>
            </a:r>
            <a:r>
              <a:rPr lang="ro-RO" b="0" dirty="0">
                <a:solidFill>
                  <a:schemeClr val="tx1"/>
                </a:solidFill>
              </a:rPr>
              <a:t> funcționalități</a:t>
            </a:r>
            <a:r>
              <a:rPr lang="en-US" b="0" dirty="0">
                <a:solidFill>
                  <a:schemeClr val="tx1"/>
                </a:solidFill>
              </a:rPr>
              <a:t>: </a:t>
            </a:r>
            <a:r>
              <a:rPr lang="ro-RO" b="0" dirty="0">
                <a:solidFill>
                  <a:schemeClr val="tx1"/>
                </a:solidFill>
              </a:rPr>
              <a:t>crearea unui profil ș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ro-RO" b="0" dirty="0">
                <a:solidFill>
                  <a:schemeClr val="tx1"/>
                </a:solidFill>
              </a:rPr>
              <a:t>alocarea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unui</a:t>
            </a:r>
            <a:r>
              <a:rPr lang="en-US" b="0" dirty="0">
                <a:solidFill>
                  <a:schemeClr val="tx1"/>
                </a:solidFill>
              </a:rPr>
              <a:t> status, </a:t>
            </a:r>
            <a:r>
              <a:rPr lang="en-US" b="0" dirty="0" err="1">
                <a:solidFill>
                  <a:schemeClr val="tx1"/>
                </a:solidFill>
              </a:rPr>
              <a:t>crearea</a:t>
            </a:r>
            <a:r>
              <a:rPr lang="en-US" b="0" dirty="0">
                <a:solidFill>
                  <a:schemeClr val="tx1"/>
                </a:solidFill>
              </a:rPr>
              <a:t> de </a:t>
            </a:r>
            <a:r>
              <a:rPr lang="en-US" b="0" dirty="0" err="1">
                <a:solidFill>
                  <a:schemeClr val="tx1"/>
                </a:solidFill>
              </a:rPr>
              <a:t>noi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intr</a:t>
            </a:r>
            <a:r>
              <a:rPr lang="ro-RO" b="0" dirty="0">
                <a:solidFill>
                  <a:schemeClr val="tx1"/>
                </a:solidFill>
              </a:rPr>
              <a:t>ă</a:t>
            </a:r>
            <a:r>
              <a:rPr lang="en-US" b="0" dirty="0" err="1">
                <a:solidFill>
                  <a:schemeClr val="tx1"/>
                </a:solidFill>
              </a:rPr>
              <a:t>ri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pentru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fiecare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dintre</a:t>
            </a:r>
            <a:r>
              <a:rPr lang="en-US" b="0" dirty="0">
                <a:solidFill>
                  <a:schemeClr val="tx1"/>
                </a:solidFill>
              </a:rPr>
              <a:t> sec</a:t>
            </a:r>
            <a:r>
              <a:rPr lang="ro-RO" b="0" dirty="0">
                <a:solidFill>
                  <a:schemeClr val="tx1"/>
                </a:solidFill>
              </a:rPr>
              <a:t>ț</a:t>
            </a:r>
            <a:r>
              <a:rPr lang="en-US" b="0" dirty="0" err="1">
                <a:solidFill>
                  <a:schemeClr val="tx1"/>
                </a:solidFill>
              </a:rPr>
              <a:t>iunile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alese</a:t>
            </a:r>
            <a:r>
              <a:rPr lang="en-US" b="0" dirty="0">
                <a:solidFill>
                  <a:schemeClr val="tx1"/>
                </a:solidFill>
              </a:rPr>
              <a:t>, precum </a:t>
            </a:r>
            <a:r>
              <a:rPr lang="ro-RO" b="0" dirty="0">
                <a:solidFill>
                  <a:schemeClr val="tx1"/>
                </a:solidFill>
              </a:rPr>
              <a:t>ș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editarea</a:t>
            </a:r>
            <a:r>
              <a:rPr lang="en-US" b="0" dirty="0">
                <a:solidFill>
                  <a:schemeClr val="tx1"/>
                </a:solidFill>
              </a:rPr>
              <a:t> lor, </a:t>
            </a:r>
            <a:r>
              <a:rPr lang="ro-RO" b="0" dirty="0">
                <a:solidFill>
                  <a:schemeClr val="tx1"/>
                </a:solidFill>
              </a:rPr>
              <a:t>ș</a:t>
            </a:r>
            <a:r>
              <a:rPr lang="en-US" b="0" dirty="0" err="1">
                <a:solidFill>
                  <a:schemeClr val="tx1"/>
                </a:solidFill>
              </a:rPr>
              <a:t>tergerea</a:t>
            </a:r>
            <a:r>
              <a:rPr lang="en-US" b="0" dirty="0">
                <a:solidFill>
                  <a:schemeClr val="tx1"/>
                </a:solidFill>
              </a:rPr>
              <a:t> lor, </a:t>
            </a:r>
            <a:r>
              <a:rPr lang="en-US" b="0" dirty="0" err="1">
                <a:solidFill>
                  <a:schemeClr val="tx1"/>
                </a:solidFill>
              </a:rPr>
              <a:t>func</a:t>
            </a:r>
            <a:r>
              <a:rPr lang="ro-RO" b="0" dirty="0">
                <a:solidFill>
                  <a:schemeClr val="tx1"/>
                </a:solidFill>
              </a:rPr>
              <a:t>ț</a:t>
            </a:r>
            <a:r>
              <a:rPr lang="en-US" b="0" dirty="0" err="1">
                <a:solidFill>
                  <a:schemeClr val="tx1"/>
                </a:solidFill>
              </a:rPr>
              <a:t>ionalitatea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butoanelor</a:t>
            </a:r>
            <a:r>
              <a:rPr lang="en-US" b="0" dirty="0">
                <a:solidFill>
                  <a:schemeClr val="tx1"/>
                </a:solidFill>
              </a:rPr>
              <a:t> apar</a:t>
            </a:r>
            <a:r>
              <a:rPr lang="ro-RO" b="0" dirty="0">
                <a:solidFill>
                  <a:schemeClr val="tx1"/>
                </a:solidFill>
              </a:rPr>
              <a:t>ț</a:t>
            </a:r>
            <a:r>
              <a:rPr lang="en-US" b="0" dirty="0">
                <a:solidFill>
                  <a:schemeClr val="tx1"/>
                </a:solidFill>
              </a:rPr>
              <a:t>in</a:t>
            </a:r>
            <a:r>
              <a:rPr lang="ro-RO" b="0" dirty="0">
                <a:solidFill>
                  <a:schemeClr val="tx1"/>
                </a:solidFill>
              </a:rPr>
              <a:t>ă</a:t>
            </a:r>
            <a:r>
              <a:rPr lang="en-US" b="0" dirty="0" err="1">
                <a:solidFill>
                  <a:schemeClr val="tx1"/>
                </a:solidFill>
              </a:rPr>
              <a:t>toare</a:t>
            </a:r>
            <a:r>
              <a:rPr lang="en-US" b="0" dirty="0">
                <a:solidFill>
                  <a:schemeClr val="tx1"/>
                </a:solidFill>
              </a:rPr>
              <a:t>  </a:t>
            </a:r>
            <a:r>
              <a:rPr lang="ro-RO" b="0" dirty="0">
                <a:solidFill>
                  <a:schemeClr val="tx1"/>
                </a:solidFill>
              </a:rPr>
              <a:t>ș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alte</a:t>
            </a:r>
            <a:r>
              <a:rPr lang="en-US" b="0" dirty="0">
                <a:solidFill>
                  <a:schemeClr val="tx1"/>
                </a:solidFill>
              </a:rPr>
              <a:t> test case-</a:t>
            </a:r>
            <a:r>
              <a:rPr lang="en-US" b="0" dirty="0" err="1">
                <a:solidFill>
                  <a:schemeClr val="tx1"/>
                </a:solidFill>
              </a:rPr>
              <a:t>uri</a:t>
            </a:r>
            <a:r>
              <a:rPr lang="ro-RO" b="0" dirty="0">
                <a:solidFill>
                  <a:schemeClr val="tx1"/>
                </a:solidFill>
              </a:rPr>
              <a:t>,</a:t>
            </a:r>
            <a:r>
              <a:rPr lang="en-US" b="0" dirty="0">
                <a:solidFill>
                  <a:schemeClr val="tx1"/>
                </a:solidFill>
              </a:rPr>
              <a:t> precum </a:t>
            </a:r>
            <a:r>
              <a:rPr lang="en-US" b="0" dirty="0" err="1">
                <a:solidFill>
                  <a:schemeClr val="tx1"/>
                </a:solidFill>
              </a:rPr>
              <a:t>cele</a:t>
            </a:r>
            <a:r>
              <a:rPr lang="en-US" b="0" dirty="0">
                <a:solidFill>
                  <a:schemeClr val="tx1"/>
                </a:solidFill>
              </a:rPr>
              <a:t> de </a:t>
            </a:r>
            <a:r>
              <a:rPr lang="en-US" b="0" dirty="0" err="1">
                <a:solidFill>
                  <a:schemeClr val="tx1"/>
                </a:solidFill>
              </a:rPr>
              <a:t>mai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jos</a:t>
            </a:r>
            <a:r>
              <a:rPr lang="en-US" b="0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3116E49E-2229-062B-3078-92B612DA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" y="2467897"/>
            <a:ext cx="11749549" cy="42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733BC960-0D1C-AB6D-C6F8-35AEFBBEB79E}"/>
              </a:ext>
            </a:extLst>
          </p:cNvPr>
          <p:cNvSpPr/>
          <p:nvPr/>
        </p:nvSpPr>
        <p:spPr>
          <a:xfrm>
            <a:off x="5087179" y="275795"/>
            <a:ext cx="1376518" cy="589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ira Semi Condensed" panose="020B0604020202020204" charset="0"/>
              </a:rPr>
              <a:t>Test </a:t>
            </a:r>
            <a:r>
              <a:rPr lang="ro-RO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ira Semi Condensed" panose="020B0604020202020204" charset="0"/>
              </a:rPr>
              <a:t>cases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9006D49-BA20-FFB8-3948-59EFD8BA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5" y="275795"/>
            <a:ext cx="4985344" cy="3153205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F721F2B8-EE74-718A-79B7-59729052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5" y="3510609"/>
            <a:ext cx="4985344" cy="3071596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A1A35679-B84E-5D03-0BDC-46ADEF85F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697" y="147485"/>
            <a:ext cx="5590652" cy="3281515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2B7BF26E-5394-A97B-71BC-5B0BA3FC6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283" y="3485534"/>
            <a:ext cx="5506065" cy="30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776AEFED-287E-C6FE-8263-64F4D470E371}"/>
              </a:ext>
            </a:extLst>
          </p:cNvPr>
          <p:cNvSpPr/>
          <p:nvPr/>
        </p:nvSpPr>
        <p:spPr>
          <a:xfrm>
            <a:off x="1071716" y="167148"/>
            <a:ext cx="3038168" cy="570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ira Semi Condensed" panose="020B0604020202020204" charset="0"/>
              </a:rPr>
              <a:t>Matricea trasabilității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3279C16-226B-B8D0-CCA4-437BADCD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931133"/>
            <a:ext cx="11779045" cy="3424648"/>
          </a:xfrm>
          <a:prstGeom prst="rect">
            <a:avLst/>
          </a:prstGeom>
        </p:spPr>
      </p:pic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9CF00525-96EF-A836-FA57-A62A4E6050DF}"/>
              </a:ext>
            </a:extLst>
          </p:cNvPr>
          <p:cNvSpPr/>
          <p:nvPr/>
        </p:nvSpPr>
        <p:spPr>
          <a:xfrm>
            <a:off x="884903" y="4630995"/>
            <a:ext cx="9222658" cy="1484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ro-RO" dirty="0">
                <a:solidFill>
                  <a:schemeClr val="tx1"/>
                </a:solidFill>
              </a:rPr>
              <a:t>Î</a:t>
            </a:r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err="1">
                <a:solidFill>
                  <a:schemeClr val="tx1"/>
                </a:solidFill>
              </a:rPr>
              <a:t>matricea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transabilit</a:t>
            </a:r>
            <a:r>
              <a:rPr lang="ro-RO" dirty="0" err="1">
                <a:solidFill>
                  <a:schemeClr val="tx1"/>
                </a:solidFill>
              </a:rPr>
              <a:t>ăț</a:t>
            </a:r>
            <a:r>
              <a:rPr lang="en-US" dirty="0">
                <a:solidFill>
                  <a:schemeClr val="tx1"/>
                </a:solidFill>
              </a:rPr>
              <a:t>ii </a:t>
            </a:r>
            <a:r>
              <a:rPr lang="en-US" dirty="0" err="1">
                <a:solidFill>
                  <a:schemeClr val="tx1"/>
                </a:solidFill>
              </a:rPr>
              <a:t>relatat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sus are ca </a:t>
            </a:r>
            <a:r>
              <a:rPr lang="ro-RO" dirty="0">
                <a:solidFill>
                  <a:schemeClr val="tx1"/>
                </a:solidFill>
              </a:rPr>
              <a:t>ș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dupa</a:t>
            </a:r>
            <a:r>
              <a:rPr lang="en-US" dirty="0">
                <a:solidFill>
                  <a:schemeClr val="tx1"/>
                </a:solidFill>
              </a:rPr>
              <a:t> “type” -&gt; story, </a:t>
            </a:r>
            <a:r>
              <a:rPr lang="en-US" dirty="0" err="1">
                <a:solidFill>
                  <a:schemeClr val="tx1"/>
                </a:solidFill>
              </a:rPr>
              <a:t>unde</a:t>
            </a:r>
            <a:r>
              <a:rPr lang="en-US" dirty="0">
                <a:solidFill>
                  <a:schemeClr val="tx1"/>
                </a:solidFill>
              </a:rPr>
              <a:t> se g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 err="1">
                <a:solidFill>
                  <a:schemeClr val="tx1"/>
                </a:solidFill>
              </a:rPr>
              <a:t>sesc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dou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o-RO" dirty="0">
                <a:solidFill>
                  <a:schemeClr val="tx1"/>
                </a:solidFill>
              </a:rPr>
              <a:t>Î</a:t>
            </a:r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err="1">
                <a:solidFill>
                  <a:schemeClr val="tx1"/>
                </a:solidFill>
              </a:rPr>
              <a:t>cele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dou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story s-au </a:t>
            </a:r>
            <a:r>
              <a:rPr lang="en-US" dirty="0" err="1">
                <a:solidFill>
                  <a:schemeClr val="tx1"/>
                </a:solidFill>
              </a:rPr>
              <a:t>efectuat</a:t>
            </a:r>
            <a:r>
              <a:rPr lang="en-US" dirty="0">
                <a:solidFill>
                  <a:schemeClr val="tx1"/>
                </a:solidFill>
              </a:rPr>
              <a:t> 10 teste, </a:t>
            </a:r>
            <a:r>
              <a:rPr lang="en-US" dirty="0" err="1">
                <a:solidFill>
                  <a:schemeClr val="tx1"/>
                </a:solidFill>
              </a:rPr>
              <a:t>toate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ș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s-au </a:t>
            </a:r>
            <a:r>
              <a:rPr lang="en-US" dirty="0" err="1">
                <a:solidFill>
                  <a:schemeClr val="tx1"/>
                </a:solidFill>
              </a:rPr>
              <a:t>detectat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dou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bag-</a:t>
            </a:r>
            <a:r>
              <a:rPr lang="en-US" dirty="0" err="1">
                <a:solidFill>
                  <a:schemeClr val="tx1"/>
                </a:solidFill>
              </a:rPr>
              <a:t>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î</a:t>
            </a:r>
            <a:r>
              <a:rPr lang="en-US" dirty="0">
                <a:solidFill>
                  <a:schemeClr val="tx1"/>
                </a:solidFill>
              </a:rPr>
              <a:t>n status “done”</a:t>
            </a:r>
          </a:p>
        </p:txBody>
      </p:sp>
    </p:spTree>
    <p:extLst>
      <p:ext uri="{BB962C8B-B14F-4D97-AF65-F5344CB8AC3E}">
        <p14:creationId xmlns:p14="http://schemas.microsoft.com/office/powerpoint/2010/main" val="4184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49C83D26-27B0-6856-EA12-6199EB8CAD7D}"/>
              </a:ext>
            </a:extLst>
          </p:cNvPr>
          <p:cNvSpPr/>
          <p:nvPr/>
        </p:nvSpPr>
        <p:spPr>
          <a:xfrm>
            <a:off x="914400" y="255639"/>
            <a:ext cx="4178710" cy="49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ira Semi Condensed" panose="020B0604020202020204" charset="0"/>
              </a:rPr>
              <a:t>Raportul general în aplicația Jira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E984A279-4FE3-3BFE-6889-F1215E398D3E}"/>
              </a:ext>
            </a:extLst>
          </p:cNvPr>
          <p:cNvSpPr/>
          <p:nvPr/>
        </p:nvSpPr>
        <p:spPr>
          <a:xfrm>
            <a:off x="1327355" y="894735"/>
            <a:ext cx="9045677" cy="1327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Raportul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de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execuție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al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testelor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a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fost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generat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pentru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Test Cycle Summary-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ul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creat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,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raportat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la sec</a:t>
            </a:r>
            <a:r>
              <a:rPr lang="ro-RO" sz="1800" b="0" dirty="0">
                <a:solidFill>
                  <a:schemeClr val="tx1"/>
                </a:solidFill>
                <a:cs typeface="Saira Semi Condensed" panose="020B0604020202020204" charset="0"/>
              </a:rPr>
              <a:t>ț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iunile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alese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ro-RO" sz="1800" b="0" dirty="0">
                <a:solidFill>
                  <a:schemeClr val="tx1"/>
                </a:solidFill>
                <a:cs typeface="Saira Semi Condensed" panose="020B0604020202020204" charset="0"/>
              </a:rPr>
              <a:t>î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n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proiectul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de fata. Analiz</a:t>
            </a:r>
            <a:r>
              <a:rPr lang="ro-RO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ând</a:t>
            </a:r>
            <a:r>
              <a:rPr lang="ro-RO" sz="1800" b="0" dirty="0">
                <a:solidFill>
                  <a:schemeClr val="tx1"/>
                </a:solidFill>
                <a:cs typeface="Saira Semi Condensed" panose="020B0604020202020204" charset="0"/>
              </a:rPr>
              <a:t> graficele de mai jos, putem concluziona că din totalul de 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10</a:t>
            </a:r>
            <a:r>
              <a:rPr lang="ro-RO" sz="1800" b="0" dirty="0">
                <a:solidFill>
                  <a:schemeClr val="tx1"/>
                </a:solidFill>
                <a:cs typeface="Saira Semi Condensed" panose="020B0604020202020204" charset="0"/>
              </a:rPr>
              <a:t> teste executate, avem 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8</a:t>
            </a:r>
            <a:r>
              <a:rPr lang="ro-RO" sz="1800" b="0" dirty="0">
                <a:solidFill>
                  <a:schemeClr val="tx1"/>
                </a:solidFill>
                <a:cs typeface="Saira Semi Condensed" panose="020B0604020202020204" charset="0"/>
              </a:rPr>
              <a:t> teste cu statusul 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“Pass”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iar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2 teste cu </a:t>
            </a:r>
            <a:r>
              <a:rPr lang="en-US" sz="1800" b="0" dirty="0" err="1">
                <a:solidFill>
                  <a:schemeClr val="tx1"/>
                </a:solidFill>
                <a:cs typeface="Saira Semi Condensed" panose="020B0604020202020204" charset="0"/>
              </a:rPr>
              <a:t>statusul</a:t>
            </a:r>
            <a:r>
              <a:rPr lang="en-US" sz="1800" b="0" dirty="0">
                <a:solidFill>
                  <a:schemeClr val="tx1"/>
                </a:solidFill>
                <a:cs typeface="Saira Semi Condensed" panose="020B0604020202020204" charset="0"/>
              </a:rPr>
              <a:t> “Fail”.</a:t>
            </a:r>
            <a:endParaRPr lang="en-US" sz="1800" dirty="0">
              <a:solidFill>
                <a:schemeClr val="tx1"/>
              </a:solidFill>
              <a:cs typeface="Saira Semi Condensed" panose="020B0604020202020204" charset="0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39FC4E21-0662-E418-85D6-77F810F4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17" y="2222090"/>
            <a:ext cx="6947351" cy="43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14D5A52A-3EA6-3741-0322-1DC4550A379A}"/>
              </a:ext>
            </a:extLst>
          </p:cNvPr>
          <p:cNvSpPr/>
          <p:nvPr/>
        </p:nvSpPr>
        <p:spPr>
          <a:xfrm>
            <a:off x="757084" y="344129"/>
            <a:ext cx="2890684" cy="580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ira Semi Condensed" panose="020B0604020202020204" charset="0"/>
              </a:rPr>
              <a:t>Analiza de risc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Diagram 31">
            <a:extLst>
              <a:ext uri="{FF2B5EF4-FFF2-40B4-BE49-F238E27FC236}">
                <a16:creationId xmlns:a16="http://schemas.microsoft.com/office/drawing/2014/main" id="{AB7491D9-4A24-131A-9A96-9E7AE357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265735"/>
              </p:ext>
            </p:extLst>
          </p:nvPr>
        </p:nvGraphicFramePr>
        <p:xfrm>
          <a:off x="639097" y="1032386"/>
          <a:ext cx="11410028" cy="249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0">
            <a:extLst>
              <a:ext uri="{FF2B5EF4-FFF2-40B4-BE49-F238E27FC236}">
                <a16:creationId xmlns:a16="http://schemas.microsoft.com/office/drawing/2014/main" id="{25078774-7E51-534D-1C48-F98D952D8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47577"/>
              </p:ext>
            </p:extLst>
          </p:nvPr>
        </p:nvGraphicFramePr>
        <p:xfrm>
          <a:off x="666750" y="3705225"/>
          <a:ext cx="11220450" cy="265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824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A08FFE2E-334C-8100-9023-2CF30E07B6B1}"/>
              </a:ext>
            </a:extLst>
          </p:cNvPr>
          <p:cNvSpPr/>
          <p:nvPr/>
        </p:nvSpPr>
        <p:spPr>
          <a:xfrm>
            <a:off x="875071" y="265471"/>
            <a:ext cx="3303639" cy="698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ira Semi Condensed" panose="020B0604020202020204" charset="0"/>
              </a:rPr>
              <a:t>Raportul de defect - bug ticket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18E1BF1-9272-9DD3-250B-B38708F83F92}"/>
              </a:ext>
            </a:extLst>
          </p:cNvPr>
          <p:cNvSpPr/>
          <p:nvPr/>
        </p:nvSpPr>
        <p:spPr>
          <a:xfrm>
            <a:off x="1022555" y="1091381"/>
            <a:ext cx="10609005" cy="11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rtl="0"/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Raportul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de defect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cuprinde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toate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cele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2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defecte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fiind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detaliate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împreuna cu statusului lor, precum și prioritatea alocată.</a:t>
            </a:r>
            <a:endParaRPr lang="en-US" sz="1400" b="1" dirty="0">
              <a:solidFill>
                <a:schemeClr val="tx1"/>
              </a:solidFill>
              <a:cs typeface="Saira Semi Condensed" panose="020B0604020202020204" charset="0"/>
            </a:endParaRPr>
          </a:p>
          <a:p>
            <a:pPr lvl="0" algn="just" rtl="0"/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In Bag-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ul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din prima imagine (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stanga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) am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dorit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sa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verific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daca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se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poate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adauga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o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alta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adresa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dar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sa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fie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trecuta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aceeasi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valoare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“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acasa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”,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deoarece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sunt client care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poate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au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dou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locuin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ț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e.</a:t>
            </a:r>
          </a:p>
          <a:p>
            <a:pPr lvl="0" algn="just" rtl="0"/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In bag-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ul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din a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dou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imagine (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dreapta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) am d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or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it s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verific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dac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produsele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r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m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â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n 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î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n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lista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de favorite dup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se face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comanda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pentru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a face o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comanda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ulterioar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ș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a fi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mai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u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ș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or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clientului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s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comande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a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doua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oar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ă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acelea</a:t>
            </a:r>
            <a:r>
              <a:rPr lang="ro-RO" sz="1400" b="1" dirty="0">
                <a:solidFill>
                  <a:schemeClr val="tx1"/>
                </a:solidFill>
                <a:cs typeface="Saira Semi Condensed" panose="020B0604020202020204" charset="0"/>
              </a:rPr>
              <a:t>ș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cs typeface="Saira Semi Condensed" panose="020B0604020202020204" charset="0"/>
              </a:rPr>
              <a:t>produse</a:t>
            </a:r>
            <a:r>
              <a:rPr lang="en-US" sz="1400" b="1" dirty="0">
                <a:solidFill>
                  <a:schemeClr val="tx1"/>
                </a:solidFill>
                <a:cs typeface="Saira Semi Condensed" panose="020B0604020202020204" charset="0"/>
              </a:rPr>
              <a:t>. </a:t>
            </a:r>
            <a:endParaRPr lang="en-US" sz="1400" dirty="0">
              <a:solidFill>
                <a:schemeClr val="tx1"/>
              </a:solidFill>
              <a:cs typeface="Saira Semi Condensed" panose="020B0604020202020204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063DA6B4-FB6F-2CB4-AA19-74934D4A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89" y="2320415"/>
            <a:ext cx="4441353" cy="4398598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83D263E9-D505-2CFA-FB02-096D8314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21" y="2320414"/>
            <a:ext cx="4218098" cy="43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1C5276D8-87EE-8920-615E-9ED07F51B25E}"/>
              </a:ext>
            </a:extLst>
          </p:cNvPr>
          <p:cNvSpPr/>
          <p:nvPr/>
        </p:nvSpPr>
        <p:spPr>
          <a:xfrm>
            <a:off x="1120877" y="496528"/>
            <a:ext cx="5250426" cy="747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it-IT" sz="1800" b="1" dirty="0">
                <a:solidFill>
                  <a:schemeClr val="tx1"/>
                </a:solidFill>
              </a:rPr>
              <a:t>Concluzii generale în urma testării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Dreptunghi: colțuri rotunjite 6">
            <a:extLst>
              <a:ext uri="{FF2B5EF4-FFF2-40B4-BE49-F238E27FC236}">
                <a16:creationId xmlns:a16="http://schemas.microsoft.com/office/drawing/2014/main" id="{5B4AAC28-A67C-6C84-B2C0-37B95645A282}"/>
              </a:ext>
            </a:extLst>
          </p:cNvPr>
          <p:cNvSpPr/>
          <p:nvPr/>
        </p:nvSpPr>
        <p:spPr>
          <a:xfrm>
            <a:off x="1120877" y="1356852"/>
            <a:ext cx="9566788" cy="3283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Acest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proiect</a:t>
            </a:r>
            <a:r>
              <a:rPr lang="en-US" sz="1800" dirty="0">
                <a:solidFill>
                  <a:schemeClr val="tx1"/>
                </a:solidFill>
              </a:rPr>
              <a:t> s-a </a:t>
            </a:r>
            <a:r>
              <a:rPr lang="en-US" sz="1800" dirty="0" err="1">
                <a:solidFill>
                  <a:schemeClr val="tx1"/>
                </a:solidFill>
              </a:rPr>
              <a:t>concentrat</a:t>
            </a:r>
            <a:r>
              <a:rPr lang="en-US" sz="1800" dirty="0">
                <a:solidFill>
                  <a:schemeClr val="tx1"/>
                </a:solidFill>
              </a:rPr>
              <a:t> pe </a:t>
            </a:r>
            <a:r>
              <a:rPr lang="en-US" sz="1800" dirty="0" err="1">
                <a:solidFill>
                  <a:schemeClr val="tx1"/>
                </a:solidFill>
              </a:rPr>
              <a:t>modulele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err="1">
                <a:solidFill>
                  <a:schemeClr val="tx1"/>
                </a:solidFill>
              </a:rPr>
              <a:t>Creare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cont</a:t>
            </a:r>
            <a:r>
              <a:rPr lang="en-US" sz="1800" dirty="0">
                <a:solidFill>
                  <a:schemeClr val="tx1"/>
                </a:solidFill>
              </a:rPr>
              <a:t>” </a:t>
            </a:r>
            <a:r>
              <a:rPr lang="ro-RO" sz="1800" dirty="0">
                <a:solidFill>
                  <a:schemeClr val="tx1"/>
                </a:solidFill>
              </a:rPr>
              <a:t>ș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“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Implementare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Func</a:t>
            </a:r>
            <a:r>
              <a:rPr lang="ro-RO" b="0" i="0" dirty="0">
                <a:solidFill>
                  <a:srgbClr val="172B4D"/>
                </a:solidFill>
                <a:effectLst/>
                <a:latin typeface="-apple-system"/>
              </a:rPr>
              <a:t>ț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ionalitate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de Wishlist</a:t>
            </a:r>
            <a:r>
              <a:rPr lang="en-US" sz="1800" dirty="0">
                <a:solidFill>
                  <a:schemeClr val="tx1"/>
                </a:solidFill>
              </a:rPr>
              <a:t>”, </a:t>
            </a:r>
            <a:r>
              <a:rPr lang="ro-RO" sz="1800" dirty="0">
                <a:solidFill>
                  <a:schemeClr val="tx1"/>
                </a:solidFill>
              </a:rPr>
              <a:t>î</a:t>
            </a:r>
            <a:r>
              <a:rPr lang="en-US" sz="1800" dirty="0">
                <a:solidFill>
                  <a:schemeClr val="tx1"/>
                </a:solidFill>
              </a:rPr>
              <a:t>n </a:t>
            </a:r>
            <a:r>
              <a:rPr lang="en-US" sz="1800" dirty="0" err="1">
                <a:solidFill>
                  <a:schemeClr val="tx1"/>
                </a:solidFill>
              </a:rPr>
              <a:t>cadrul</a:t>
            </a:r>
            <a:r>
              <a:rPr lang="en-US" sz="1800" dirty="0">
                <a:solidFill>
                  <a:schemeClr val="tx1"/>
                </a:solidFill>
              </a:rPr>
              <a:t> c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 err="1">
                <a:solidFill>
                  <a:schemeClr val="tx1"/>
                </a:solidFill>
              </a:rPr>
              <a:t>rora</a:t>
            </a:r>
            <a:r>
              <a:rPr lang="en-US" sz="1800" dirty="0">
                <a:solidFill>
                  <a:schemeClr val="tx1"/>
                </a:solidFill>
              </a:rPr>
              <a:t>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create </a:t>
            </a:r>
            <a:r>
              <a:rPr lang="ro-RO" sz="1800" dirty="0">
                <a:solidFill>
                  <a:schemeClr val="tx1"/>
                </a:solidFill>
              </a:rPr>
              <a:t>ș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executate</a:t>
            </a:r>
            <a:r>
              <a:rPr lang="en-US" sz="1800" dirty="0">
                <a:solidFill>
                  <a:schemeClr val="tx1"/>
                </a:solidFill>
              </a:rPr>
              <a:t>  un </a:t>
            </a:r>
            <a:r>
              <a:rPr lang="en-US" sz="1800" dirty="0" err="1">
                <a:solidFill>
                  <a:schemeClr val="tx1"/>
                </a:solidFill>
              </a:rPr>
              <a:t>numar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 test case-</a:t>
            </a:r>
            <a:r>
              <a:rPr lang="en-US" sz="1800" dirty="0" err="1">
                <a:solidFill>
                  <a:schemeClr val="tx1"/>
                </a:solidFill>
              </a:rPr>
              <a:t>uri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Testele</a:t>
            </a:r>
            <a:r>
              <a:rPr lang="en-US" sz="1800" dirty="0">
                <a:solidFill>
                  <a:schemeClr val="tx1"/>
                </a:solidFill>
              </a:rPr>
              <a:t>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cuprinse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î</a:t>
            </a:r>
            <a:r>
              <a:rPr lang="en-US" sz="1800" dirty="0" err="1">
                <a:solidFill>
                  <a:schemeClr val="tx1"/>
                </a:solidFill>
              </a:rPr>
              <a:t>ntr</a:t>
            </a:r>
            <a:r>
              <a:rPr lang="en-US" sz="1800" dirty="0">
                <a:solidFill>
                  <a:schemeClr val="tx1"/>
                </a:solidFill>
              </a:rPr>
              <a:t>-un Cycle Summary </a:t>
            </a:r>
            <a:r>
              <a:rPr lang="en-US" sz="1800" dirty="0" err="1">
                <a:solidFill>
                  <a:schemeClr val="tx1"/>
                </a:solidFill>
              </a:rPr>
              <a:t>intitulat</a:t>
            </a:r>
            <a:r>
              <a:rPr lang="en-US" sz="1800" dirty="0">
                <a:solidFill>
                  <a:schemeClr val="tx1"/>
                </a:solidFill>
              </a:rPr>
              <a:t> “MPR Design v1.0”</a:t>
            </a:r>
            <a:r>
              <a:rPr lang="ro-RO" sz="1800" dirty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î</a:t>
            </a:r>
            <a:r>
              <a:rPr lang="en-US" sz="1800" dirty="0">
                <a:solidFill>
                  <a:schemeClr val="tx1"/>
                </a:solidFill>
              </a:rPr>
              <a:t>n </a:t>
            </a:r>
            <a:r>
              <a:rPr lang="en-US" sz="1800" dirty="0" err="1">
                <a:solidFill>
                  <a:schemeClr val="tx1"/>
                </a:solidFill>
              </a:rPr>
              <a:t>aceast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categorie</a:t>
            </a:r>
            <a:r>
              <a:rPr lang="en-US" sz="1800" dirty="0">
                <a:solidFill>
                  <a:schemeClr val="tx1"/>
                </a:solidFill>
              </a:rPr>
              <a:t>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incluse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ș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teste viz</a:t>
            </a:r>
            <a:r>
              <a:rPr lang="ro-RO" sz="1800" dirty="0">
                <a:solidFill>
                  <a:schemeClr val="tx1"/>
                </a:solidFill>
              </a:rPr>
              <a:t>â</a:t>
            </a:r>
            <a:r>
              <a:rPr lang="en-US" sz="1800" dirty="0" err="1">
                <a:solidFill>
                  <a:schemeClr val="tx1"/>
                </a:solidFill>
              </a:rPr>
              <a:t>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interfa</a:t>
            </a:r>
            <a:r>
              <a:rPr lang="ro-RO" sz="1800" dirty="0">
                <a:solidFill>
                  <a:schemeClr val="tx1"/>
                </a:solidFill>
              </a:rPr>
              <a:t>ț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 err="1">
                <a:solidFill>
                  <a:schemeClr val="tx1"/>
                </a:solidFill>
              </a:rPr>
              <a:t>grafic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0" algn="just" rtl="0"/>
            <a:r>
              <a:rPr lang="ro-RO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Din </a:t>
            </a:r>
            <a:r>
              <a:rPr lang="en-US" sz="1800" dirty="0" err="1">
                <a:solidFill>
                  <a:schemeClr val="tx1"/>
                </a:solidFill>
              </a:rPr>
              <a:t>totalul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testelor</a:t>
            </a:r>
            <a:r>
              <a:rPr lang="en-US" sz="1800" dirty="0">
                <a:solidFill>
                  <a:schemeClr val="tx1"/>
                </a:solidFill>
              </a:rPr>
              <a:t>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descoperite</a:t>
            </a:r>
            <a:r>
              <a:rPr lang="en-US" sz="1800" dirty="0">
                <a:solidFill>
                  <a:schemeClr val="tx1"/>
                </a:solidFill>
              </a:rPr>
              <a:t> 2 </a:t>
            </a:r>
            <a:r>
              <a:rPr lang="en-US" sz="1800" dirty="0" err="1">
                <a:solidFill>
                  <a:schemeClr val="tx1"/>
                </a:solidFill>
              </a:rPr>
              <a:t>defecte</a:t>
            </a:r>
            <a:r>
              <a:rPr lang="en-US" sz="1800" dirty="0">
                <a:solidFill>
                  <a:schemeClr val="tx1"/>
                </a:solidFill>
              </a:rPr>
              <a:t>, ale c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 err="1">
                <a:solidFill>
                  <a:schemeClr val="tx1"/>
                </a:solidFill>
              </a:rPr>
              <a:t>ror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prioritate</a:t>
            </a:r>
            <a:r>
              <a:rPr lang="en-US" sz="1800" dirty="0">
                <a:solidFill>
                  <a:schemeClr val="tx1"/>
                </a:solidFill>
              </a:rPr>
              <a:t> sunt “Medium”.</a:t>
            </a:r>
          </a:p>
          <a:p>
            <a:pPr lvl="0" algn="just" rtl="0"/>
            <a:r>
              <a:rPr lang="ro-RO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Defectele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raportate</a:t>
            </a:r>
            <a:r>
              <a:rPr lang="en-US" sz="1800" dirty="0">
                <a:solidFill>
                  <a:schemeClr val="tx1"/>
                </a:solidFill>
              </a:rPr>
              <a:t>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fixate </a:t>
            </a:r>
            <a:r>
              <a:rPr lang="ro-RO" sz="1800" dirty="0">
                <a:solidFill>
                  <a:schemeClr val="tx1"/>
                </a:solidFill>
              </a:rPr>
              <a:t>ș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retestate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riscurile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produs</a:t>
            </a:r>
            <a:r>
              <a:rPr lang="en-US" sz="1800" dirty="0">
                <a:solidFill>
                  <a:schemeClr val="tx1"/>
                </a:solidFill>
              </a:rPr>
              <a:t>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diminuate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upgradarea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aplica</a:t>
            </a:r>
            <a:r>
              <a:rPr lang="ro-RO" sz="1800" dirty="0">
                <a:solidFill>
                  <a:schemeClr val="tx1"/>
                </a:solidFill>
              </a:rPr>
              <a:t>ț</a:t>
            </a:r>
            <a:r>
              <a:rPr lang="en-US" sz="1800" dirty="0" err="1">
                <a:solidFill>
                  <a:schemeClr val="tx1"/>
                </a:solidFill>
              </a:rPr>
              <a:t>iei</a:t>
            </a:r>
            <a:r>
              <a:rPr lang="en-US" sz="1800" dirty="0">
                <a:solidFill>
                  <a:schemeClr val="tx1"/>
                </a:solidFill>
              </a:rPr>
              <a:t> la o </a:t>
            </a:r>
            <a:r>
              <a:rPr lang="en-US" sz="1800" dirty="0" err="1">
                <a:solidFill>
                  <a:schemeClr val="tx1"/>
                </a:solidFill>
              </a:rPr>
              <a:t>nou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versiune</a:t>
            </a:r>
            <a:r>
              <a:rPr lang="ro-RO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lvl="0" algn="just" rtl="0"/>
            <a:r>
              <a:rPr lang="ro-RO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Odat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>
                <a:solidFill>
                  <a:schemeClr val="tx1"/>
                </a:solidFill>
              </a:rPr>
              <a:t> cu </a:t>
            </a:r>
            <a:r>
              <a:rPr lang="en-US" sz="1800" dirty="0" err="1">
                <a:solidFill>
                  <a:schemeClr val="tx1"/>
                </a:solidFill>
              </a:rPr>
              <a:t>upgradarea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aplica</a:t>
            </a:r>
            <a:r>
              <a:rPr lang="ro-RO" sz="1800" dirty="0">
                <a:solidFill>
                  <a:schemeClr val="tx1"/>
                </a:solidFill>
              </a:rPr>
              <a:t>ț</a:t>
            </a:r>
            <a:r>
              <a:rPr lang="en-US" sz="1800" dirty="0" err="1">
                <a:solidFill>
                  <a:schemeClr val="tx1"/>
                </a:solidFill>
              </a:rPr>
              <a:t>iei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va</a:t>
            </a:r>
            <a:r>
              <a:rPr lang="en-US" sz="1800" dirty="0">
                <a:solidFill>
                  <a:schemeClr val="tx1"/>
                </a:solidFill>
              </a:rPr>
              <a:t> face </a:t>
            </a:r>
            <a:r>
              <a:rPr lang="en-US" sz="1800" dirty="0" err="1">
                <a:solidFill>
                  <a:schemeClr val="tx1"/>
                </a:solidFill>
              </a:rPr>
              <a:t>retestarea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ș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testarea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regresie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pentru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vedea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dac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>
                <a:solidFill>
                  <a:schemeClr val="tx1"/>
                </a:solidFill>
              </a:rPr>
              <a:t> nu au </a:t>
            </a:r>
            <a:r>
              <a:rPr lang="en-US" sz="1800" dirty="0" err="1">
                <a:solidFill>
                  <a:schemeClr val="tx1"/>
                </a:solidFill>
              </a:rPr>
              <a:t>fost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introduse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defecte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modific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en-US" sz="1800" dirty="0">
                <a:solidFill>
                  <a:schemeClr val="tx1"/>
                </a:solidFill>
              </a:rPr>
              <a:t>rile </a:t>
            </a:r>
            <a:r>
              <a:rPr lang="en-US" sz="1800" dirty="0" err="1">
                <a:solidFill>
                  <a:schemeClr val="tx1"/>
                </a:solidFill>
              </a:rPr>
              <a:t>aduse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Dreptunghi: colțuri rotunjite 7">
            <a:extLst>
              <a:ext uri="{FF2B5EF4-FFF2-40B4-BE49-F238E27FC236}">
                <a16:creationId xmlns:a16="http://schemas.microsoft.com/office/drawing/2014/main" id="{BA4FCDCD-6383-E00C-B593-2C8ACFDDED6C}"/>
              </a:ext>
            </a:extLst>
          </p:cNvPr>
          <p:cNvSpPr/>
          <p:nvPr/>
        </p:nvSpPr>
        <p:spPr>
          <a:xfrm>
            <a:off x="5904271" y="4719484"/>
            <a:ext cx="5987846" cy="924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 </a:t>
            </a:r>
            <a:r>
              <a:rPr lang="en-US" sz="2800" dirty="0" err="1">
                <a:solidFill>
                  <a:schemeClr val="tx1"/>
                </a:solidFill>
              </a:rPr>
              <a:t>multumesc</a:t>
            </a:r>
            <a:r>
              <a:rPr lang="en-US" sz="2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Dreptunghi: colțuri rotunjite 1">
            <a:extLst>
              <a:ext uri="{FF2B5EF4-FFF2-40B4-BE49-F238E27FC236}">
                <a16:creationId xmlns:a16="http://schemas.microsoft.com/office/drawing/2014/main" id="{0D22719A-2466-BDAF-C4C6-0249271EF26B}"/>
              </a:ext>
            </a:extLst>
          </p:cNvPr>
          <p:cNvSpPr/>
          <p:nvPr/>
        </p:nvSpPr>
        <p:spPr>
          <a:xfrm>
            <a:off x="2733367" y="5722374"/>
            <a:ext cx="6341807" cy="1061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https://github.com/serbdelia/proiect_final.git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2">
            <a:extLst>
              <a:ext uri="{FF2B5EF4-FFF2-40B4-BE49-F238E27FC236}">
                <a16:creationId xmlns:a16="http://schemas.microsoft.com/office/drawing/2014/main" id="{34A02E34-634D-B17C-15F0-B55BE9801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95285"/>
              </p:ext>
            </p:extLst>
          </p:nvPr>
        </p:nvGraphicFramePr>
        <p:xfrm>
          <a:off x="838200" y="400050"/>
          <a:ext cx="10515600" cy="2412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9FAA7F63-B36C-A95F-776B-3DE1727B2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03751"/>
              </p:ext>
            </p:extLst>
          </p:nvPr>
        </p:nvGraphicFramePr>
        <p:xfrm>
          <a:off x="838200" y="228380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8330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Nomogramă 2">
            <a:extLst>
              <a:ext uri="{FF2B5EF4-FFF2-40B4-BE49-F238E27FC236}">
                <a16:creationId xmlns:a16="http://schemas.microsoft.com/office/drawing/2014/main" id="{B4F3A803-7A1F-6DBE-34D4-768B83038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712273"/>
              </p:ext>
            </p:extLst>
          </p:nvPr>
        </p:nvGraphicFramePr>
        <p:xfrm>
          <a:off x="884255" y="602902"/>
          <a:ext cx="9275745" cy="553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85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re 4">
            <a:extLst>
              <a:ext uri="{FF2B5EF4-FFF2-40B4-BE49-F238E27FC236}">
                <a16:creationId xmlns:a16="http://schemas.microsoft.com/office/drawing/2014/main" id="{3790F4DF-0DAC-F74C-47B7-1BC9AE7A0A34}"/>
              </a:ext>
            </a:extLst>
          </p:cNvPr>
          <p:cNvGrpSpPr/>
          <p:nvPr/>
        </p:nvGrpSpPr>
        <p:grpSpPr>
          <a:xfrm>
            <a:off x="1081135" y="2398905"/>
            <a:ext cx="3527904" cy="1234281"/>
            <a:chOff x="0" y="3553665"/>
            <a:chExt cx="3527904" cy="1234281"/>
          </a:xfrm>
        </p:grpSpPr>
        <p:sp>
          <p:nvSpPr>
            <p:cNvPr id="6" name="Dreptunghi: colțuri rotunjite 5">
              <a:extLst>
                <a:ext uri="{FF2B5EF4-FFF2-40B4-BE49-F238E27FC236}">
                  <a16:creationId xmlns:a16="http://schemas.microsoft.com/office/drawing/2014/main" id="{B5D00A62-CC1B-0AC6-E8F3-6CC83088C7F9}"/>
                </a:ext>
              </a:extLst>
            </p:cNvPr>
            <p:cNvSpPr/>
            <p:nvPr/>
          </p:nvSpPr>
          <p:spPr>
            <a:xfrm>
              <a:off x="0" y="3553665"/>
              <a:ext cx="3527904" cy="12342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Dreptunghi: colțuri rotunjite 4">
              <a:extLst>
                <a:ext uri="{FF2B5EF4-FFF2-40B4-BE49-F238E27FC236}">
                  <a16:creationId xmlns:a16="http://schemas.microsoft.com/office/drawing/2014/main" id="{B2D73245-BB97-EC26-75DA-F40552AD0BA4}"/>
                </a:ext>
              </a:extLst>
            </p:cNvPr>
            <p:cNvSpPr txBox="1"/>
            <p:nvPr/>
          </p:nvSpPr>
          <p:spPr>
            <a:xfrm>
              <a:off x="60253" y="3613918"/>
              <a:ext cx="3407398" cy="111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Enumerați</a:t>
              </a:r>
              <a:r>
                <a:rPr lang="en-US" sz="2400" kern="1200" dirty="0"/>
                <a:t> </a:t>
              </a:r>
              <a:r>
                <a:rPr lang="en-US" sz="2400" kern="1200" dirty="0" err="1"/>
                <a:t>și</a:t>
              </a:r>
              <a:r>
                <a:rPr lang="en-US" sz="2400" kern="1200" dirty="0"/>
                <a:t> </a:t>
              </a:r>
              <a:r>
                <a:rPr lang="en-US" sz="2400" kern="1200" dirty="0" err="1"/>
                <a:t>explicați</a:t>
              </a:r>
              <a:r>
                <a:rPr lang="en-US" sz="2400" kern="1200" dirty="0"/>
                <a:t> pe </a:t>
              </a:r>
              <a:r>
                <a:rPr lang="en-US" sz="2400" kern="1200" dirty="0" err="1"/>
                <a:t>scurt</a:t>
              </a:r>
              <a:r>
                <a:rPr lang="en-US" sz="2400" kern="1200" dirty="0"/>
                <a:t> </a:t>
              </a:r>
              <a:r>
                <a:rPr lang="en-US" sz="2400" kern="1200" dirty="0" err="1"/>
                <a:t>etapele</a:t>
              </a:r>
              <a:r>
                <a:rPr lang="en-US" sz="2400" kern="1200" dirty="0"/>
                <a:t> </a:t>
              </a:r>
              <a:r>
                <a:rPr lang="en-US" sz="2400" kern="1200" dirty="0" err="1"/>
                <a:t>procesului</a:t>
              </a:r>
              <a:r>
                <a:rPr lang="en-US" sz="2400" kern="1200" dirty="0"/>
                <a:t> de </a:t>
              </a:r>
              <a:r>
                <a:rPr lang="en-US" sz="2400" kern="1200" dirty="0" err="1"/>
                <a:t>testare</a:t>
              </a:r>
              <a:endParaRPr lang="en-US" sz="24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AF0594AD-8681-A4D1-326C-4F23A99786C8}"/>
              </a:ext>
            </a:extLst>
          </p:cNvPr>
          <p:cNvGrpSpPr/>
          <p:nvPr/>
        </p:nvGrpSpPr>
        <p:grpSpPr>
          <a:xfrm>
            <a:off x="4669291" y="511277"/>
            <a:ext cx="6942605" cy="5740945"/>
            <a:chOff x="3527905" y="2924690"/>
            <a:chExt cx="6271830" cy="2492231"/>
          </a:xfrm>
        </p:grpSpPr>
        <p:sp>
          <p:nvSpPr>
            <p:cNvPr id="9" name="Dreptunghi: colțuri de sus rotunjite 8">
              <a:extLst>
                <a:ext uri="{FF2B5EF4-FFF2-40B4-BE49-F238E27FC236}">
                  <a16:creationId xmlns:a16="http://schemas.microsoft.com/office/drawing/2014/main" id="{BEC7077B-3032-437E-B780-AE063F009A4E}"/>
                </a:ext>
              </a:extLst>
            </p:cNvPr>
            <p:cNvSpPr/>
            <p:nvPr/>
          </p:nvSpPr>
          <p:spPr>
            <a:xfrm rot="5400000">
              <a:off x="5417704" y="1034891"/>
              <a:ext cx="2492231" cy="627183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Dreptunghi: colțuri de sus rotunjite 4">
              <a:extLst>
                <a:ext uri="{FF2B5EF4-FFF2-40B4-BE49-F238E27FC236}">
                  <a16:creationId xmlns:a16="http://schemas.microsoft.com/office/drawing/2014/main" id="{30F99754-111B-389A-1A08-9023D537B638}"/>
                </a:ext>
              </a:extLst>
            </p:cNvPr>
            <p:cNvSpPr txBox="1"/>
            <p:nvPr/>
          </p:nvSpPr>
          <p:spPr>
            <a:xfrm>
              <a:off x="3527905" y="3046352"/>
              <a:ext cx="6150169" cy="2370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1. </a:t>
              </a:r>
              <a:r>
                <a:rPr lang="en-US" sz="1400" kern="1200" dirty="0" err="1"/>
                <a:t>Planificare</a:t>
              </a:r>
              <a:r>
                <a:rPr lang="en-US" sz="1400" kern="1200" dirty="0"/>
                <a:t> – se decide care </a:t>
              </a:r>
              <a:r>
                <a:rPr lang="en-US" sz="1400" kern="1200" dirty="0" err="1"/>
                <a:t>parte</a:t>
              </a:r>
              <a:r>
                <a:rPr lang="en-US" sz="1400" kern="1200" dirty="0"/>
                <a:t> a </a:t>
              </a:r>
              <a:r>
                <a:rPr lang="en-US" sz="1400" kern="1200" dirty="0" err="1"/>
                <a:t>aplica</a:t>
              </a:r>
              <a:r>
                <a:rPr lang="ro-RO" sz="1400" kern="1200" dirty="0"/>
                <a:t>ț</a:t>
              </a:r>
              <a:r>
                <a:rPr lang="en-US" sz="1400" kern="1200" dirty="0" err="1"/>
                <a:t>iei</a:t>
              </a:r>
              <a:r>
                <a:rPr lang="en-US" sz="1400" kern="1200" dirty="0"/>
                <a:t> se </a:t>
              </a:r>
              <a:r>
                <a:rPr lang="en-US" sz="1400" kern="1200" dirty="0" err="1"/>
                <a:t>dore</a:t>
              </a:r>
              <a:r>
                <a:rPr lang="ro-RO" sz="1400" kern="1200" dirty="0"/>
                <a:t>ș</a:t>
              </a:r>
              <a:r>
                <a:rPr lang="en-US" sz="1400" kern="1200" dirty="0" err="1"/>
                <a:t>te</a:t>
              </a:r>
              <a:r>
                <a:rPr lang="en-US" sz="1400" kern="1200" dirty="0"/>
                <a:t> a </a:t>
              </a:r>
              <a:r>
                <a:rPr lang="en-US" sz="1400" kern="1200" dirty="0" err="1"/>
                <a:t>fii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testat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, se </a:t>
              </a:r>
              <a:r>
                <a:rPr lang="en-US" sz="1400" kern="1200" dirty="0" err="1"/>
                <a:t>aloca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roluri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pentru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persoanele</a:t>
              </a:r>
              <a:r>
                <a:rPr lang="en-US" sz="1400" kern="1200" dirty="0"/>
                <a:t> care </a:t>
              </a:r>
              <a:r>
                <a:rPr lang="en-US" sz="1400" kern="1200" dirty="0" err="1"/>
                <a:t>vor</a:t>
              </a:r>
              <a:r>
                <a:rPr lang="en-US" sz="1400" kern="1200" dirty="0"/>
                <a:t> fi implicate </a:t>
              </a:r>
              <a:r>
                <a:rPr lang="ro-RO" sz="1400" dirty="0"/>
                <a:t>î</a:t>
              </a:r>
              <a:r>
                <a:rPr lang="en-US" sz="1400" kern="1200" dirty="0"/>
                <a:t>n </a:t>
              </a:r>
              <a:r>
                <a:rPr lang="en-US" sz="1400" kern="1200" dirty="0" err="1"/>
                <a:t>proiect</a:t>
              </a:r>
              <a:r>
                <a:rPr lang="en-US" sz="1400" kern="1200" dirty="0"/>
                <a:t>, se defines</a:t>
              </a:r>
              <a:r>
                <a:rPr lang="ro-RO" sz="1400" kern="1200" dirty="0"/>
                <a:t>c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criterile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intrare</a:t>
              </a:r>
              <a:r>
                <a:rPr lang="en-US" sz="1400" kern="1200" dirty="0"/>
                <a:t> </a:t>
              </a:r>
              <a:r>
                <a:rPr lang="ro-RO" sz="1400" dirty="0"/>
                <a:t>ș</a:t>
              </a:r>
              <a:r>
                <a:rPr lang="en-US" sz="1400" kern="1200" dirty="0" err="1"/>
                <a:t>i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ie</a:t>
              </a:r>
              <a:r>
                <a:rPr lang="ro-RO" sz="1400" kern="1200" dirty="0"/>
                <a:t>ș</a:t>
              </a:r>
              <a:r>
                <a:rPr lang="en-US" sz="1400" kern="1200" dirty="0"/>
                <a:t>ire, se </a:t>
              </a:r>
              <a:r>
                <a:rPr lang="en-US" sz="1400" kern="1200" dirty="0" err="1"/>
                <a:t>identific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riscurile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proiect</a:t>
              </a:r>
              <a:r>
                <a:rPr lang="en-US" sz="1400" kern="1200" dirty="0"/>
                <a:t>, se </a:t>
              </a:r>
              <a:r>
                <a:rPr lang="en-US" sz="1400" kern="1200" dirty="0" err="1"/>
                <a:t>creeaz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un plan de </a:t>
              </a:r>
              <a:r>
                <a:rPr lang="en-US" sz="1400" kern="1200" dirty="0" err="1"/>
                <a:t>testare</a:t>
              </a:r>
              <a:r>
                <a:rPr lang="en-US" sz="1400" kern="1200" dirty="0"/>
                <a:t>, se </a:t>
              </a:r>
              <a:r>
                <a:rPr lang="en-US" sz="1400" kern="1200" dirty="0" err="1"/>
                <a:t>evaluaeaz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criteriile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intrare</a:t>
              </a:r>
              <a:r>
                <a:rPr lang="en-US" sz="1400" kern="1200" dirty="0"/>
                <a:t>. 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2. </a:t>
              </a:r>
              <a:r>
                <a:rPr lang="en-US" sz="1400" kern="1200" dirty="0" err="1"/>
                <a:t>Monitorizare</a:t>
              </a:r>
              <a:r>
                <a:rPr lang="en-US" sz="1400" kern="1200" dirty="0"/>
                <a:t> </a:t>
              </a:r>
              <a:r>
                <a:rPr lang="ro-RO" sz="1400" dirty="0"/>
                <a:t>ș</a:t>
              </a:r>
              <a:r>
                <a:rPr lang="en-US" sz="1400" kern="1200" dirty="0" err="1"/>
                <a:t>i</a:t>
              </a:r>
              <a:r>
                <a:rPr lang="en-US" sz="1400" kern="1200" dirty="0"/>
                <a:t> control - </a:t>
              </a:r>
              <a:r>
                <a:rPr lang="pt-BR" sz="1400" b="0" i="0" u="none" kern="1200" dirty="0"/>
                <a:t>Este o activitate continuă care se desfășoară cu scopul de a compara progresul actual cu planul de testare</a:t>
              </a:r>
              <a:endParaRPr lang="en-US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3.  Analiza – </a:t>
              </a:r>
              <a:r>
                <a:rPr lang="en-US" sz="1400" b="0" i="0" u="none" kern="1200" dirty="0" err="1"/>
                <a:t>analizează</a:t>
              </a:r>
              <a:r>
                <a:rPr lang="en-US" sz="1400" b="0" i="0" u="none" kern="1200" dirty="0"/>
                <a:t> </a:t>
              </a:r>
              <a:r>
                <a:rPr lang="en-US" sz="1400" b="0" i="0" u="none" kern="1200" dirty="0" err="1"/>
                <a:t>documentația</a:t>
              </a:r>
              <a:r>
                <a:rPr lang="en-US" sz="1400" b="0" i="0" u="none" kern="1200" dirty="0"/>
                <a:t> </a:t>
              </a:r>
              <a:r>
                <a:rPr lang="en-US" sz="1400" b="0" i="0" u="none" kern="1200" dirty="0" err="1"/>
                <a:t>primită</a:t>
              </a:r>
              <a:r>
                <a:rPr lang="en-US" sz="1400" b="0" i="0" u="none" kern="1200" dirty="0"/>
                <a:t> de la client (cerin</a:t>
              </a:r>
              <a:r>
                <a:rPr lang="ro-RO" sz="1400" b="0" i="0" u="none" kern="1200" dirty="0"/>
                <a:t>ț</a:t>
              </a:r>
              <a:r>
                <a:rPr lang="en-US" sz="1400" b="0" i="0" u="none" kern="1200" dirty="0"/>
                <a:t>e de business, </a:t>
              </a:r>
              <a:r>
                <a:rPr lang="en-US" sz="1400" b="0" i="0" u="none" kern="1200" dirty="0" err="1"/>
                <a:t>specifica</a:t>
              </a:r>
              <a:r>
                <a:rPr lang="ro-RO" sz="1400" b="0" i="0" u="none" kern="1200" dirty="0"/>
                <a:t>ț</a:t>
              </a:r>
              <a:r>
                <a:rPr lang="en-US" sz="1400" b="0" i="0" u="none" kern="1200" dirty="0"/>
                <a:t>ii de design </a:t>
              </a:r>
              <a:r>
                <a:rPr lang="en-US" sz="1400" b="0" i="0" u="none" kern="1200" dirty="0" err="1"/>
                <a:t>etc</a:t>
              </a:r>
              <a:r>
                <a:rPr lang="en-US" sz="1400" b="0" i="0" u="none" kern="1200" dirty="0"/>
                <a:t>) </a:t>
              </a:r>
              <a:r>
                <a:rPr lang="en-US" sz="1400" b="0" i="0" u="none" kern="1200" dirty="0" err="1"/>
                <a:t>pentru</a:t>
              </a:r>
              <a:r>
                <a:rPr lang="en-US" sz="1400" b="0" i="0" u="none" kern="1200" dirty="0"/>
                <a:t> a ne </a:t>
              </a:r>
              <a:r>
                <a:rPr lang="en-US" sz="1400" b="0" i="0" u="none" kern="1200" dirty="0" err="1"/>
                <a:t>asigura</a:t>
              </a:r>
              <a:r>
                <a:rPr lang="en-US" sz="1400" b="0" i="0" u="none" kern="1200" dirty="0"/>
                <a:t> </a:t>
              </a:r>
              <a:r>
                <a:rPr lang="en-US" sz="1400" b="0" i="0" u="none" kern="1200" dirty="0" err="1"/>
                <a:t>că</a:t>
              </a:r>
              <a:r>
                <a:rPr lang="en-US" sz="1400" b="0" i="0" u="none" kern="1200" dirty="0"/>
                <a:t> le </a:t>
              </a:r>
              <a:r>
                <a:rPr lang="en-US" sz="1400" b="0" i="0" u="none" kern="1200" dirty="0" err="1"/>
                <a:t>înțelegem</a:t>
              </a:r>
              <a:r>
                <a:rPr lang="en-US" sz="1400" dirty="0"/>
                <a:t>. </a:t>
              </a:r>
              <a:r>
                <a:rPr lang="en-US" sz="1400" dirty="0" err="1"/>
                <a:t>Raspunde</a:t>
              </a:r>
              <a:r>
                <a:rPr lang="en-US" sz="1400" dirty="0"/>
                <a:t> la </a:t>
              </a:r>
              <a:r>
                <a:rPr lang="ro-RO" sz="1400" dirty="0"/>
                <a:t>î</a:t>
              </a:r>
              <a:r>
                <a:rPr lang="en-US" sz="1400" dirty="0" err="1"/>
                <a:t>ntreb</a:t>
              </a:r>
              <a:r>
                <a:rPr lang="ro-RO" sz="1400" dirty="0"/>
                <a:t>ă</a:t>
              </a:r>
              <a:r>
                <a:rPr lang="en-US" sz="1400" dirty="0"/>
                <a:t>rile: “</a:t>
              </a:r>
              <a:r>
                <a:rPr lang="en-US" sz="1400" kern="1200" dirty="0" err="1"/>
                <a:t>ce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vom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testa</a:t>
              </a:r>
              <a:r>
                <a:rPr lang="en-US" sz="1400" kern="1200" dirty="0"/>
                <a:t>, </a:t>
              </a:r>
              <a:r>
                <a:rPr lang="en-US" sz="1400" kern="1200" dirty="0" err="1"/>
                <a:t>ce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urmeaz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s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test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m?”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4. Design –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În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aceasta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etapă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creează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cazurile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ro-RO" sz="1400" dirty="0">
                  <a:solidFill>
                    <a:schemeClr val="tx1"/>
                  </a:solidFill>
                </a:rPr>
                <a:t>ș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identifică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datele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(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informațiile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pe care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trebuie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le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pregătim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și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care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trebuie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fie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supuse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testării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).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Raspunde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la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intrebarea</a:t>
              </a:r>
              <a:r>
                <a:rPr lang="en-US" sz="1400" dirty="0">
                  <a:solidFill>
                    <a:schemeClr val="tx1"/>
                  </a:solidFill>
                </a:rPr>
                <a:t>: “Cum </a:t>
              </a:r>
              <a:r>
                <a:rPr lang="en-US" sz="1400" dirty="0" err="1">
                  <a:solidFill>
                    <a:schemeClr val="tx1"/>
                  </a:solidFill>
                </a:rPr>
                <a:t>vom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testa</a:t>
              </a:r>
              <a:r>
                <a:rPr lang="en-US" sz="1400" dirty="0">
                  <a:solidFill>
                    <a:schemeClr val="tx1"/>
                  </a:solidFill>
                </a:rPr>
                <a:t>?”</a:t>
              </a:r>
              <a:endParaRPr lang="en-US" sz="1400" kern="1200" dirty="0">
                <a:solidFill>
                  <a:schemeClr val="tx1"/>
                </a:solidFill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5. </a:t>
              </a:r>
              <a:r>
                <a:rPr lang="en-US" sz="1400" kern="1200" dirty="0" err="1"/>
                <a:t>Implementare</a:t>
              </a:r>
              <a:r>
                <a:rPr lang="en-US" sz="1400" kern="1200" dirty="0"/>
                <a:t> –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În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aceasta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etapă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va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face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pentru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datele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identificate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î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n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etapa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design,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valideaz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mediul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test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prin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smoke test (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acesta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se face la </a:t>
              </a:r>
              <a:r>
                <a:rPr lang="ro-RO" sz="1400" dirty="0">
                  <a:solidFill>
                    <a:schemeClr val="tx1"/>
                  </a:solidFill>
                </a:rPr>
                <a:t>î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nceputul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test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rii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deoarece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prin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aceast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verific</a:t>
              </a:r>
              <a:r>
                <a:rPr lang="ro-RO" sz="1400" dirty="0">
                  <a:solidFill>
                    <a:schemeClr val="tx1"/>
                  </a:solidFill>
                </a:rPr>
                <a:t>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dac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sistemul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este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stabil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pentru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a </a:t>
              </a:r>
              <a:r>
                <a:rPr lang="ro-RO" sz="1400" dirty="0">
                  <a:solidFill>
                    <a:schemeClr val="tx1"/>
                  </a:solidFill>
                </a:rPr>
                <a:t>î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ncepe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);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prioritizeaz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(</a:t>
              </a:r>
              <a:r>
                <a:rPr lang="ro-RO" sz="1400" dirty="0">
                  <a:solidFill>
                    <a:schemeClr val="tx1"/>
                  </a:solidFill>
                </a:rPr>
                <a:t>î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n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func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ț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importan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ț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a de business </a:t>
              </a:r>
              <a:r>
                <a:rPr lang="ro-RO" sz="1400" dirty="0">
                  <a:solidFill>
                    <a:schemeClr val="tx1"/>
                  </a:solidFill>
                </a:rPr>
                <a:t>ș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riscuri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) </a:t>
              </a:r>
              <a:r>
                <a:rPr lang="ro-RO" sz="1400" dirty="0">
                  <a:solidFill>
                    <a:schemeClr val="tx1"/>
                  </a:solidFill>
                </a:rPr>
                <a:t>ș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crează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datele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dirty="0">
                  <a:solidFill>
                    <a:schemeClr val="tx1"/>
                  </a:solidFill>
                </a:rPr>
                <a:t>; 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Se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grupează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pe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baza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obiectivelor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lor (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funcțională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,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regresie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,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acceptanță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etc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). R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spunde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la </a:t>
              </a:r>
              <a:r>
                <a:rPr lang="ro-RO" sz="1400" dirty="0">
                  <a:solidFill>
                    <a:schemeClr val="tx1"/>
                  </a:solidFill>
                </a:rPr>
                <a:t>î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ntrebarea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: “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Avem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tot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ne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trebuie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pentru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a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începe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executarea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testelor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?”</a:t>
              </a:r>
              <a:endParaRPr lang="en-US" sz="1400" kern="1200" dirty="0"/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6. </a:t>
              </a:r>
              <a:r>
                <a:rPr lang="en-US" sz="1400" kern="1200" dirty="0" err="1"/>
                <a:t>Execu</a:t>
              </a:r>
              <a:r>
                <a:rPr lang="ro-RO" sz="1400" kern="1200" dirty="0"/>
                <a:t>ț</a:t>
              </a:r>
              <a:r>
                <a:rPr lang="en-US" sz="1400" kern="1200" dirty="0" err="1"/>
                <a:t>ie</a:t>
              </a:r>
              <a:r>
                <a:rPr lang="en-US" sz="1400" kern="1200" dirty="0"/>
                <a:t> – </a:t>
              </a:r>
              <a:r>
                <a:rPr lang="ro-RO" sz="1400" kern="1200" dirty="0"/>
                <a:t>î</a:t>
              </a:r>
              <a:r>
                <a:rPr lang="en-US" sz="1400" kern="1200" dirty="0"/>
                <a:t>n</a:t>
              </a:r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 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această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etapă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cazurile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sunt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executate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(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adică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verific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m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comportamentul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produsului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software pe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baza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instruc</a:t>
              </a:r>
              <a:r>
                <a:rPr lang="ro-RO" sz="1400" b="0" i="0" u="none" strike="noStrike" dirty="0">
                  <a:solidFill>
                    <a:schemeClr val="tx1"/>
                  </a:solidFill>
                  <a:effectLst/>
                </a:rPr>
                <a:t>ț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iunilor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scrise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în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cazurile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testare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).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Rezultatele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sunt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raportate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în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tool-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ul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în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care au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fost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scrise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testele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 (Passed/Failed/Blocked </a:t>
              </a:r>
              <a:r>
                <a:rPr lang="en-US" sz="1400" b="0" i="0" u="none" strike="noStrike" dirty="0" err="1">
                  <a:solidFill>
                    <a:schemeClr val="tx1"/>
                  </a:solidFill>
                  <a:effectLst/>
                </a:rPr>
                <a:t>etc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</a:rPr>
                <a:t>)</a:t>
              </a:r>
              <a:endParaRPr lang="en-US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7. </a:t>
              </a:r>
              <a:r>
                <a:rPr lang="ro-RO" sz="1400" dirty="0"/>
                <a:t>Î</a:t>
              </a:r>
              <a:r>
                <a:rPr lang="en-US" sz="1400" kern="1200" dirty="0" err="1"/>
                <a:t>nchidere</a:t>
              </a:r>
              <a:r>
                <a:rPr lang="en-US" sz="1400" kern="1200" dirty="0"/>
                <a:t> – se </a:t>
              </a:r>
              <a:r>
                <a:rPr lang="en-US" sz="1400" kern="1200" dirty="0" err="1"/>
                <a:t>evaluaeaz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criterile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ie</a:t>
              </a:r>
              <a:r>
                <a:rPr lang="ro-RO" sz="1400" kern="1200" dirty="0"/>
                <a:t>ș</a:t>
              </a:r>
              <a:r>
                <a:rPr lang="en-US" sz="1400" kern="1200" dirty="0"/>
                <a:t>ire </a:t>
              </a:r>
              <a:r>
                <a:rPr lang="en-US" sz="1400" kern="1200" dirty="0" err="1"/>
                <a:t>pentru</a:t>
              </a:r>
              <a:r>
                <a:rPr lang="en-US" sz="1400" kern="1200" dirty="0"/>
                <a:t> a ne </a:t>
              </a:r>
              <a:r>
                <a:rPr lang="en-US" sz="1400" kern="1200" dirty="0" err="1"/>
                <a:t>asigura</a:t>
              </a:r>
              <a:r>
                <a:rPr lang="en-US" sz="1400" kern="1200" dirty="0"/>
                <a:t> c</a:t>
              </a:r>
              <a:r>
                <a:rPr lang="ro-RO" sz="1400" kern="1200" dirty="0"/>
                <a:t>ă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putem</a:t>
              </a:r>
              <a:r>
                <a:rPr lang="en-US" sz="1400" kern="1200" dirty="0"/>
                <a:t> </a:t>
              </a:r>
              <a:r>
                <a:rPr lang="ro-RO" sz="1400" dirty="0"/>
                <a:t>î</a:t>
              </a:r>
              <a:r>
                <a:rPr lang="en-US" sz="1400" kern="1200" dirty="0" err="1"/>
                <a:t>nchide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procesul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testare</a:t>
              </a:r>
              <a:r>
                <a:rPr lang="en-US" sz="1400" kern="1200" dirty="0"/>
                <a:t>. 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Se 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identifică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riscurile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de 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produs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(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dacă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există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) </a:t>
              </a:r>
              <a:r>
                <a:rPr lang="ro-RO" sz="1400" dirty="0">
                  <a:solidFill>
                    <a:schemeClr val="tx1"/>
                  </a:solidFill>
                </a:rPr>
                <a:t>ș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se 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raporteaz</a:t>
              </a:r>
              <a:r>
                <a:rPr lang="ro-RO" sz="1400" i="0" u="none" strike="noStrike" dirty="0">
                  <a:solidFill>
                    <a:schemeClr val="tx1"/>
                  </a:solidFill>
                  <a:effectLst/>
                </a:rPr>
                <a:t>ă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1400" i="0" u="none" strike="noStrike" dirty="0" err="1">
                  <a:solidFill>
                    <a:schemeClr val="tx1"/>
                  </a:solidFill>
                  <a:effectLst/>
                </a:rPr>
                <a:t>către</a:t>
              </a:r>
              <a:r>
                <a:rPr lang="en-US" sz="1400" i="0" u="none" strike="noStrike" dirty="0">
                  <a:solidFill>
                    <a:schemeClr val="tx1"/>
                  </a:solidFill>
                  <a:effectLst/>
                </a:rPr>
                <a:t> client</a:t>
              </a:r>
              <a:endParaRPr lang="en-US" sz="14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6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Nomogramă 6">
            <a:extLst>
              <a:ext uri="{FF2B5EF4-FFF2-40B4-BE49-F238E27FC236}">
                <a16:creationId xmlns:a16="http://schemas.microsoft.com/office/drawing/2014/main" id="{EA667728-D8AF-6343-6D36-106A9FF5D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894241"/>
              </p:ext>
            </p:extLst>
          </p:nvPr>
        </p:nvGraphicFramePr>
        <p:xfrm>
          <a:off x="1130710" y="560438"/>
          <a:ext cx="9783096" cy="5577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36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BA98F184-3D70-1132-4103-E10BC6AFE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80959"/>
              </p:ext>
            </p:extLst>
          </p:nvPr>
        </p:nvGraphicFramePr>
        <p:xfrm>
          <a:off x="737419" y="1071717"/>
          <a:ext cx="9871587" cy="235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56AC2DB5-037C-1FED-3220-C558E025B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089448"/>
              </p:ext>
            </p:extLst>
          </p:nvPr>
        </p:nvGraphicFramePr>
        <p:xfrm>
          <a:off x="737419" y="432620"/>
          <a:ext cx="8858866" cy="74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5478B147-FA7D-B225-255D-4DA00D1E2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788973"/>
              </p:ext>
            </p:extLst>
          </p:nvPr>
        </p:nvGraphicFramePr>
        <p:xfrm>
          <a:off x="434770" y="3429000"/>
          <a:ext cx="4505325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1B9DF966-465B-C4CD-FFCD-55E69BDDF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66868"/>
              </p:ext>
            </p:extLst>
          </p:nvPr>
        </p:nvGraphicFramePr>
        <p:xfrm>
          <a:off x="5673212" y="3578480"/>
          <a:ext cx="3609975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12">
            <a:extLst>
              <a:ext uri="{FF2B5EF4-FFF2-40B4-BE49-F238E27FC236}">
                <a16:creationId xmlns:a16="http://schemas.microsoft.com/office/drawing/2014/main" id="{EAAAB41B-5846-7FD4-6902-921A1D763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044390"/>
              </p:ext>
            </p:extLst>
          </p:nvPr>
        </p:nvGraphicFramePr>
        <p:xfrm>
          <a:off x="8566355" y="3409336"/>
          <a:ext cx="384810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81086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omogramă 3">
            <a:extLst>
              <a:ext uri="{FF2B5EF4-FFF2-40B4-BE49-F238E27FC236}">
                <a16:creationId xmlns:a16="http://schemas.microsoft.com/office/drawing/2014/main" id="{5D830B0D-FD83-3E4A-095B-5845A6E35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186643"/>
              </p:ext>
            </p:extLst>
          </p:nvPr>
        </p:nvGraphicFramePr>
        <p:xfrm>
          <a:off x="1101213" y="719666"/>
          <a:ext cx="99502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8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9D78C0D6-60F5-FEFC-75B1-DD3DA2AFD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254827"/>
              </p:ext>
            </p:extLst>
          </p:nvPr>
        </p:nvGraphicFramePr>
        <p:xfrm>
          <a:off x="953727" y="242802"/>
          <a:ext cx="9871587" cy="953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Nomogramă 6">
            <a:extLst>
              <a:ext uri="{FF2B5EF4-FFF2-40B4-BE49-F238E27FC236}">
                <a16:creationId xmlns:a16="http://schemas.microsoft.com/office/drawing/2014/main" id="{F9171025-03D3-8A04-EC95-5D6F82F3F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495458"/>
              </p:ext>
            </p:extLst>
          </p:nvPr>
        </p:nvGraphicFramePr>
        <p:xfrm>
          <a:off x="953728" y="1196531"/>
          <a:ext cx="10005962" cy="2392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Nomogramă 7">
            <a:extLst>
              <a:ext uri="{FF2B5EF4-FFF2-40B4-BE49-F238E27FC236}">
                <a16:creationId xmlns:a16="http://schemas.microsoft.com/office/drawing/2014/main" id="{114E4467-1F6C-909A-95F9-19AE3819F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158882"/>
              </p:ext>
            </p:extLst>
          </p:nvPr>
        </p:nvGraphicFramePr>
        <p:xfrm>
          <a:off x="953727" y="3746090"/>
          <a:ext cx="10005963" cy="2635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886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96EF2D-7D8B-FC9F-BB40-06A8FA9A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354" y="177472"/>
            <a:ext cx="7729728" cy="8155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Partea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PARTEA PRACTIC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3F3440D7-8303-9C40-F21E-EB5C6B52E9BF}"/>
              </a:ext>
            </a:extLst>
          </p:cNvPr>
          <p:cNvSpPr/>
          <p:nvPr/>
        </p:nvSpPr>
        <p:spPr>
          <a:xfrm>
            <a:off x="540774" y="1125794"/>
            <a:ext cx="7266039" cy="462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1. CERINȚELE PENTRU APLICAȚIA: </a:t>
            </a:r>
            <a:r>
              <a:rPr lang="en-US" sz="1800" b="1" i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MPR Design (https://mprdesign.ro/)</a:t>
            </a:r>
            <a:endParaRPr lang="en-US" b="1" i="1" dirty="0"/>
          </a:p>
        </p:txBody>
      </p:sp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F200174C-CFE7-B630-CBA4-F746624AD8C1}"/>
              </a:ext>
            </a:extLst>
          </p:cNvPr>
          <p:cNvSpPr/>
          <p:nvPr/>
        </p:nvSpPr>
        <p:spPr>
          <a:xfrm>
            <a:off x="1302380" y="1587910"/>
            <a:ext cx="8952666" cy="94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Proiectul</a:t>
            </a:r>
            <a:r>
              <a:rPr lang="en-US" sz="1400" dirty="0">
                <a:solidFill>
                  <a:schemeClr val="tx1"/>
                </a:solidFill>
              </a:rPr>
              <a:t> de </a:t>
            </a:r>
            <a:r>
              <a:rPr lang="en-US" sz="1400" dirty="0" err="1">
                <a:solidFill>
                  <a:schemeClr val="tx1"/>
                </a:solidFill>
              </a:rPr>
              <a:t>testare</a:t>
            </a:r>
            <a:r>
              <a:rPr lang="en-US" sz="1400" dirty="0">
                <a:solidFill>
                  <a:schemeClr val="tx1"/>
                </a:solidFill>
              </a:rPr>
              <a:t> a </a:t>
            </a:r>
            <a:r>
              <a:rPr lang="en-US" sz="1400" dirty="0" err="1">
                <a:solidFill>
                  <a:schemeClr val="tx1"/>
                </a:solidFill>
              </a:rPr>
              <a:t>fost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realizat</a:t>
            </a:r>
            <a:r>
              <a:rPr lang="en-US" sz="1400" dirty="0">
                <a:solidFill>
                  <a:schemeClr val="tx1"/>
                </a:solidFill>
              </a:rPr>
              <a:t> cu </a:t>
            </a:r>
            <a:r>
              <a:rPr lang="en-US" sz="1400" dirty="0" err="1">
                <a:solidFill>
                  <a:schemeClr val="tx1"/>
                </a:solidFill>
              </a:rPr>
              <a:t>ajutorul</a:t>
            </a:r>
            <a:r>
              <a:rPr lang="en-US" sz="1400" dirty="0">
                <a:solidFill>
                  <a:schemeClr val="tx1"/>
                </a:solidFill>
              </a:rPr>
              <a:t> tool-</a:t>
            </a:r>
            <a:r>
              <a:rPr lang="en-US" sz="1400" dirty="0" err="1">
                <a:solidFill>
                  <a:schemeClr val="tx1"/>
                </a:solidFill>
              </a:rPr>
              <a:t>ului</a:t>
            </a:r>
            <a:r>
              <a:rPr lang="en-US" sz="1400" dirty="0">
                <a:solidFill>
                  <a:schemeClr val="tx1"/>
                </a:solidFill>
              </a:rPr>
              <a:t> Jira. </a:t>
            </a:r>
            <a:r>
              <a:rPr lang="en-US" sz="1400" dirty="0" err="1">
                <a:solidFill>
                  <a:schemeClr val="tx1"/>
                </a:solidFill>
              </a:rPr>
              <a:t>Conține</a:t>
            </a:r>
            <a:r>
              <a:rPr lang="en-US" sz="1400" dirty="0">
                <a:solidFill>
                  <a:schemeClr val="tx1"/>
                </a:solidFill>
              </a:rPr>
              <a:t> un epic "</a:t>
            </a:r>
            <a:r>
              <a:rPr lang="en-US" sz="1400" b="1" i="0" dirty="0">
                <a:solidFill>
                  <a:srgbClr val="172B4D"/>
                </a:solidFill>
                <a:effectLst/>
              </a:rPr>
              <a:t> ADMIN</a:t>
            </a:r>
            <a:r>
              <a:rPr lang="en-US" sz="1400" dirty="0">
                <a:solidFill>
                  <a:schemeClr val="tx1"/>
                </a:solidFill>
              </a:rPr>
              <a:t>" av</a:t>
            </a:r>
            <a:r>
              <a:rPr lang="ro-RO" sz="1400" dirty="0">
                <a:solidFill>
                  <a:schemeClr val="tx1"/>
                </a:solidFill>
              </a:rPr>
              <a:t>â</a:t>
            </a:r>
            <a:r>
              <a:rPr lang="en-US" sz="1400" dirty="0" err="1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dou</a:t>
            </a:r>
            <a:r>
              <a:rPr lang="ro-RO" sz="1400" dirty="0">
                <a:solidFill>
                  <a:schemeClr val="tx1"/>
                </a:solidFill>
              </a:rPr>
              <a:t>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stor</a:t>
            </a:r>
            <a:r>
              <a:rPr lang="ro-RO" sz="1400" dirty="0">
                <a:solidFill>
                  <a:schemeClr val="tx1"/>
                </a:solidFill>
              </a:rPr>
              <a:t>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o-RO" sz="1400" dirty="0">
                <a:solidFill>
                  <a:schemeClr val="tx1"/>
                </a:solidFill>
              </a:rPr>
              <a:t>uri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unul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pentru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modulul</a:t>
            </a:r>
            <a:r>
              <a:rPr lang="en-US" sz="1400" dirty="0">
                <a:solidFill>
                  <a:schemeClr val="tx1"/>
                </a:solidFill>
              </a:rPr>
              <a:t> “</a:t>
            </a:r>
            <a:r>
              <a:rPr lang="en-US" sz="1400" b="1" i="0" dirty="0" err="1">
                <a:solidFill>
                  <a:srgbClr val="172B4D"/>
                </a:solidFill>
                <a:effectLst/>
              </a:rPr>
              <a:t>Creare</a:t>
            </a:r>
            <a:r>
              <a:rPr lang="en-US" sz="14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1400" b="1" i="0" dirty="0" err="1">
                <a:solidFill>
                  <a:srgbClr val="172B4D"/>
                </a:solidFill>
                <a:effectLst/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ro-RO" sz="1400" dirty="0">
                <a:solidFill>
                  <a:schemeClr val="tx1"/>
                </a:solidFill>
              </a:rPr>
              <a:t>care are </a:t>
            </a:r>
            <a:r>
              <a:rPr lang="en-US" sz="1400" dirty="0">
                <a:solidFill>
                  <a:schemeClr val="tx1"/>
                </a:solidFill>
              </a:rPr>
              <a:t>ca </a:t>
            </a:r>
            <a:r>
              <a:rPr lang="en-US" sz="1400" dirty="0" err="1">
                <a:solidFill>
                  <a:schemeClr val="tx1"/>
                </a:solidFill>
              </a:rPr>
              <a:t>și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cerință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posibilitatea</a:t>
            </a:r>
            <a:r>
              <a:rPr lang="en-US" sz="1400" dirty="0">
                <a:solidFill>
                  <a:schemeClr val="tx1"/>
                </a:solidFill>
              </a:rPr>
              <a:t> de a </a:t>
            </a:r>
            <a:r>
              <a:rPr lang="en-US" sz="1400" dirty="0" err="1">
                <a:solidFill>
                  <a:schemeClr val="tx1"/>
                </a:solidFill>
              </a:rPr>
              <a:t>verifica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crearea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unui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o-RO" sz="1400" dirty="0">
                <a:solidFill>
                  <a:schemeClr val="tx1"/>
                </a:solidFill>
              </a:rPr>
              <a:t>ș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de a </a:t>
            </a:r>
            <a:r>
              <a:rPr lang="en-US" sz="1400" dirty="0" err="1">
                <a:solidFill>
                  <a:schemeClr val="tx1"/>
                </a:solidFill>
              </a:rPr>
              <a:t>insera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datele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peronale</a:t>
            </a:r>
            <a:r>
              <a:rPr lang="en-US" sz="1400" dirty="0">
                <a:solidFill>
                  <a:schemeClr val="tx1"/>
                </a:solidFill>
              </a:rPr>
              <a:t>, </a:t>
            </a:r>
            <a:r>
              <a:rPr lang="ro-RO" sz="1400" dirty="0">
                <a:solidFill>
                  <a:schemeClr val="tx1"/>
                </a:solidFill>
              </a:rPr>
              <a:t>iar cel de-al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o-RO" sz="1400" dirty="0">
                <a:solidFill>
                  <a:schemeClr val="tx1"/>
                </a:solidFill>
              </a:rPr>
              <a:t>doilea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pentru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modulul</a:t>
            </a:r>
            <a:r>
              <a:rPr lang="en-US" sz="1400" dirty="0">
                <a:solidFill>
                  <a:schemeClr val="tx1"/>
                </a:solidFill>
              </a:rPr>
              <a:t> “</a:t>
            </a:r>
            <a:r>
              <a:rPr lang="en-US" sz="1400" b="1" i="0" dirty="0" err="1">
                <a:solidFill>
                  <a:srgbClr val="172B4D"/>
                </a:solidFill>
                <a:effectLst/>
              </a:rPr>
              <a:t>Implementare</a:t>
            </a:r>
            <a:r>
              <a:rPr lang="en-US" sz="14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1400" b="1" i="0" dirty="0" err="1">
                <a:solidFill>
                  <a:srgbClr val="172B4D"/>
                </a:solidFill>
                <a:effectLst/>
              </a:rPr>
              <a:t>Functionalitate</a:t>
            </a:r>
            <a:r>
              <a:rPr lang="en-US" sz="1400" b="1" i="0" dirty="0">
                <a:solidFill>
                  <a:srgbClr val="172B4D"/>
                </a:solidFill>
                <a:effectLst/>
              </a:rPr>
              <a:t> de Wishlist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  <a:r>
              <a:rPr lang="ro-RO" sz="1400" dirty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o-RO" sz="1400" dirty="0">
                <a:solidFill>
                  <a:schemeClr val="tx1"/>
                </a:solidFill>
              </a:rPr>
              <a:t>î</a:t>
            </a:r>
            <a:r>
              <a:rPr lang="en-US" sz="1400" dirty="0">
                <a:solidFill>
                  <a:schemeClr val="tx1"/>
                </a:solidFill>
              </a:rPr>
              <a:t>n </a:t>
            </a:r>
            <a:r>
              <a:rPr lang="en-US" sz="1400" dirty="0" err="1">
                <a:solidFill>
                  <a:schemeClr val="tx1"/>
                </a:solidFill>
              </a:rPr>
              <a:t>cadrul</a:t>
            </a:r>
            <a:r>
              <a:rPr lang="en-US" sz="1400" dirty="0">
                <a:solidFill>
                  <a:schemeClr val="tx1"/>
                </a:solidFill>
              </a:rPr>
              <a:t> c</a:t>
            </a:r>
            <a:r>
              <a:rPr lang="ro-RO" sz="1400" dirty="0">
                <a:solidFill>
                  <a:schemeClr val="tx1"/>
                </a:solidFill>
              </a:rPr>
              <a:t>ă</a:t>
            </a:r>
            <a:r>
              <a:rPr lang="en-US" sz="1400" dirty="0" err="1">
                <a:solidFill>
                  <a:schemeClr val="tx1"/>
                </a:solidFill>
              </a:rPr>
              <a:t>ruia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toate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dorin</a:t>
            </a:r>
            <a:r>
              <a:rPr lang="ro-RO" sz="1400" dirty="0">
                <a:solidFill>
                  <a:schemeClr val="tx1"/>
                </a:solidFill>
              </a:rPr>
              <a:t>ț</a:t>
            </a:r>
            <a:r>
              <a:rPr lang="en-US" sz="1400" dirty="0" err="1">
                <a:solidFill>
                  <a:schemeClr val="tx1"/>
                </a:solidFill>
              </a:rPr>
              <a:t>ele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clientului</a:t>
            </a:r>
            <a:r>
              <a:rPr lang="en-US" sz="1400" dirty="0">
                <a:solidFill>
                  <a:schemeClr val="tx1"/>
                </a:solidFill>
              </a:rPr>
              <a:t> s</a:t>
            </a:r>
            <a:r>
              <a:rPr lang="ro-RO" sz="1400" dirty="0">
                <a:solidFill>
                  <a:schemeClr val="tx1"/>
                </a:solidFill>
              </a:rPr>
              <a:t>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poat</a:t>
            </a:r>
            <a:r>
              <a:rPr lang="ro-RO" sz="1400" dirty="0">
                <a:solidFill>
                  <a:schemeClr val="tx1"/>
                </a:solidFill>
              </a:rPr>
              <a:t>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gestionate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corect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E39A6E91-F7EF-603B-75B6-857D085F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4" y="2625213"/>
            <a:ext cx="4755126" cy="4055314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593BD441-DC0B-9727-C3E0-CE26C1B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99" y="2536723"/>
            <a:ext cx="5054149" cy="41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2442"/>
      </p:ext>
    </p:extLst>
  </p:cSld>
  <p:clrMapOvr>
    <a:masterClrMapping/>
  </p:clrMapOvr>
</p:sld>
</file>

<file path=ppt/theme/theme1.xml><?xml version="1.0" encoding="utf-8"?>
<a:theme xmlns:a="http://schemas.openxmlformats.org/drawingml/2006/main" name="Col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219294</TotalTime>
  <Words>1910</Words>
  <Application>Microsoft Office PowerPoint</Application>
  <PresentationFormat>Ecran lat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Gill Sans MT</vt:lpstr>
      <vt:lpstr>Roboto</vt:lpstr>
      <vt:lpstr>Saira Semi Condensed</vt:lpstr>
      <vt:lpstr>Colet</vt:lpstr>
      <vt:lpstr>PROIECT FINAL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Partea II PARTEA PRACTICĂ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Delia Mihaela Serb</dc:creator>
  <cp:lastModifiedBy>Delia Mihaela Serb</cp:lastModifiedBy>
  <cp:revision>26</cp:revision>
  <dcterms:created xsi:type="dcterms:W3CDTF">2024-05-20T21:41:43Z</dcterms:created>
  <dcterms:modified xsi:type="dcterms:W3CDTF">2024-11-17T22:24:02Z</dcterms:modified>
</cp:coreProperties>
</file>