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10BA5"/>
    <a:srgbClr val="62065B"/>
    <a:srgbClr val="F999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591" autoAdjust="0"/>
    <p:restoredTop sz="94694" autoAdjust="0"/>
  </p:normalViewPr>
  <p:slideViewPr>
    <p:cSldViewPr snapToGrid="0" snapToObjects="1">
      <p:cViewPr>
        <p:scale>
          <a:sx n="244" d="100"/>
          <a:sy n="244" d="100"/>
        </p:scale>
        <p:origin x="4944" y="2850"/>
      </p:cViewPr>
      <p:guideLst>
        <p:guide orient="horz" pos="2159"/>
        <p:guide pos="3839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137B9-71CC-4B6D-9584-2EF384521D7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8498-E1C0-465E-8A62-620883A0E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28498-E1C0-465E-8A62-620883A0E4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1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351C45-39CE-4FC9-8C34-2AD4D5DEA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4C12148-527B-4972-ABCA-20328453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C9252D-DEF4-4E6A-ABA3-9C74229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FCF7CC-7920-48EC-A5BA-33BB05B1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DE5369-2708-43F2-B32C-B9941734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6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256A4F-B598-47D0-8811-D2B2DB4B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635D95-A709-4DA4-BBCC-C50A9A64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18D4EE-91EB-4C71-B1A4-0474814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1EBBA4-A455-4AAE-9833-9776C16D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50974C2-F024-42E6-9005-FD9C4997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9AB3DB-86A4-4B36-BDF9-B48C500C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1CA16C-4D00-4D42-A61D-2C345B06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2787C-1D3B-49DD-ADDA-01C70441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B64510-ECD4-4009-BC7D-CF946544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598F89-A6EF-4D22-8100-3A943E3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676E70-B8B4-4623-885E-025F0D47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C96C57-9A01-49E4-9A53-DB880E10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86BDE4-436A-46F6-8F5C-C2E2AE1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C0E9AD-285B-423A-94C7-C219D468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7B9AD7-307D-4C68-88CA-285EFFA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5C1536-A23D-46C1-8625-3EEB18F3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C459E-AE65-408C-B279-73D5A205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5E1453-E83F-4668-AA64-DD2A104C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EF2392-EAE6-4829-815B-071978D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6F9354-E15F-492D-8BF1-57A4A4B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E070B-8C9E-4EAD-9248-C38B51D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852A96-80D0-4BB7-8FB1-AC74A0062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EC0254-EEC6-4754-BA69-748E778A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41A2BAC-8EEA-4DE1-BC29-7A32AB6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DB252A7-71BA-4A7A-AF14-9924F76D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AA501F1-96F2-4C14-8CC4-C19B70AD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9F519D-F48A-4D25-979A-B35C223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0FDF541-0887-4F30-B30D-59BAF1CE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7C43B3-0E85-45A4-8258-8A9A2E70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C908CFA-CA03-49EF-B62F-76A0908E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ED92D55-EBA3-40FD-9E6B-FCFDFEFD1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37496BB-74EE-4901-B4FF-21B0CD0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8ED82F5-83E0-4EEC-BDFA-B5185BBC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8A67782-C379-471E-A37E-0B962DFF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80B485-2B76-4DAC-A6B7-C2E79792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10EEFB-6E57-4B5E-AAD5-37451FEF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C5EC4FB-419F-44EA-AA87-FF07F44C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4A72AC9-0AC2-48E7-8BD9-C4CA08ED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1CA17AC-026C-46DD-86D7-BB66559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E4AFDC1-F012-409B-B1F4-6E73FC8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831537-CC65-416D-9829-4BB9A7D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FD52B1-08C0-4DBC-9403-300C7F06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0DED47-5519-4B4A-B9FF-55200FA7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AEEC75-601E-4F4D-BC70-2C89B7B1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B3DE2B-45AF-42FC-AEE5-2B27531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CB1B55-1D57-41A6-82D0-E818873E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95B65C9-5F41-4BBA-A5C7-4DF3667E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C6D455-382C-46B5-9C3A-06C2AE2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D5706C3-6796-4564-9F11-193D8031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6D329D-2981-48FC-8124-BFA97C14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97FB8D4-CDC2-47D1-9923-1D059439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458E069-CF6C-4D60-A1A7-015FF1F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471320-718A-4745-8FE4-838328E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5242355-6AD9-4AC5-B69F-BB1F624C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81107DB-2E7C-4F08-9111-AAE45EFC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8F9FB2-045F-4F1E-9230-5845444C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A47100-7DE0-4664-A7B5-55F6820F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264F2B6-4CEA-4FFF-9058-86CD39BF9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26" Type="http://schemas.openxmlformats.org/officeDocument/2006/relationships/image" Target="../media/image21.png"/><Relationship Id="rId39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microsoft.com/office/2007/relationships/hdphoto" Target="../media/hdphoto8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4.wdp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microsoft.com/office/2007/relationships/hdphoto" Target="../media/hdphoto6.wdp"/><Relationship Id="rId37" Type="http://schemas.openxmlformats.org/officeDocument/2006/relationships/image" Target="../media/image30.png"/><Relationship Id="rId40" Type="http://schemas.microsoft.com/office/2007/relationships/hdphoto" Target="../media/hdphoto7.wdp"/><Relationship Id="rId45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microsoft.com/office/2007/relationships/hdphoto" Target="../media/hdphoto3.wdp"/><Relationship Id="rId28" Type="http://schemas.openxmlformats.org/officeDocument/2006/relationships/image" Target="../media/image22.png"/><Relationship Id="rId36" Type="http://schemas.openxmlformats.org/officeDocument/2006/relationships/image" Target="../media/image29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5.png"/><Relationship Id="rId44" Type="http://schemas.microsoft.com/office/2007/relationships/hdphoto" Target="../media/hdphoto9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microsoft.com/office/2007/relationships/hdphoto" Target="../media/hdphoto5.wdp"/><Relationship Id="rId30" Type="http://schemas.openxmlformats.org/officeDocument/2006/relationships/image" Target="../media/image24.png"/><Relationship Id="rId35" Type="http://schemas.openxmlformats.org/officeDocument/2006/relationships/image" Target="../media/image28.png"/><Relationship Id="rId4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26" Type="http://schemas.microsoft.com/office/2007/relationships/hdphoto" Target="../media/hdphoto10.wdp"/><Relationship Id="rId3" Type="http://schemas.openxmlformats.org/officeDocument/2006/relationships/image" Target="../media/image23.png"/><Relationship Id="rId21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30.png"/><Relationship Id="rId17" Type="http://schemas.microsoft.com/office/2007/relationships/hdphoto" Target="../media/hdphoto4.wdp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29.png"/><Relationship Id="rId24" Type="http://schemas.openxmlformats.org/officeDocument/2006/relationships/image" Target="../media/image31.png"/><Relationship Id="rId32" Type="http://schemas.microsoft.com/office/2007/relationships/hdphoto" Target="../media/hdphoto5.wdp"/><Relationship Id="rId5" Type="http://schemas.openxmlformats.org/officeDocument/2006/relationships/image" Target="../media/image25.png"/><Relationship Id="rId15" Type="http://schemas.openxmlformats.org/officeDocument/2006/relationships/image" Target="../media/image7.png"/><Relationship Id="rId23" Type="http://schemas.microsoft.com/office/2007/relationships/hdphoto" Target="../media/hdphoto2.wdp"/><Relationship Id="rId28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microsoft.com/office/2007/relationships/hdphoto" Target="../media/hdphoto3.wdp"/><Relationship Id="rId31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17.png"/><Relationship Id="rId30" Type="http://schemas.microsoft.com/office/2007/relationships/hdphoto" Target="../media/hdphoto1.wdp"/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13" Type="http://schemas.openxmlformats.org/officeDocument/2006/relationships/image" Target="../media/image41.png"></Relationship><Relationship Id="rId3" Type="http://schemas.openxmlformats.org/officeDocument/2006/relationships/image" Target="../media/image36.png"></Relationship><Relationship Id="rId7" Type="http://schemas.openxmlformats.org/officeDocument/2006/relationships/image" Target="../media/image37.png"></Relationship><Relationship Id="rId12" Type="http://schemas.openxmlformats.org/officeDocument/2006/relationships/image" Target="../media/image40.png"></Relationship><Relationship Id="rId17" Type="http://schemas.openxmlformats.org/officeDocument/2006/relationships/image" Target="../media/image45.png"></Relationship><Relationship Id="rId2" Type="http://schemas.openxmlformats.org/officeDocument/2006/relationships/notesSlide" Target="../notesSlides/notesSlide3.xml"></Relationship><Relationship Id="rId16" Type="http://schemas.openxmlformats.org/officeDocument/2006/relationships/image" Target="../media/image44.png"></Relationship><Relationship Id="rId6" Type="http://schemas.openxmlformats.org/officeDocument/2006/relationships/image" Target="../media/image7.png"></Relationship><Relationship Id="rId11" Type="http://schemas.openxmlformats.org/officeDocument/2006/relationships/image" Target="../media/image39.png"></Relationship><Relationship Id="rId5" Type="http://schemas.microsoft.com/office/2007/relationships/hdphoto" Target="../media/hdphoto6.wdp"></Relationship><Relationship Id="rId15" Type="http://schemas.openxmlformats.org/officeDocument/2006/relationships/image" Target="../media/image43.png"></Relationship><Relationship Id="rId10" Type="http://schemas.openxmlformats.org/officeDocument/2006/relationships/image" Target="../media/image38.png"></Relationship><Relationship Id="rId4" Type="http://schemas.openxmlformats.org/officeDocument/2006/relationships/image" Target="../media/image25.png"></Relationship><Relationship Id="rId9" Type="http://schemas.microsoft.com/office/2007/relationships/hdphoto" Target="../media/hdphoto3.wdp"></Relationship><Relationship Id="rId14" Type="http://schemas.openxmlformats.org/officeDocument/2006/relationships/image" Target="../media/image42.png"></Relationship><Relationship Id="rId18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6.png"></Relationship><Relationship Id="rId3" Type="http://schemas.openxmlformats.org/officeDocument/2006/relationships/image" Target="../media/image25.png"></Relationship><Relationship Id="rId4" Type="http://schemas.microsoft.com/office/2007/relationships/hdphoto" Target="../media/hdphoto6.wdp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37.png"></Relationship><Relationship Id="rId7" Type="http://schemas.openxmlformats.org/officeDocument/2006/relationships/image" Target="../media/image19.png"></Relationship><Relationship Id="rId8" Type="http://schemas.microsoft.com/office/2007/relationships/hdphoto" Target="../media/hdphoto3.wdp"></Relationship><Relationship Id="rId9" Type="http://schemas.openxmlformats.org/officeDocument/2006/relationships/image" Target="../media/image38.png"></Relationship><Relationship Id="rId10" Type="http://schemas.openxmlformats.org/officeDocument/2006/relationships/image" Target="../media/image39.png"></Relationship><Relationship Id="rId11" Type="http://schemas.openxmlformats.org/officeDocument/2006/relationships/image" Target="../media/image40.png"></Relationship><Relationship Id="rId12" Type="http://schemas.openxmlformats.org/officeDocument/2006/relationships/image" Target="../media/image41.png"></Relationship><Relationship Id="rId13" Type="http://schemas.openxmlformats.org/officeDocument/2006/relationships/image" Target="../media/image42.png"></Relationship><Relationship Id="rId14" Type="http://schemas.openxmlformats.org/officeDocument/2006/relationships/image" Target="../media/image43.png"></Relationship><Relationship Id="rId15" Type="http://schemas.openxmlformats.org/officeDocument/2006/relationships/image" Target="../media/image44.png"></Relationship><Relationship Id="rId16" Type="http://schemas.openxmlformats.org/officeDocument/2006/relationships/image" Target="../media/image45.png"></Relationship><Relationship Id="rId17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6.png"></Relationship><Relationship Id="rId3" Type="http://schemas.openxmlformats.org/officeDocument/2006/relationships/image" Target="../media/image25.png"></Relationship><Relationship Id="rId4" Type="http://schemas.microsoft.com/office/2007/relationships/hdphoto" Target="../media/hdphoto6.wdp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37.png"></Relationship><Relationship Id="rId7" Type="http://schemas.openxmlformats.org/officeDocument/2006/relationships/image" Target="../media/image19.png"></Relationship><Relationship Id="rId8" Type="http://schemas.microsoft.com/office/2007/relationships/hdphoto" Target="../media/hdphoto3.wdp"></Relationship><Relationship Id="rId9" Type="http://schemas.openxmlformats.org/officeDocument/2006/relationships/image" Target="../media/image38.png"></Relationship><Relationship Id="rId10" Type="http://schemas.openxmlformats.org/officeDocument/2006/relationships/image" Target="../media/image39.png"></Relationship><Relationship Id="rId11" Type="http://schemas.openxmlformats.org/officeDocument/2006/relationships/image" Target="../media/image40.png"></Relationship><Relationship Id="rId12" Type="http://schemas.openxmlformats.org/officeDocument/2006/relationships/image" Target="../media/image41.png"></Relationship><Relationship Id="rId13" Type="http://schemas.openxmlformats.org/officeDocument/2006/relationships/image" Target="../media/image45.png"></Relationship><Relationship Id="rId14" Type="http://schemas.openxmlformats.org/officeDocument/2006/relationships/image" Target="../media/image42.png"></Relationship><Relationship Id="rId15" Type="http://schemas.openxmlformats.org/officeDocument/2006/relationships/image" Target="../media/image43.png"></Relationship><Relationship Id="rId16" Type="http://schemas.openxmlformats.org/officeDocument/2006/relationships/image" Target="../media/image44.png"></Relationship><Relationship Id="rId17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E922CBB-2558-4A1C-97B8-8E5E30D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12" y="1420140"/>
            <a:ext cx="9903529" cy="43244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7687AC0-DD1C-4A04-A1A6-28E8030EC978}"/>
              </a:ext>
            </a:extLst>
          </p:cNvPr>
          <p:cNvGrpSpPr/>
          <p:nvPr/>
        </p:nvGrpSpPr>
        <p:grpSpPr>
          <a:xfrm>
            <a:off x="1330578" y="893900"/>
            <a:ext cx="9405313" cy="639039"/>
            <a:chOff x="720728" y="1190934"/>
            <a:chExt cx="11471272" cy="779410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A3549C21-919B-4C97-B955-129BFB1F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11" y="1457431"/>
              <a:ext cx="1190699" cy="3397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A1103003-345F-4DB8-BB86-F85547FF3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516" y="1448426"/>
              <a:ext cx="1025278" cy="3270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B95E0200-62FA-4B6A-91C6-39AAA548F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7383" y="1460980"/>
              <a:ext cx="1146376" cy="3524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D3EEEBC5-A157-4119-8E93-21EC4FD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11654" y="1420040"/>
              <a:ext cx="980346" cy="35247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6522644D-CEBF-4D10-91AA-6518A9D32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5855" y="1395441"/>
              <a:ext cx="469321" cy="4016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C8412CC1-6C77-40A3-A7EF-CF507274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06276" y="1442736"/>
              <a:ext cx="385982" cy="338476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ABE116C1-AF63-41E4-BEC6-2BBCB75A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6836" y="1442736"/>
              <a:ext cx="385982" cy="33847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7774316B-B6EF-4323-8971-4BA19385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0728" y="1442736"/>
              <a:ext cx="385982" cy="338476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96B02B2F-8E12-4B0F-B2FF-B869F209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7" y="1190934"/>
              <a:ext cx="1660416" cy="77941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7D99CAFA-4218-49E5-A128-8640E708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9963" y="1456130"/>
              <a:ext cx="775924" cy="311688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44F9EDEE-9A4A-4BA6-B07C-CE4B1EC5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57464" y="1412773"/>
              <a:ext cx="890789" cy="40068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381CD331-8596-4D6C-8CB0-8C92B2273340}"/>
              </a:ext>
            </a:extLst>
          </p:cNvPr>
          <p:cNvGrpSpPr/>
          <p:nvPr/>
        </p:nvGrpSpPr>
        <p:grpSpPr>
          <a:xfrm>
            <a:off x="759651" y="1970146"/>
            <a:ext cx="9960351" cy="3161737"/>
            <a:chOff x="1742699" y="2640628"/>
            <a:chExt cx="9960351" cy="31617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CD76CCCE-D26D-4F2B-B8E3-2CD27ADD0AEF}"/>
                </a:ext>
              </a:extLst>
            </p:cNvPr>
            <p:cNvSpPr/>
            <p:nvPr/>
          </p:nvSpPr>
          <p:spPr>
            <a:xfrm>
              <a:off x="5756508" y="3365393"/>
              <a:ext cx="2409223" cy="82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2D244F28-347A-427C-8E26-932E3728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44058" y="4451892"/>
              <a:ext cx="264501" cy="25603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CC74903-4002-4BC2-90F9-2884CDC1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1343" y="4484027"/>
              <a:ext cx="2206344" cy="214448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7103724" y="5129558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predict</a:t>
              </a: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="" xmlns:a16="http://schemas.microsoft.com/office/drawing/2014/main" id="{8AFD107D-7114-4659-A4F3-6B215AB6FFC1}"/>
                </a:ext>
              </a:extLst>
            </p:cNvPr>
            <p:cNvSpPr/>
            <p:nvPr/>
          </p:nvSpPr>
          <p:spPr>
            <a:xfrm>
              <a:off x="2379863" y="3168027"/>
              <a:ext cx="4015972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="" xmlns:a16="http://schemas.microsoft.com/office/drawing/2014/main" id="{340B4ACE-B782-49FB-8B60-3101508C9C17}"/>
                </a:ext>
              </a:extLst>
            </p:cNvPr>
            <p:cNvSpPr/>
            <p:nvPr/>
          </p:nvSpPr>
          <p:spPr>
            <a:xfrm>
              <a:off x="10406704" y="3339092"/>
              <a:ext cx="1087543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="" xmlns:a16="http://schemas.microsoft.com/office/drawing/2014/main" id="{F0085846-4486-4B46-97FF-8FCE5AD15DC6}"/>
                </a:ext>
              </a:extLst>
            </p:cNvPr>
            <p:cNvSpPr/>
            <p:nvPr/>
          </p:nvSpPr>
          <p:spPr>
            <a:xfrm>
              <a:off x="8449285" y="3339092"/>
              <a:ext cx="689145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="" xmlns:a16="http://schemas.microsoft.com/office/drawing/2014/main" id="{2FDCDD10-DF28-48B2-8758-B7943901F499}"/>
                </a:ext>
              </a:extLst>
            </p:cNvPr>
            <p:cNvCxnSpPr>
              <a:cxnSpLocks/>
              <a:stCxn id="95" idx="3"/>
              <a:endCxn id="71" idx="1"/>
            </p:cNvCxnSpPr>
            <p:nvPr/>
          </p:nvCxnSpPr>
          <p:spPr>
            <a:xfrm>
              <a:off x="7695459" y="3779444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2837C902-D57F-4129-93C2-7941E53555DE}"/>
                </a:ext>
              </a:extLst>
            </p:cNvPr>
            <p:cNvSpPr/>
            <p:nvPr/>
          </p:nvSpPr>
          <p:spPr>
            <a:xfrm>
              <a:off x="1983533" y="3093064"/>
              <a:ext cx="9719517" cy="1336581"/>
            </a:xfrm>
            <a:prstGeom prst="round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6093C063-D607-455F-B62F-CF0072F0EC33}"/>
                </a:ext>
              </a:extLst>
            </p:cNvPr>
            <p:cNvSpPr/>
            <p:nvPr/>
          </p:nvSpPr>
          <p:spPr>
            <a:xfrm>
              <a:off x="6470205" y="3168027"/>
              <a:ext cx="2706389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6FADC43-CA92-4894-A0AB-831BE45C4A60}"/>
                </a:ext>
              </a:extLst>
            </p:cNvPr>
            <p:cNvSpPr txBox="1"/>
            <p:nvPr/>
          </p:nvSpPr>
          <p:spPr>
            <a:xfrm>
              <a:off x="6836222" y="3837934"/>
              <a:ext cx="661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packer.py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Bento_api.py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11F79E03-4D7E-4CE4-99D1-6594CF6F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62421" y="4167007"/>
              <a:ext cx="450134" cy="3960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586933F-A987-411B-A239-98C22167834C}"/>
                </a:ext>
              </a:extLst>
            </p:cNvPr>
            <p:cNvSpPr txBox="1"/>
            <p:nvPr/>
          </p:nvSpPr>
          <p:spPr>
            <a:xfrm>
              <a:off x="6530397" y="3137014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C8639E7-CAEE-4F1D-98E2-50EE8DE8817C}"/>
                </a:ext>
              </a:extLst>
            </p:cNvPr>
            <p:cNvSpPr txBox="1"/>
            <p:nvPr/>
          </p:nvSpPr>
          <p:spPr>
            <a:xfrm>
              <a:off x="6810725" y="3489143"/>
              <a:ext cx="9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EXCUTE:</a:t>
              </a: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python packer.py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E90A64FF-F54B-4FBA-B533-5C859470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60207" y="3415889"/>
              <a:ext cx="214981" cy="207115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178C672A-18C3-4F51-A5D6-E31B86D5B5A0}"/>
                </a:ext>
              </a:extLst>
            </p:cNvPr>
            <p:cNvSpPr/>
            <p:nvPr/>
          </p:nvSpPr>
          <p:spPr>
            <a:xfrm>
              <a:off x="5715328" y="2917896"/>
              <a:ext cx="250360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24E3D6E-A8B0-4915-A348-07E89FED2091}"/>
                </a:ext>
              </a:extLst>
            </p:cNvPr>
            <p:cNvSpPr txBox="1"/>
            <p:nvPr/>
          </p:nvSpPr>
          <p:spPr>
            <a:xfrm>
              <a:off x="7634707" y="3621843"/>
              <a:ext cx="62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err="1"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 repo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Model.pt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Dockerfile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2C262D68-8731-40E4-B1A4-F85C3DE9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99761" y="3879445"/>
              <a:ext cx="231854" cy="14052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DA578E3-8CBF-4710-934B-20673C7340EE}"/>
                </a:ext>
              </a:extLst>
            </p:cNvPr>
            <p:cNvSpPr txBox="1"/>
            <p:nvPr/>
          </p:nvSpPr>
          <p:spPr>
            <a:xfrm>
              <a:off x="5754486" y="2651806"/>
              <a:ext cx="1047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pack_bento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73C02E80-6691-4F38-9CA3-C8D259AE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0310" y="2652311"/>
              <a:ext cx="197436" cy="19111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2A3836D-756F-4B79-88B7-610629E20311}"/>
                </a:ext>
              </a:extLst>
            </p:cNvPr>
            <p:cNvSpPr txBox="1"/>
            <p:nvPr/>
          </p:nvSpPr>
          <p:spPr>
            <a:xfrm>
              <a:off x="8449284" y="2645233"/>
              <a:ext cx="1574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push_image_to_harbor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3C47A967-D8AB-44DB-AE34-74B7B047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29612" y="2655977"/>
              <a:ext cx="197436" cy="191118"/>
            </a:xfrm>
            <a:prstGeom prst="rect">
              <a:avLst/>
            </a:prstGeom>
          </p:spPr>
        </p:pic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34C2A41A-35C2-4CE2-B1E4-C7483F805877}"/>
                </a:ext>
              </a:extLst>
            </p:cNvPr>
            <p:cNvSpPr/>
            <p:nvPr/>
          </p:nvSpPr>
          <p:spPr>
            <a:xfrm>
              <a:off x="8396440" y="2917896"/>
              <a:ext cx="147409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="" xmlns:a16="http://schemas.microsoft.com/office/drawing/2014/main" id="{3BD699AA-DCC5-4C43-B068-C5885F7097C1}"/>
                </a:ext>
              </a:extLst>
            </p:cNvPr>
            <p:cNvSpPr/>
            <p:nvPr/>
          </p:nvSpPr>
          <p:spPr>
            <a:xfrm rot="5400000">
              <a:off x="10661086" y="4200869"/>
              <a:ext cx="470203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69052F3F-D54E-44B4-8C26-0A88BFCA4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06997" y="3152831"/>
              <a:ext cx="227938" cy="21863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E6907C4-064B-4CA9-AA7E-CBD405872A48}"/>
                </a:ext>
              </a:extLst>
            </p:cNvPr>
            <p:cNvSpPr txBox="1"/>
            <p:nvPr/>
          </p:nvSpPr>
          <p:spPr>
            <a:xfrm>
              <a:off x="9371990" y="3123648"/>
              <a:ext cx="59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SECRET:</a:t>
              </a:r>
            </a:p>
            <a:p>
              <a:r>
                <a:rPr lang="en-US" altLang="ko-KR" sz="400" smtClean="0">
                  <a:latin typeface="Arial" panose="020B0604020202020204" pitchFamily="34" charset="0"/>
                  <a:cs typeface="Arial" panose="020B0604020202020204" pitchFamily="34" charset="0"/>
                </a:rPr>
                <a:t>harbor.xxx.com</a:t>
              </a:r>
              <a:endParaRPr lang="en-US" altLang="ko-KR" sz="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B9994C3E-F461-4677-81A6-80FD57635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06997" y="3419063"/>
              <a:ext cx="227938" cy="21863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506E43A-0199-4243-A2D8-EBF6B0F01CBE}"/>
                </a:ext>
              </a:extLst>
            </p:cNvPr>
            <p:cNvSpPr txBox="1"/>
            <p:nvPr/>
          </p:nvSpPr>
          <p:spPr>
            <a:xfrm>
              <a:off x="9371989" y="3366772"/>
              <a:ext cx="591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ALIAS:</a:t>
              </a:r>
            </a:p>
            <a:p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hostpath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 volume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/hosts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5857FAD2-FC62-47E5-BA00-96B8CA4B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548894" y="3409880"/>
              <a:ext cx="174546" cy="184577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8BD3938C-4E85-4D96-8E19-A5CB9931A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854273" y="4489412"/>
              <a:ext cx="373265" cy="35604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F58EB6A-650C-48B5-8770-5F7BD15C4BDE}"/>
                </a:ext>
              </a:extLst>
            </p:cNvPr>
            <p:cNvSpPr txBox="1"/>
            <p:nvPr/>
          </p:nvSpPr>
          <p:spPr>
            <a:xfrm>
              <a:off x="8718005" y="4790368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harbor</a:t>
              </a:r>
            </a:p>
            <a:p>
              <a:r>
                <a:rPr lang="en-US" altLang="ko-KR" sz="500" i="0" smtClean="0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bentoml-packages</a:t>
              </a:r>
              <a:endParaRPr lang="en-US" altLang="ko-KR" sz="500" i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EF38A417-467D-4322-A8F4-8029DCD84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40459" y="3620428"/>
              <a:ext cx="524710" cy="3180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0CA0130-CD12-4208-83E2-4903CED472B5}"/>
                </a:ext>
              </a:extLst>
            </p:cNvPr>
            <p:cNvSpPr txBox="1"/>
            <p:nvPr/>
          </p:nvSpPr>
          <p:spPr>
            <a:xfrm>
              <a:off x="8514115" y="4037944"/>
              <a:ext cx="6210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Docker Image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FFF345F-73C5-4640-8A60-13E89BAC227F}"/>
                </a:ext>
              </a:extLst>
            </p:cNvPr>
            <p:cNvSpPr txBox="1"/>
            <p:nvPr/>
          </p:nvSpPr>
          <p:spPr>
            <a:xfrm>
              <a:off x="8479111" y="4278181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500" i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3D7ADF2-0613-43AD-B4B0-8CCF169FC258}"/>
                </a:ext>
              </a:extLst>
            </p:cNvPr>
            <p:cNvSpPr txBox="1"/>
            <p:nvPr/>
          </p:nvSpPr>
          <p:spPr>
            <a:xfrm>
              <a:off x="8516560" y="3955223"/>
              <a:ext cx="621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72FDA3D7-40DA-452A-BDF7-F846C7BAAD4F}"/>
                </a:ext>
              </a:extLst>
            </p:cNvPr>
            <p:cNvSpPr txBox="1"/>
            <p:nvPr/>
          </p:nvSpPr>
          <p:spPr>
            <a:xfrm>
              <a:off x="10128001" y="2640628"/>
              <a:ext cx="13580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push_to_argocd_git_repo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7FC51E9-51F9-449B-B592-45C9FFC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99269" y="2655977"/>
              <a:ext cx="197436" cy="191118"/>
            </a:xfrm>
            <a:prstGeom prst="rect">
              <a:avLst/>
            </a:prstGeom>
          </p:spPr>
        </p:pic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D6C7AA6A-EF41-48EE-8487-B130A7CFF09D}"/>
                </a:ext>
              </a:extLst>
            </p:cNvPr>
            <p:cNvSpPr/>
            <p:nvPr/>
          </p:nvSpPr>
          <p:spPr>
            <a:xfrm>
              <a:off x="10044650" y="2917895"/>
              <a:ext cx="1541557" cy="140506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="" xmlns:a16="http://schemas.microsoft.com/office/drawing/2014/main" id="{045A6003-2CEC-4E38-8356-936650C88585}"/>
                </a:ext>
              </a:extLst>
            </p:cNvPr>
            <p:cNvSpPr/>
            <p:nvPr/>
          </p:nvSpPr>
          <p:spPr>
            <a:xfrm>
              <a:off x="10221263" y="3168027"/>
              <a:ext cx="1325075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56605CB5-7AC1-4EAD-86D8-0428B291740F}"/>
                </a:ext>
              </a:extLst>
            </p:cNvPr>
            <p:cNvSpPr txBox="1"/>
            <p:nvPr/>
          </p:nvSpPr>
          <p:spPr>
            <a:xfrm>
              <a:off x="10280988" y="3137014"/>
              <a:ext cx="9861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argocd-git-repo-volume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AE5CBA41-F578-45AB-96E9-D8EFA5C7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25404" y="3613482"/>
              <a:ext cx="230760" cy="19749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A4A395DA-1753-42D1-BE57-2B514CCC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93503" y="3446417"/>
              <a:ext cx="280700" cy="24327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5F2CA520-8B81-4589-B2F6-DB16A697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70786" y="3648797"/>
              <a:ext cx="157698" cy="13099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7E99198-781C-4589-9D79-8C491DBC6CEB}"/>
                </a:ext>
              </a:extLst>
            </p:cNvPr>
            <p:cNvSpPr txBox="1"/>
            <p:nvPr/>
          </p:nvSpPr>
          <p:spPr>
            <a:xfrm>
              <a:off x="10362897" y="3668030"/>
              <a:ext cx="12581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Deply</a:t>
              </a:r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 pod template with </a:t>
              </a:r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image:tag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Service template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92DD68-982E-47C5-9818-44AEB1961135}"/>
                </a:ext>
              </a:extLst>
            </p:cNvPr>
            <p:cNvSpPr txBox="1"/>
            <p:nvPr/>
          </p:nvSpPr>
          <p:spPr>
            <a:xfrm>
              <a:off x="10847599" y="3950535"/>
              <a:ext cx="661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459A136F-359F-47AC-B72B-D258DEED9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98559" y="4480291"/>
              <a:ext cx="416419" cy="365167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3BFC00F-4906-47C4-94F2-918B17777E67}"/>
                </a:ext>
              </a:extLst>
            </p:cNvPr>
            <p:cNvSpPr txBox="1"/>
            <p:nvPr/>
          </p:nvSpPr>
          <p:spPr>
            <a:xfrm>
              <a:off x="10501546" y="4810182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altLang="ko-KR" sz="500" i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F16CF3A-3D8A-42BB-9EFB-D3878595EB82}"/>
                </a:ext>
              </a:extLst>
            </p:cNvPr>
            <p:cNvSpPr txBox="1"/>
            <p:nvPr/>
          </p:nvSpPr>
          <p:spPr>
            <a:xfrm>
              <a:off x="10615170" y="4800879"/>
              <a:ext cx="65122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gitsync-argocd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4E59A629-F414-496D-A994-95FEF1EC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5660" b="96934" l="9845" r="88601">
                          <a14:foregroundMark x1="51295" y1="8255" x2="51295" y2="8255"/>
                          <a14:foregroundMark x1="88342" y1="35849" x2="88342" y2="35849"/>
                          <a14:foregroundMark x1="87565" y1="32783" x2="88083" y2="42689"/>
                          <a14:foregroundMark x1="10881" y1="33726" x2="10363" y2="43868"/>
                          <a14:foregroundMark x1="15026" y1="49528" x2="18135" y2="55425"/>
                          <a14:foregroundMark x1="19430" y1="57547" x2="30311" y2="66745"/>
                          <a14:foregroundMark x1="67876" y1="68632" x2="73575" y2="64151"/>
                          <a14:foregroundMark x1="65544" y1="90094" x2="66321" y2="90802"/>
                          <a14:foregroundMark x1="59067" y1="90330" x2="59326" y2="92689"/>
                          <a14:foregroundMark x1="53368" y1="92925" x2="61140" y2="96462"/>
                          <a14:foregroundMark x1="46114" y1="95519" x2="40674" y2="96934"/>
                          <a14:foregroundMark x1="14508" y1="29717" x2="16580" y2="23113"/>
                          <a14:foregroundMark x1="17876" y1="21226" x2="34715" y2="8962"/>
                          <a14:foregroundMark x1="37824" y1="7311" x2="45855" y2="5660"/>
                          <a14:foregroundMark x1="53368" y1="5660" x2="70466" y2="9198"/>
                          <a14:foregroundMark x1="71762" y1="11085" x2="86010" y2="28538"/>
                          <a14:foregroundMark x1="76943" y1="15094" x2="80570" y2="18868"/>
                          <a14:foregroundMark x1="32642" y1="8255" x2="32642" y2="8255"/>
                          <a14:foregroundMark x1="30570" y1="9198" x2="27720" y2="11792"/>
                          <a14:foregroundMark x1="33679" y1="93632" x2="33679" y2="93632"/>
                          <a14:foregroundMark x1="65544" y1="93632" x2="65544" y2="93632"/>
                          <a14:foregroundMark x1="82124" y1="56132" x2="82124" y2="56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782387" y="5067088"/>
              <a:ext cx="438875" cy="482082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 rot="1896922">
              <a:off x="9202847" y="4913880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4D180747-3567-4A0C-89A9-B560F909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528628" y="3679442"/>
              <a:ext cx="166831" cy="200003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3E26A0A-76E4-4E62-916E-1009563A4B55}"/>
                </a:ext>
              </a:extLst>
            </p:cNvPr>
            <p:cNvSpPr txBox="1"/>
            <p:nvPr/>
          </p:nvSpPr>
          <p:spPr>
            <a:xfrm>
              <a:off x="7843528" y="5423561"/>
              <a:ext cx="1246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="" xmlns:a16="http://schemas.microsoft.com/office/drawing/2014/main" id="{B63CCE47-52B2-45BD-AC94-2D61D7C2E87E}"/>
                </a:ext>
              </a:extLst>
            </p:cNvPr>
            <p:cNvSpPr/>
            <p:nvPr/>
          </p:nvSpPr>
          <p:spPr>
            <a:xfrm rot="10800000">
              <a:off x="8597747" y="5300047"/>
              <a:ext cx="1184637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FFEC2E3B-5992-49CB-AC9B-AB694EC861A3}"/>
                </a:ext>
              </a:extLst>
            </p:cNvPr>
            <p:cNvSpPr txBox="1"/>
            <p:nvPr/>
          </p:nvSpPr>
          <p:spPr>
            <a:xfrm>
              <a:off x="8768236" y="5155766"/>
              <a:ext cx="107896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DEPLOY: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pod</a:t>
              </a: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svc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6DDF0AB0-D4DF-49DB-8F48-89984A91FEE4}"/>
                </a:ext>
              </a:extLst>
            </p:cNvPr>
            <p:cNvSpPr txBox="1"/>
            <p:nvPr/>
          </p:nvSpPr>
          <p:spPr>
            <a:xfrm rot="1849046">
              <a:off x="9177363" y="4799352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화살표: 오른쪽 105">
              <a:extLst>
                <a:ext uri="{FF2B5EF4-FFF2-40B4-BE49-F238E27FC236}">
                  <a16:creationId xmlns="" xmlns:a16="http://schemas.microsoft.com/office/drawing/2014/main" id="{7F277A45-629E-485F-A9F2-9DA5CEFB991F}"/>
                </a:ext>
              </a:extLst>
            </p:cNvPr>
            <p:cNvSpPr/>
            <p:nvPr/>
          </p:nvSpPr>
          <p:spPr>
            <a:xfrm rot="8849230">
              <a:off x="10109671" y="4913880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E3FCEB5F-CA2A-4EE3-99EF-38708F5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39369" y="5074702"/>
              <a:ext cx="450134" cy="396004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3FD5365B-07C3-4BDC-BDB1-5E2403F9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526651" y="4992693"/>
              <a:ext cx="233342" cy="230832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4D405956-743A-4012-BEDC-B5C488876B68}"/>
                </a:ext>
              </a:extLst>
            </p:cNvPr>
            <p:cNvSpPr txBox="1"/>
            <p:nvPr/>
          </p:nvSpPr>
          <p:spPr>
            <a:xfrm>
              <a:off x="9768636" y="5411203"/>
              <a:ext cx="70565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</a:t>
              </a:r>
              <a:endParaRPr lang="en-US" altLang="ko-KR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5E013F4-33F3-4AE8-AB69-60BBCB9B28C2}"/>
                </a:ext>
              </a:extLst>
            </p:cNvPr>
            <p:cNvSpPr txBox="1"/>
            <p:nvPr/>
          </p:nvSpPr>
          <p:spPr>
            <a:xfrm rot="16200000">
              <a:off x="1281675" y="3565072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</a:t>
              </a:r>
              <a:endParaRPr lang="ko-KR" altLang="en-US" sz="105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7163885" y="5291216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7163884" y="5382809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A33481A9-4269-4BF8-8E72-9B8A8CE52EF3}"/>
                </a:ext>
              </a:extLst>
            </p:cNvPr>
            <p:cNvSpPr txBox="1"/>
            <p:nvPr/>
          </p:nvSpPr>
          <p:spPr>
            <a:xfrm>
              <a:off x="9817537" y="4938382"/>
              <a:ext cx="4338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FD0747E2-6031-4CFC-B1AF-221EA79A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864228" y="5213021"/>
              <a:ext cx="310696" cy="230832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B6C23ED3-A716-496D-B24C-CC6582773C77}"/>
                </a:ext>
              </a:extLst>
            </p:cNvPr>
            <p:cNvSpPr txBox="1"/>
            <p:nvPr/>
          </p:nvSpPr>
          <p:spPr>
            <a:xfrm rot="19613550">
              <a:off x="10278006" y="462295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template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E116C910-DCDA-4D06-B13C-C621C24C398F}"/>
                </a:ext>
              </a:extLst>
            </p:cNvPr>
            <p:cNvCxnSpPr>
              <a:cxnSpLocks/>
              <a:stCxn id="53" idx="3"/>
              <a:endCxn id="66" idx="1"/>
            </p:cNvCxnSpPr>
            <p:nvPr/>
          </p:nvCxnSpPr>
          <p:spPr>
            <a:xfrm>
              <a:off x="9870537" y="3620430"/>
              <a:ext cx="174113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="" xmlns:a16="http://schemas.microsoft.com/office/drawing/2014/main" id="{81193249-F0D3-4044-BB58-31FB46A64A41}"/>
                </a:ext>
              </a:extLst>
            </p:cNvPr>
            <p:cNvCxnSpPr>
              <a:cxnSpLocks/>
              <a:stCxn id="45" idx="3"/>
              <a:endCxn id="53" idx="1"/>
            </p:cNvCxnSpPr>
            <p:nvPr/>
          </p:nvCxnSpPr>
          <p:spPr>
            <a:xfrm>
              <a:off x="8218935" y="3620430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사각형: 둥근 모서리 147">
              <a:extLst>
                <a:ext uri="{FF2B5EF4-FFF2-40B4-BE49-F238E27FC236}">
                  <a16:creationId xmlns="" xmlns:a16="http://schemas.microsoft.com/office/drawing/2014/main" id="{B3157663-6412-4E65-B3CC-338A27745A87}"/>
                </a:ext>
              </a:extLst>
            </p:cNvPr>
            <p:cNvSpPr/>
            <p:nvPr/>
          </p:nvSpPr>
          <p:spPr>
            <a:xfrm>
              <a:off x="4821419" y="2917896"/>
              <a:ext cx="715300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B0BDADC4-5597-4565-A951-703E1725772F}"/>
                </a:ext>
              </a:extLst>
            </p:cNvPr>
            <p:cNvSpPr txBox="1"/>
            <p:nvPr/>
          </p:nvSpPr>
          <p:spPr>
            <a:xfrm>
              <a:off x="4854856" y="2673648"/>
              <a:ext cx="77995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git_push_ml_pipeline</a:t>
              </a:r>
              <a:endParaRPr lang="ko-KR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="" xmlns:a16="http://schemas.microsoft.com/office/drawing/2014/main" id="{223F86F4-C3CC-4D3E-A569-E15D4DC4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871" y="2652791"/>
              <a:ext cx="197436" cy="191118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="" xmlns:a16="http://schemas.microsoft.com/office/drawing/2014/main" id="{17E88FBD-05F5-4890-85F9-01444278439F}"/>
                </a:ext>
              </a:extLst>
            </p:cNvPr>
            <p:cNvSpPr/>
            <p:nvPr/>
          </p:nvSpPr>
          <p:spPr>
            <a:xfrm>
              <a:off x="4864381" y="3339092"/>
              <a:ext cx="631158" cy="6964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="" xmlns:a16="http://schemas.microsoft.com/office/drawing/2014/main" id="{97EE314F-14C2-42CC-8AA5-ABE1F7A026EA}"/>
                </a:ext>
              </a:extLst>
            </p:cNvPr>
            <p:cNvCxnSpPr>
              <a:cxnSpLocks/>
              <a:stCxn id="148" idx="3"/>
              <a:endCxn id="45" idx="1"/>
            </p:cNvCxnSpPr>
            <p:nvPr/>
          </p:nvCxnSpPr>
          <p:spPr>
            <a:xfrm>
              <a:off x="5536719" y="3620430"/>
              <a:ext cx="17860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그림 158">
              <a:extLst>
                <a:ext uri="{FF2B5EF4-FFF2-40B4-BE49-F238E27FC236}">
                  <a16:creationId xmlns="" xmlns:a16="http://schemas.microsoft.com/office/drawing/2014/main" id="{99421F6D-3E68-432E-A9D2-60A577C8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02467" y="3651977"/>
              <a:ext cx="157698" cy="130991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826875" y="3609679"/>
              <a:ext cx="823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="" xmlns:a16="http://schemas.microsoft.com/office/drawing/2014/main" id="{C968A8AE-99BA-4C75-83F6-5939C6AD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71234" y="3394470"/>
              <a:ext cx="280700" cy="243274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="" xmlns:a16="http://schemas.microsoft.com/office/drawing/2014/main" id="{5CF6D1D0-A8A4-4CA5-9130-EC0F47B7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2397" y="4480291"/>
              <a:ext cx="416419" cy="365167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23B41D69-A1BF-422D-8654-29A17FBD0438}"/>
                </a:ext>
              </a:extLst>
            </p:cNvPr>
            <p:cNvSpPr txBox="1"/>
            <p:nvPr/>
          </p:nvSpPr>
          <p:spPr>
            <a:xfrm>
              <a:off x="2679232" y="4800879"/>
              <a:ext cx="785216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gitsync-ml-pipeline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A4E68370-C83E-4859-8B05-F9589C99F546}"/>
                </a:ext>
              </a:extLst>
            </p:cNvPr>
            <p:cNvSpPr txBox="1"/>
            <p:nvPr/>
          </p:nvSpPr>
          <p:spPr>
            <a:xfrm>
              <a:off x="2430347" y="3124314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="" xmlns:a16="http://schemas.microsoft.com/office/drawing/2014/main" id="{82806DF6-A6F3-490D-8FB7-F7DB832032B7}"/>
                </a:ext>
              </a:extLst>
            </p:cNvPr>
            <p:cNvSpPr/>
            <p:nvPr/>
          </p:nvSpPr>
          <p:spPr>
            <a:xfrm>
              <a:off x="2564823" y="3339092"/>
              <a:ext cx="646871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="" xmlns:a16="http://schemas.microsoft.com/office/drawing/2014/main" id="{FC35E113-9A12-4872-9495-9B881EB20714}"/>
                </a:ext>
              </a:extLst>
            </p:cNvPr>
            <p:cNvSpPr/>
            <p:nvPr/>
          </p:nvSpPr>
          <p:spPr>
            <a:xfrm>
              <a:off x="2175056" y="2917896"/>
              <a:ext cx="109378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D70EE04B-1559-4416-864D-B96D11345D46}"/>
                </a:ext>
              </a:extLst>
            </p:cNvPr>
            <p:cNvSpPr txBox="1"/>
            <p:nvPr/>
          </p:nvSpPr>
          <p:spPr>
            <a:xfrm>
              <a:off x="2262062" y="2645233"/>
              <a:ext cx="1107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git_pull_ml_pipeline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="" xmlns:a16="http://schemas.microsoft.com/office/drawing/2014/main" id="{02A355C1-E83B-4B4C-BC23-CF51B730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37272" y="2655977"/>
              <a:ext cx="197436" cy="191118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04905" y="2843660"/>
              <a:ext cx="252271" cy="221935"/>
            </a:xfrm>
            <a:prstGeom prst="rect">
              <a:avLst/>
            </a:prstGeom>
          </p:spPr>
        </p:pic>
        <p:cxnSp>
          <p:nvCxnSpPr>
            <p:cNvPr id="182" name="직선 화살표 연결선 181">
              <a:extLst>
                <a:ext uri="{FF2B5EF4-FFF2-40B4-BE49-F238E27FC236}">
                  <a16:creationId xmlns="" xmlns:a16="http://schemas.microsoft.com/office/drawing/2014/main" id="{95EA86F2-93FF-426F-B48B-0CD66B362341}"/>
                </a:ext>
              </a:extLst>
            </p:cNvPr>
            <p:cNvCxnSpPr>
              <a:cxnSpLocks/>
              <a:stCxn id="177" idx="3"/>
              <a:endCxn id="206" idx="1"/>
            </p:cNvCxnSpPr>
            <p:nvPr/>
          </p:nvCxnSpPr>
          <p:spPr>
            <a:xfrm>
              <a:off x="3268843" y="3620430"/>
              <a:ext cx="17145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그림 184">
              <a:extLst>
                <a:ext uri="{FF2B5EF4-FFF2-40B4-BE49-F238E27FC236}">
                  <a16:creationId xmlns="" xmlns:a16="http://schemas.microsoft.com/office/drawing/2014/main" id="{8ECCB99C-C4C7-4044-B552-E966ED42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5528" y="3562794"/>
              <a:ext cx="157698" cy="130991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04D61120-82E1-4461-A7A3-80505CAAA9D3}"/>
                </a:ext>
              </a:extLst>
            </p:cNvPr>
            <p:cNvSpPr txBox="1"/>
            <p:nvPr/>
          </p:nvSpPr>
          <p:spPr>
            <a:xfrm>
              <a:off x="2527828" y="3568054"/>
              <a:ext cx="8797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7" name="그림 186">
              <a:extLst>
                <a:ext uri="{FF2B5EF4-FFF2-40B4-BE49-F238E27FC236}">
                  <a16:creationId xmlns="" xmlns:a16="http://schemas.microsoft.com/office/drawing/2014/main" id="{FF440308-E3A0-439A-9E52-EF8F3313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64823" y="3365966"/>
              <a:ext cx="280700" cy="243274"/>
            </a:xfrm>
            <a:prstGeom prst="rect">
              <a:avLst/>
            </a:prstGeom>
          </p:spPr>
        </p:pic>
        <p:sp>
          <p:nvSpPr>
            <p:cNvPr id="206" name="사각형: 둥근 모서리 205">
              <a:extLst>
                <a:ext uri="{FF2B5EF4-FFF2-40B4-BE49-F238E27FC236}">
                  <a16:creationId xmlns="" xmlns:a16="http://schemas.microsoft.com/office/drawing/2014/main" id="{166A8AAF-9A9C-42DE-A49F-AC92403B7662}"/>
                </a:ext>
              </a:extLst>
            </p:cNvPr>
            <p:cNvSpPr/>
            <p:nvPr/>
          </p:nvSpPr>
          <p:spPr>
            <a:xfrm>
              <a:off x="3440294" y="2917896"/>
              <a:ext cx="1198648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="" xmlns:a16="http://schemas.microsoft.com/office/drawing/2014/main" id="{66A8473A-2D87-4ED6-AA95-DE8E374BF63A}"/>
                </a:ext>
              </a:extLst>
            </p:cNvPr>
            <p:cNvCxnSpPr>
              <a:cxnSpLocks/>
              <a:stCxn id="206" idx="3"/>
              <a:endCxn id="148" idx="1"/>
            </p:cNvCxnSpPr>
            <p:nvPr/>
          </p:nvCxnSpPr>
          <p:spPr>
            <a:xfrm>
              <a:off x="4638942" y="3620430"/>
              <a:ext cx="18247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99F95719-8757-479A-8A6E-66297314F220}"/>
                </a:ext>
              </a:extLst>
            </p:cNvPr>
            <p:cNvSpPr txBox="1"/>
            <p:nvPr/>
          </p:nvSpPr>
          <p:spPr>
            <a:xfrm>
              <a:off x="3509509" y="2667776"/>
              <a:ext cx="13167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download_artifacts_from_model_registry</a:t>
              </a:r>
              <a:endParaRPr lang="ko-KR" alt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" name="그림 214">
              <a:extLst>
                <a:ext uri="{FF2B5EF4-FFF2-40B4-BE49-F238E27FC236}">
                  <a16:creationId xmlns="" xmlns:a16="http://schemas.microsoft.com/office/drawing/2014/main" id="{CDAD7968-6DF1-4279-B140-2B0FE755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96525" y="2640628"/>
              <a:ext cx="197436" cy="191118"/>
            </a:xfrm>
            <a:prstGeom prst="rect">
              <a:avLst/>
            </a:prstGeom>
          </p:spPr>
        </p:pic>
        <p:sp>
          <p:nvSpPr>
            <p:cNvPr id="218" name="사각형: 둥근 모서리 217">
              <a:extLst>
                <a:ext uri="{FF2B5EF4-FFF2-40B4-BE49-F238E27FC236}">
                  <a16:creationId xmlns="" xmlns:a16="http://schemas.microsoft.com/office/drawing/2014/main" id="{9C353D9F-B9C7-4544-A306-3F62B24E389C}"/>
                </a:ext>
              </a:extLst>
            </p:cNvPr>
            <p:cNvSpPr/>
            <p:nvPr/>
          </p:nvSpPr>
          <p:spPr>
            <a:xfrm>
              <a:off x="3495244" y="3242048"/>
              <a:ext cx="1081894" cy="9511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9" name="그림 218">
              <a:extLst>
                <a:ext uri="{FF2B5EF4-FFF2-40B4-BE49-F238E27FC236}">
                  <a16:creationId xmlns="" xmlns:a16="http://schemas.microsoft.com/office/drawing/2014/main" id="{8D9FD99B-92FB-4A34-9EA2-D8EAE51AD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576753" y="3309878"/>
              <a:ext cx="166831" cy="200003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7FC91B40-2C0F-4D38-B633-2788D290A86C}"/>
                </a:ext>
              </a:extLst>
            </p:cNvPr>
            <p:cNvSpPr txBox="1"/>
            <p:nvPr/>
          </p:nvSpPr>
          <p:spPr>
            <a:xfrm>
              <a:off x="3475016" y="3482677"/>
              <a:ext cx="11778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EXECUTE: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Download_artifacts_from_minio.py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 MODEL &amp; SAVE: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To /ml-pipeline/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gitsync-ml-pipeline/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4" name="그룹 313"/>
            <p:cNvGrpSpPr/>
            <p:nvPr/>
          </p:nvGrpSpPr>
          <p:grpSpPr>
            <a:xfrm>
              <a:off x="6272767" y="5036589"/>
              <a:ext cx="900335" cy="754376"/>
              <a:chOff x="5950891" y="5045941"/>
              <a:chExt cx="900335" cy="754376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5950891" y="56156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ANALYSTS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5980343" y="5045941"/>
                <a:ext cx="870883" cy="614461"/>
                <a:chOff x="3800777" y="5811449"/>
                <a:chExt cx="1342134" cy="946957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0777" y="5984875"/>
                  <a:ext cx="629216" cy="773531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1773" y="6007100"/>
                  <a:ext cx="611138" cy="751306"/>
                </a:xfrm>
                <a:prstGeom prst="rect">
                  <a:avLst/>
                </a:prstGeom>
              </p:spPr>
            </p:pic>
            <p:pic>
              <p:nvPicPr>
                <p:cNvPr id="158" name="그림 157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070" y="5811449"/>
                  <a:ext cx="770287" cy="946957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5485299" y="5127093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train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2272037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69108" y="2843660"/>
              <a:ext cx="252271" cy="22193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22083" y="2843660"/>
              <a:ext cx="252271" cy="221935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9643" y="2843660"/>
              <a:ext cx="252271" cy="221935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23149" y="2843660"/>
              <a:ext cx="252271" cy="221935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68991" y="2843660"/>
              <a:ext cx="252271" cy="221935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3524427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4884025" y="2895260"/>
              <a:ext cx="1172116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3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5802708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8479111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10131282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1" name="그림 260">
              <a:extLst>
                <a:ext uri="{FF2B5EF4-FFF2-40B4-BE49-F238E27FC236}">
                  <a16:creationId xmlns="" xmlns:a16="http://schemas.microsoft.com/office/drawing/2014/main" id="{4D180747-3567-4A0C-89A9-B560F909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714471" y="3679442"/>
              <a:ext cx="166831" cy="200003"/>
            </a:xfrm>
            <a:prstGeom prst="rect">
              <a:avLst/>
            </a:prstGeom>
          </p:spPr>
        </p:pic>
        <p:sp>
          <p:nvSpPr>
            <p:cNvPr id="264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>
              <a:off x="6881302" y="3757493"/>
              <a:ext cx="647326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  <a:stCxn id="141" idx="2"/>
              <a:endCxn id="164" idx="3"/>
            </p:cNvCxnSpPr>
            <p:nvPr/>
          </p:nvCxnSpPr>
          <p:spPr>
            <a:xfrm rot="5400000">
              <a:off x="3915703" y="3398618"/>
              <a:ext cx="627370" cy="1901144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3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 rot="16200000">
              <a:off x="2826725" y="4208739"/>
              <a:ext cx="487765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232192" y="4992693"/>
              <a:ext cx="511485" cy="634119"/>
              <a:chOff x="4353988" y="4927853"/>
              <a:chExt cx="511485" cy="634119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353988" y="5021380"/>
                <a:ext cx="402622" cy="540592"/>
                <a:chOff x="4363475" y="5109224"/>
                <a:chExt cx="402622" cy="540592"/>
              </a:xfrm>
            </p:grpSpPr>
            <p:pic>
              <p:nvPicPr>
                <p:cNvPr id="223" name="그림 222">
                  <a:extLst>
                    <a:ext uri="{FF2B5EF4-FFF2-40B4-BE49-F238E27FC236}">
                      <a16:creationId xmlns="" xmlns:a16="http://schemas.microsoft.com/office/drawing/2014/main" id="{5CBE22C5-779E-43E4-9189-D9B3DFCBD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3475" y="5488083"/>
                  <a:ext cx="402622" cy="161733"/>
                </a:xfrm>
                <a:prstGeom prst="rect">
                  <a:avLst/>
                </a:prstGeom>
              </p:spPr>
            </p:pic>
            <p:pic>
              <p:nvPicPr>
                <p:cNvPr id="231" name="그림 230">
                  <a:extLst>
                    <a:ext uri="{FF2B5EF4-FFF2-40B4-BE49-F238E27FC236}">
                      <a16:creationId xmlns="" xmlns:a16="http://schemas.microsoft.com/office/drawing/2014/main" id="{8E089A67-AF99-45FA-B0E1-1E6B39EDD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3475" y="5109224"/>
                  <a:ext cx="380897" cy="380897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4483021" y="4927853"/>
                <a:ext cx="3824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UI</a:t>
                </a:r>
                <a:endParaRPr lang="ko-KR" altLang="en-US" sz="6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3" name="그림 232">
              <a:extLst>
                <a:ext uri="{FF2B5EF4-FFF2-40B4-BE49-F238E27FC236}">
                  <a16:creationId xmlns="" xmlns:a16="http://schemas.microsoft.com/office/drawing/2014/main" id="{0A101D23-60F3-4FC3-AD4B-E6EC3B4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868378" y="4840063"/>
              <a:ext cx="261115" cy="434378"/>
            </a:xfrm>
            <a:prstGeom prst="rect">
              <a:avLst/>
            </a:prstGeom>
          </p:spPr>
        </p:pic>
        <p:pic>
          <p:nvPicPr>
            <p:cNvPr id="291" name="그림 290">
              <a:extLst>
                <a:ext uri="{FF2B5EF4-FFF2-40B4-BE49-F238E27FC236}">
                  <a16:creationId xmlns="" xmlns:a16="http://schemas.microsoft.com/office/drawing/2014/main" id="{E11EF601-78AF-438B-9CCC-72313D3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868378" y="5423561"/>
              <a:ext cx="348652" cy="34072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99" y="5270799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e99\Downloads\pngwing.com (2)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162" y="4822071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TextBox 309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3547837" y="4762380"/>
              <a:ext cx="1555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DOWNLOAD MODEL: 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packed Mlmodel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(mlflow)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5056282" y="4800879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345145" y="5403800"/>
              <a:ext cx="96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 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DB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5667237" y="5291216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5667236" y="5382809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3964" y="4122584"/>
              <a:ext cx="1010533" cy="1000464"/>
            </a:xfrm>
            <a:prstGeom prst="bentConnector3">
              <a:avLst>
                <a:gd name="adj1" fmla="val 99642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2137272" y="5067819"/>
              <a:ext cx="1536814" cy="734546"/>
              <a:chOff x="2534335" y="5077171"/>
              <a:chExt cx="1536814" cy="734546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2548253" y="5077171"/>
                <a:ext cx="1522896" cy="734546"/>
                <a:chOff x="1948269" y="5077171"/>
                <a:chExt cx="1522896" cy="734546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="" xmlns:a16="http://schemas.microsoft.com/office/drawing/2014/main" id="{D957D300-A530-457F-9671-891004D3E6C7}"/>
                    </a:ext>
                  </a:extLst>
                </p:cNvPr>
                <p:cNvSpPr txBox="1"/>
                <p:nvPr/>
              </p:nvSpPr>
              <p:spPr>
                <a:xfrm>
                  <a:off x="2405566" y="5198737"/>
                  <a:ext cx="1065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MAINTENANCE:</a:t>
                  </a:r>
                </a:p>
                <a:p>
                  <a:endPara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Connected User in Server-141</a:t>
                  </a:r>
                  <a:endParaRPr lang="ko-KR" altLang="en-US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1" name="그림 210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5064" y="5077171"/>
                  <a:ext cx="499823" cy="614461"/>
                </a:xfrm>
                <a:prstGeom prst="rect">
                  <a:avLst/>
                </a:prstGeom>
              </p:spPr>
            </p:pic>
            <p:sp>
              <p:nvSpPr>
                <p:cNvPr id="288" name="TextBox 287">
                  <a:extLst>
                    <a:ext uri="{FF2B5EF4-FFF2-40B4-BE49-F238E27FC236}">
                      <a16:creationId xmlns="" xmlns:a16="http://schemas.microsoft.com/office/drawing/2014/main" id="{2E45DAB5-0E0E-4FA7-97AE-0EDD7DBB7873}"/>
                    </a:ext>
                  </a:extLst>
                </p:cNvPr>
                <p:cNvSpPr txBox="1"/>
                <p:nvPr/>
              </p:nvSpPr>
              <p:spPr>
                <a:xfrm>
                  <a:off x="1948269" y="5627051"/>
                  <a:ext cx="862469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DATA ENGINEER</a:t>
                  </a:r>
                  <a:endParaRPr lang="ko-KR" altLang="en-US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27" name="그림 326">
                <a:extLst>
                  <a:ext uri="{FF2B5EF4-FFF2-40B4-BE49-F238E27FC236}">
                    <a16:creationId xmlns="" xmlns:a16="http://schemas.microsoft.com/office/drawing/2014/main" id="{ABE116C1-AF63-41E4-BEC6-2BBCB75A9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4335" y="5116430"/>
                <a:ext cx="243507" cy="213537"/>
              </a:xfrm>
              <a:prstGeom prst="rect">
                <a:avLst/>
              </a:prstGeom>
            </p:spPr>
          </p:pic>
        </p:grpSp>
        <p:sp>
          <p:nvSpPr>
            <p:cNvPr id="329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6200000">
              <a:off x="2205545" y="4732331"/>
              <a:ext cx="475003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5400000">
              <a:off x="2287606" y="4732333"/>
              <a:ext cx="475002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 flipV="1">
              <a:off x="3660168" y="3779444"/>
              <a:ext cx="3054303" cy="343139"/>
            </a:xfrm>
            <a:prstGeom prst="bentConnector3">
              <a:avLst>
                <a:gd name="adj1" fmla="val 90957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70" name="Picture 2" descr="C:\Users\jae99\Downloads\pngwing.com (3)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444" y="3909891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jae99\Downloads\pngwing.com (3)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41" y="3353830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ackgroundRemoval t="0" b="100000" l="0" r="100000">
                          <a14:foregroundMark x1="24708" y1="18881" x2="4864" y2="84615"/>
                          <a14:foregroundMark x1="5447" y1="18182" x2="26070" y2="88811"/>
                          <a14:foregroundMark x1="27626" y1="95105" x2="28016" y2="5594"/>
                          <a14:foregroundMark x1="26848" y1="6294" x2="2140" y2="3497"/>
                          <a14:foregroundMark x1="2140" y1="3497" x2="2529" y2="93706"/>
                          <a14:foregroundMark x1="2529" y1="93706" x2="26070" y2="93007"/>
                          <a14:foregroundMark x1="15953" y1="60839" x2="18288" y2="77622"/>
                          <a14:foregroundMark x1="38521" y1="23776" x2="39105" y2="64336"/>
                          <a14:foregroundMark x1="55447" y1="44755" x2="55447" y2="44755"/>
                          <a14:foregroundMark x1="68482" y1="45455" x2="68482" y2="45455"/>
                          <a14:foregroundMark x1="83268" y1="41259" x2="83268" y2="41259"/>
                          <a14:foregroundMark x1="90661" y1="41259" x2="90661" y2="41259"/>
                          <a14:backgroundMark x1="35409" y1="15385" x2="34241" y2="88811"/>
                          <a14:backgroundMark x1="36187" y1="10490" x2="96887" y2="9091"/>
                          <a14:backgroundMark x1="59144" y1="50350" x2="59144" y2="50350"/>
                          <a14:backgroundMark x1="82490" y1="67133" x2="82490" y2="67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327" y="4008602"/>
              <a:ext cx="280033" cy="77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11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BEBA8EAE-BF5A-486C-A8C5-ECC9F3942E4B}">
                  <a14:imgProps xmlns:a14="http://schemas.microsoft.com/office/drawing/2010/main">
                    <a14:imgLayer r:embed="rId42">
                      <a14:imgEffect>
                        <a14:backgroundRemoval t="8696" b="100000" l="0" r="99050">
                          <a14:foregroundMark x1="32542" y1="27826" x2="32542" y2="27826"/>
                          <a14:foregroundMark x1="37055" y1="40000" x2="37055" y2="40000"/>
                          <a14:foregroundMark x1="48456" y1="20000" x2="48456" y2="20000"/>
                          <a14:foregroundMark x1="59145" y1="38261" x2="59145" y2="38261"/>
                          <a14:foregroundMark x1="71021" y1="37391" x2="71021" y2="37391"/>
                          <a14:foregroundMark x1="80285" y1="38261" x2="80285" y2="38261"/>
                          <a14:foregroundMark x1="90261" y1="31304" x2="90261" y2="31304"/>
                          <a14:backgroundMark x1="10214" y1="46087" x2="10214" y2="460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10" y="3932478"/>
              <a:ext cx="278681" cy="76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backgroundRemoval t="0" b="100000" l="0" r="100000">
                          <a14:foregroundMark x1="13263" y1="58108" x2="20424" y2="63964"/>
                          <a14:foregroundMark x1="96286" y1="71622" x2="96286" y2="71622"/>
                          <a14:foregroundMark x1="89920" y1="72973" x2="89920" y2="72973"/>
                          <a14:foregroundMark x1="93634" y1="68919" x2="93634" y2="68919"/>
                          <a14:foregroundMark x1="99204" y1="80180" x2="99204" y2="80180"/>
                          <a14:foregroundMark x1="12467" y1="71171" x2="17772" y2="81532"/>
                          <a14:foregroundMark x1="15385" y1="52703" x2="26525" y2="62162"/>
                          <a14:foregroundMark x1="26790" y1="71622" x2="26790" y2="864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621" y="3938461"/>
              <a:ext cx="266789" cy="157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그림 173">
              <a:extLst>
                <a:ext uri="{FF2B5EF4-FFF2-40B4-BE49-F238E27FC236}">
                  <a16:creationId xmlns="" xmlns:a16="http://schemas.microsoft.com/office/drawing/2014/main" id="{70138A21-6D10-4CA6-ACD5-F79A4E74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91249" y="3139526"/>
              <a:ext cx="227938" cy="218634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A573B72B-6D3E-4FEF-A465-9E0B9D166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BEBA8EAE-BF5A-486C-A8C5-ECC9F3942E4B}">
                  <a14:imgProps xmlns:a14="http://schemas.microsoft.com/office/drawing/2010/main">
                    <a14:imgLayer r:embed="rId46">
                      <a14:imgEffect>
                        <a14:backgroundRemoval t="6383" b="89362" l="9524" r="91837">
                          <a14:foregroundMark x1="51701" y1="7092" x2="51701" y2="7092"/>
                          <a14:foregroundMark x1="59864" y1="41135" x2="59864" y2="41135"/>
                          <a14:foregroundMark x1="54422" y1="53901" x2="54422" y2="53901"/>
                          <a14:foregroundMark x1="62585" y1="39007" x2="44218" y2="65957"/>
                          <a14:foregroundMark x1="33333" y1="39716" x2="40136" y2="60284"/>
                          <a14:foregroundMark x1="49660" y1="62411" x2="72109" y2="51773"/>
                          <a14:foregroundMark x1="74150" y1="53901" x2="74150" y2="53901"/>
                          <a14:foregroundMark x1="74150" y1="53191" x2="55782" y2="31915"/>
                          <a14:foregroundMark x1="54422" y1="37589" x2="44898" y2="78723"/>
                          <a14:foregroundMark x1="60544" y1="80142" x2="60544" y2="80142"/>
                          <a14:foregroundMark x1="51701" y1="83688" x2="61905" y2="83688"/>
                          <a14:foregroundMark x1="58503" y1="83688" x2="58503" y2="83688"/>
                          <a14:foregroundMark x1="54422" y1="83688" x2="54422" y2="83688"/>
                          <a14:foregroundMark x1="50340" y1="83688" x2="50340" y2="83688"/>
                          <a14:foregroundMark x1="51701" y1="83688" x2="51701" y2="83688"/>
                          <a14:foregroundMark x1="54422" y1="84397" x2="54422" y2="84397"/>
                          <a14:foregroundMark x1="52381" y1="85816" x2="52381" y2="85816"/>
                          <a14:foregroundMark x1="51701" y1="27660" x2="51701" y2="27660"/>
                          <a14:foregroundMark x1="51701" y1="27660" x2="51701" y2="27660"/>
                          <a14:foregroundMark x1="52381" y1="27660" x2="52381" y2="27660"/>
                          <a14:foregroundMark x1="53741" y1="27660" x2="53741" y2="27660"/>
                          <a14:foregroundMark x1="53741" y1="27660" x2="53741" y2="27660"/>
                          <a14:foregroundMark x1="54422" y1="29787" x2="54422" y2="29787"/>
                          <a14:foregroundMark x1="91837" y1="53901" x2="91837" y2="539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5977" y="3139526"/>
              <a:ext cx="227938" cy="218634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="" xmlns:a16="http://schemas.microsoft.com/office/drawing/2014/main" id="{C1079C06-5095-4466-99FF-84B3D9589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135208" y="3139526"/>
              <a:ext cx="227938" cy="218634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="" xmlns:a16="http://schemas.microsoft.com/office/drawing/2014/main" id="{DC8B92AF-8697-4E24-BE99-2FB845A00D14}"/>
                </a:ext>
              </a:extLst>
            </p:cNvPr>
            <p:cNvSpPr txBox="1"/>
            <p:nvPr/>
          </p:nvSpPr>
          <p:spPr>
            <a:xfrm>
              <a:off x="5696838" y="3627150"/>
              <a:ext cx="82362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LOAD MODEL</a:t>
              </a: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FILE: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From 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192" name="그림 191">
              <a:extLst>
                <a:ext uri="{FF2B5EF4-FFF2-40B4-BE49-F238E27FC236}">
                  <a16:creationId xmlns="" xmlns:a16="http://schemas.microsoft.com/office/drawing/2014/main" id="{A8F4E42D-0DC0-491B-885F-309072695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814088" y="3413479"/>
              <a:ext cx="166831" cy="20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6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D5D10BAF-DBF6-4BF5-B6F6-466C4BA82FA9}"/>
              </a:ext>
            </a:extLst>
          </p:cNvPr>
          <p:cNvGrpSpPr/>
          <p:nvPr/>
        </p:nvGrpSpPr>
        <p:grpSpPr>
          <a:xfrm>
            <a:off x="6849240" y="460610"/>
            <a:ext cx="4745122" cy="990086"/>
            <a:chOff x="4237760" y="1327113"/>
            <a:chExt cx="4745122" cy="990086"/>
          </a:xfrm>
        </p:grpSpPr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6996339" y="1655792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predict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3E26A0A-76E4-4E62-916E-1009563A4B55}"/>
                </a:ext>
              </a:extLst>
            </p:cNvPr>
            <p:cNvSpPr txBox="1"/>
            <p:nvPr/>
          </p:nvSpPr>
          <p:spPr>
            <a:xfrm>
              <a:off x="7736143" y="1949795"/>
              <a:ext cx="1246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E3FCEB5F-CA2A-4EE3-99EF-38708F5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984" y="1600936"/>
              <a:ext cx="450134" cy="396004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3FD5365B-07C3-4BDC-BDB1-5E2403F9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266" y="1518927"/>
              <a:ext cx="233342" cy="230832"/>
            </a:xfrm>
            <a:prstGeom prst="rect">
              <a:avLst/>
            </a:prstGeom>
          </p:spPr>
        </p:pic>
        <p:sp>
          <p:nvSpPr>
            <p:cNvPr id="113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7056500" y="1817450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7056499" y="1909043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FD0747E2-6031-4CFC-B1AF-221EA79A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843" y="1739255"/>
              <a:ext cx="310696" cy="230832"/>
            </a:xfrm>
            <a:prstGeom prst="rect">
              <a:avLst/>
            </a:prstGeom>
          </p:spPr>
        </p:pic>
        <p:grpSp>
          <p:nvGrpSpPr>
            <p:cNvPr id="314" name="그룹 313"/>
            <p:cNvGrpSpPr/>
            <p:nvPr/>
          </p:nvGrpSpPr>
          <p:grpSpPr>
            <a:xfrm>
              <a:off x="6165382" y="1562823"/>
              <a:ext cx="900335" cy="754376"/>
              <a:chOff x="5950891" y="5045941"/>
              <a:chExt cx="900335" cy="754376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5950891" y="56156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ANALYSTS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5980343" y="5045941"/>
                <a:ext cx="870883" cy="614461"/>
                <a:chOff x="3800777" y="5811449"/>
                <a:chExt cx="1342134" cy="946957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0777" y="5984875"/>
                  <a:ext cx="629216" cy="773531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1773" y="6007100"/>
                  <a:ext cx="611138" cy="751306"/>
                </a:xfrm>
                <a:prstGeom prst="rect">
                  <a:avLst/>
                </a:prstGeom>
              </p:spPr>
            </p:pic>
            <p:pic>
              <p:nvPicPr>
                <p:cNvPr id="158" name="그림 157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070" y="5811449"/>
                  <a:ext cx="770287" cy="946957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5377914" y="1653327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train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124807" y="1518927"/>
              <a:ext cx="511485" cy="634119"/>
              <a:chOff x="4353988" y="4927853"/>
              <a:chExt cx="511485" cy="634119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353988" y="5021380"/>
                <a:ext cx="402622" cy="540592"/>
                <a:chOff x="4363475" y="5109224"/>
                <a:chExt cx="402622" cy="540592"/>
              </a:xfrm>
            </p:grpSpPr>
            <p:pic>
              <p:nvPicPr>
                <p:cNvPr id="223" name="그림 222">
                  <a:extLst>
                    <a:ext uri="{FF2B5EF4-FFF2-40B4-BE49-F238E27FC236}">
                      <a16:creationId xmlns="" xmlns:a16="http://schemas.microsoft.com/office/drawing/2014/main" id="{5CBE22C5-779E-43E4-9189-D9B3DFCBD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3475" y="5488083"/>
                  <a:ext cx="402622" cy="161733"/>
                </a:xfrm>
                <a:prstGeom prst="rect">
                  <a:avLst/>
                </a:prstGeom>
              </p:spPr>
            </p:pic>
            <p:pic>
              <p:nvPicPr>
                <p:cNvPr id="231" name="그림 230">
                  <a:extLst>
                    <a:ext uri="{FF2B5EF4-FFF2-40B4-BE49-F238E27FC236}">
                      <a16:creationId xmlns="" xmlns:a16="http://schemas.microsoft.com/office/drawing/2014/main" id="{8E089A67-AF99-45FA-B0E1-1E6B39EDD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3475" y="5109224"/>
                  <a:ext cx="380897" cy="380897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4483021" y="4927853"/>
                <a:ext cx="3824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UI</a:t>
                </a:r>
                <a:endParaRPr lang="ko-KR" altLang="en-US" sz="6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3" name="그림 232">
              <a:extLst>
                <a:ext uri="{FF2B5EF4-FFF2-40B4-BE49-F238E27FC236}">
                  <a16:creationId xmlns="" xmlns:a16="http://schemas.microsoft.com/office/drawing/2014/main" id="{0A101D23-60F3-4FC3-AD4B-E6EC3B4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0993" y="1366297"/>
              <a:ext cx="261115" cy="434378"/>
            </a:xfrm>
            <a:prstGeom prst="rect">
              <a:avLst/>
            </a:prstGeom>
          </p:spPr>
        </p:pic>
        <p:pic>
          <p:nvPicPr>
            <p:cNvPr id="291" name="그림 290">
              <a:extLst>
                <a:ext uri="{FF2B5EF4-FFF2-40B4-BE49-F238E27FC236}">
                  <a16:creationId xmlns="" xmlns:a16="http://schemas.microsoft.com/office/drawing/2014/main" id="{E11EF601-78AF-438B-9CCC-72313D3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60993" y="1949795"/>
              <a:ext cx="348652" cy="34072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514" y="1797033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e99\Downloads\pngwing.com (2)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777" y="1348305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948897" y="1327113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237760" y="1930034"/>
              <a:ext cx="96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 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DB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5559852" y="1817450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5559851" y="1909043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="" xmlns:a16="http://schemas.microsoft.com/office/drawing/2014/main" id="{3CB75098-7B7E-4AB2-B7B5-EFE73889A131}"/>
              </a:ext>
            </a:extLst>
          </p:cNvPr>
          <p:cNvSpPr txBox="1"/>
          <p:nvPr/>
        </p:nvSpPr>
        <p:spPr>
          <a:xfrm>
            <a:off x="4996442" y="1599934"/>
            <a:ext cx="1608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Arial" panose="020B0604020202020204" pitchFamily="34" charset="0"/>
                <a:cs typeface="Arial" panose="020B0604020202020204" pitchFamily="34" charset="0"/>
              </a:rPr>
              <a:t>/ml-pipeline/gitsync_argocd_volume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5BDBF680-B1DA-4C03-9FC3-E53E2F3D0565}"/>
              </a:ext>
            </a:extLst>
          </p:cNvPr>
          <p:cNvGrpSpPr/>
          <p:nvPr/>
        </p:nvGrpSpPr>
        <p:grpSpPr>
          <a:xfrm>
            <a:off x="307309" y="1712214"/>
            <a:ext cx="9548147" cy="1919919"/>
            <a:chOff x="307309" y="1712214"/>
            <a:chExt cx="9548147" cy="1919919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4508C2BA-CEF1-46DC-8B69-EE6793002487}"/>
                </a:ext>
              </a:extLst>
            </p:cNvPr>
            <p:cNvGrpSpPr/>
            <p:nvPr/>
          </p:nvGrpSpPr>
          <p:grpSpPr>
            <a:xfrm>
              <a:off x="548143" y="1712214"/>
              <a:ext cx="9307313" cy="1786553"/>
              <a:chOff x="548143" y="1712214"/>
              <a:chExt cx="9307313" cy="1786553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="" xmlns:a16="http://schemas.microsoft.com/office/drawing/2014/main" id="{20A7B953-6268-4AB7-93A2-B716C49CFD2C}"/>
                  </a:ext>
                </a:extLst>
              </p:cNvPr>
              <p:cNvGrpSpPr/>
              <p:nvPr/>
            </p:nvGrpSpPr>
            <p:grpSpPr>
              <a:xfrm>
                <a:off x="658326" y="1712214"/>
                <a:ext cx="9101463" cy="1682336"/>
                <a:chOff x="2494746" y="2640628"/>
                <a:chExt cx="9101463" cy="1682336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="" xmlns:a16="http://schemas.microsoft.com/office/drawing/2014/main" id="{A4E68370-C83E-4859-8B05-F9589C99F546}"/>
                    </a:ext>
                  </a:extLst>
                </p:cNvPr>
                <p:cNvSpPr txBox="1"/>
                <p:nvPr/>
              </p:nvSpPr>
              <p:spPr>
                <a:xfrm>
                  <a:off x="2906510" y="3357607"/>
                  <a:ext cx="342674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6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model-volume</a:t>
                  </a:r>
                  <a:endParaRPr lang="ko-KR" altLang="en-US" sz="36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="" xmlns:a16="http://schemas.microsoft.com/office/drawing/2014/main" id="{8AFD107D-7114-4659-A4F3-6B215AB6FFC1}"/>
                    </a:ext>
                  </a:extLst>
                </p:cNvPr>
                <p:cNvSpPr/>
                <p:nvPr/>
              </p:nvSpPr>
              <p:spPr>
                <a:xfrm>
                  <a:off x="2769704" y="3168027"/>
                  <a:ext cx="3295631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84" name="그림 183">
                  <a:extLst>
                    <a:ext uri="{FF2B5EF4-FFF2-40B4-BE49-F238E27FC236}">
                      <a16:creationId xmlns="" xmlns:a16="http://schemas.microsoft.com/office/drawing/2014/main" id="{2B77B5D3-5A1E-4761-A23D-37D521FCCB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0022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29" name="사각형: 둥근 모서리 28">
                  <a:extLst>
                    <a:ext uri="{FF2B5EF4-FFF2-40B4-BE49-F238E27FC236}">
                      <a16:creationId xmlns="" xmlns:a16="http://schemas.microsoft.com/office/drawing/2014/main" id="{6093C063-D607-455F-B62F-CF0072F0EC33}"/>
                    </a:ext>
                  </a:extLst>
                </p:cNvPr>
                <p:cNvSpPr/>
                <p:nvPr/>
              </p:nvSpPr>
              <p:spPr>
                <a:xfrm>
                  <a:off x="6470205" y="3168027"/>
                  <a:ext cx="2706389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="" xmlns:a16="http://schemas.microsoft.com/office/drawing/2014/main" id="{36EE6B15-5AA4-45B7-A71D-BBEA25690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8192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8586933F-A987-411B-A239-98C22167834C}"/>
                    </a:ext>
                  </a:extLst>
                </p:cNvPr>
                <p:cNvSpPr txBox="1"/>
                <p:nvPr/>
              </p:nvSpPr>
              <p:spPr>
                <a:xfrm>
                  <a:off x="6445982" y="3466046"/>
                  <a:ext cx="37827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bentoml</a:t>
                  </a:r>
                  <a:r>
                    <a:rPr lang="en-US" altLang="ko-KR" sz="28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-volume</a:t>
                  </a:r>
                  <a:endParaRPr lang="ko-KR" altLang="en-US" sz="28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="" xmlns:a16="http://schemas.microsoft.com/office/drawing/2014/main" id="{178C672A-18C3-4F51-A5D6-E31B86D5B5A0}"/>
                    </a:ext>
                  </a:extLst>
                </p:cNvPr>
                <p:cNvSpPr/>
                <p:nvPr/>
              </p:nvSpPr>
              <p:spPr>
                <a:xfrm>
                  <a:off x="6307290" y="2917896"/>
                  <a:ext cx="1911645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9DA578E3-8CBF-4710-934B-20673C7340EE}"/>
                    </a:ext>
                  </a:extLst>
                </p:cNvPr>
                <p:cNvSpPr txBox="1"/>
                <p:nvPr/>
              </p:nvSpPr>
              <p:spPr>
                <a:xfrm>
                  <a:off x="6387216" y="2655977"/>
                  <a:ext cx="10470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pack_bento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2" name="그림 41">
                  <a:extLst>
                    <a:ext uri="{FF2B5EF4-FFF2-40B4-BE49-F238E27FC236}">
                      <a16:creationId xmlns="" xmlns:a16="http://schemas.microsoft.com/office/drawing/2014/main" id="{73C02E80-6691-4F38-9CA3-C8D259AEA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2767" y="2652311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A2A3836D-756F-4B79-88B7-610629E20311}"/>
                    </a:ext>
                  </a:extLst>
                </p:cNvPr>
                <p:cNvSpPr txBox="1"/>
                <p:nvPr/>
              </p:nvSpPr>
              <p:spPr>
                <a:xfrm>
                  <a:off x="8449284" y="2645233"/>
                  <a:ext cx="15744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push_image_to_harbor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="" xmlns:a16="http://schemas.microsoft.com/office/drawing/2014/main" id="{3C47A967-D8AB-44DB-AE34-74B7B047E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9612" y="2655977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53" name="사각형: 둥근 모서리 52">
                  <a:extLst>
                    <a:ext uri="{FF2B5EF4-FFF2-40B4-BE49-F238E27FC236}">
                      <a16:creationId xmlns="" xmlns:a16="http://schemas.microsoft.com/office/drawing/2014/main" id="{34C2A41A-35C2-4CE2-B1E4-C7483F805877}"/>
                    </a:ext>
                  </a:extLst>
                </p:cNvPr>
                <p:cNvSpPr/>
                <p:nvPr/>
              </p:nvSpPr>
              <p:spPr>
                <a:xfrm>
                  <a:off x="8396440" y="2917896"/>
                  <a:ext cx="1474097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="" xmlns:a16="http://schemas.microsoft.com/office/drawing/2014/main" id="{0E6907C4-064B-4CA9-AA7E-CBD405872A48}"/>
                    </a:ext>
                  </a:extLst>
                </p:cNvPr>
                <p:cNvSpPr txBox="1"/>
                <p:nvPr/>
              </p:nvSpPr>
              <p:spPr>
                <a:xfrm>
                  <a:off x="9371990" y="3123648"/>
                  <a:ext cx="598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SECRET:</a:t>
                  </a:r>
                </a:p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harbor.xiilab.com</a:t>
                  </a:r>
                </a:p>
              </p:txBody>
            </p:sp>
            <p:pic>
              <p:nvPicPr>
                <p:cNvPr id="58" name="그림 57">
                  <a:extLst>
                    <a:ext uri="{FF2B5EF4-FFF2-40B4-BE49-F238E27FC236}">
                      <a16:creationId xmlns="" xmlns:a16="http://schemas.microsoft.com/office/drawing/2014/main" id="{B9994C3E-F461-4677-81A6-80FD57635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6997" y="3419063"/>
                  <a:ext cx="227938" cy="218634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="" xmlns:a16="http://schemas.microsoft.com/office/drawing/2014/main" id="{9506E43A-0199-4243-A2D8-EBF6B0F01CBE}"/>
                    </a:ext>
                  </a:extLst>
                </p:cNvPr>
                <p:cNvSpPr txBox="1"/>
                <p:nvPr/>
              </p:nvSpPr>
              <p:spPr>
                <a:xfrm>
                  <a:off x="9371989" y="3366772"/>
                  <a:ext cx="5918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ALIAS:</a:t>
                  </a:r>
                </a:p>
                <a:p>
                  <a:r>
                    <a:rPr lang="en-US" altLang="ko-KR" sz="4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hostpath</a:t>
                  </a:r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 volume</a:t>
                  </a:r>
                </a:p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/</a:t>
                  </a:r>
                  <a:r>
                    <a:rPr lang="en-US" altLang="ko-KR" sz="4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etc</a:t>
                  </a:r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/hosts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="" xmlns:a16="http://schemas.microsoft.com/office/drawing/2014/main" id="{72FDA3D7-40DA-452A-BDF7-F846C7BAAD4F}"/>
                    </a:ext>
                  </a:extLst>
                </p:cNvPr>
                <p:cNvSpPr txBox="1"/>
                <p:nvPr/>
              </p:nvSpPr>
              <p:spPr>
                <a:xfrm>
                  <a:off x="10128001" y="2640628"/>
                  <a:ext cx="13580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push_to_argocd_git_repo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="" xmlns:a16="http://schemas.microsoft.com/office/drawing/2014/main" id="{D7FC51E9-51F9-449B-B592-45C9FFC63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99269" y="2655977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66" name="사각형: 둥근 모서리 65">
                  <a:extLst>
                    <a:ext uri="{FF2B5EF4-FFF2-40B4-BE49-F238E27FC236}">
                      <a16:creationId xmlns="" xmlns:a16="http://schemas.microsoft.com/office/drawing/2014/main" id="{D6C7AA6A-EF41-48EE-8487-B130A7CFF09D}"/>
                    </a:ext>
                  </a:extLst>
                </p:cNvPr>
                <p:cNvSpPr/>
                <p:nvPr/>
              </p:nvSpPr>
              <p:spPr>
                <a:xfrm>
                  <a:off x="10044650" y="2917895"/>
                  <a:ext cx="1541557" cy="140506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="" xmlns:a16="http://schemas.microsoft.com/office/drawing/2014/main" id="{045A6003-2CEC-4E38-8356-936650C88585}"/>
                    </a:ext>
                  </a:extLst>
                </p:cNvPr>
                <p:cNvSpPr/>
                <p:nvPr/>
              </p:nvSpPr>
              <p:spPr>
                <a:xfrm>
                  <a:off x="10221263" y="3168027"/>
                  <a:ext cx="1325075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3" name="그림 72">
                  <a:extLst>
                    <a:ext uri="{FF2B5EF4-FFF2-40B4-BE49-F238E27FC236}">
                      <a16:creationId xmlns="" xmlns:a16="http://schemas.microsoft.com/office/drawing/2014/main" id="{BD3D8454-062F-40A0-A2E7-176508E1A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7341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56605CB5-7AC1-4EAD-86D8-0428B291740F}"/>
                    </a:ext>
                  </a:extLst>
                </p:cNvPr>
                <p:cNvSpPr txBox="1"/>
                <p:nvPr/>
              </p:nvSpPr>
              <p:spPr>
                <a:xfrm>
                  <a:off x="10206085" y="3634642"/>
                  <a:ext cx="13901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Argocd</a:t>
                  </a:r>
                  <a:r>
                    <a:rPr lang="en-US" altLang="ko-KR" sz="9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-git-repo-volume</a:t>
                  </a:r>
                  <a:endParaRPr lang="ko-KR" altLang="en-US" sz="9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="" xmlns:a16="http://schemas.microsoft.com/office/drawing/2014/main" id="{E116C910-DCDA-4D06-B13C-C621C24C398F}"/>
                    </a:ext>
                  </a:extLst>
                </p:cNvPr>
                <p:cNvCxnSpPr>
                  <a:cxnSpLocks/>
                  <a:stCxn id="53" idx="3"/>
                  <a:endCxn id="66" idx="1"/>
                </p:cNvCxnSpPr>
                <p:nvPr/>
              </p:nvCxnSpPr>
              <p:spPr>
                <a:xfrm>
                  <a:off x="9870537" y="3620430"/>
                  <a:ext cx="17411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="" xmlns:a16="http://schemas.microsoft.com/office/drawing/2014/main" id="{81193249-F0D3-4044-BB58-31FB46A64A41}"/>
                    </a:ext>
                  </a:extLst>
                </p:cNvPr>
                <p:cNvCxnSpPr>
                  <a:cxnSpLocks/>
                  <a:stCxn id="45" idx="3"/>
                  <a:endCxn id="53" idx="1"/>
                </p:cNvCxnSpPr>
                <p:nvPr/>
              </p:nvCxnSpPr>
              <p:spPr>
                <a:xfrm>
                  <a:off x="8218935" y="3620430"/>
                  <a:ext cx="177505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사각형: 둥근 모서리 147">
                  <a:extLst>
                    <a:ext uri="{FF2B5EF4-FFF2-40B4-BE49-F238E27FC236}">
                      <a16:creationId xmlns="" xmlns:a16="http://schemas.microsoft.com/office/drawing/2014/main" id="{B3157663-6412-4E65-B3CC-338A27745A87}"/>
                    </a:ext>
                  </a:extLst>
                </p:cNvPr>
                <p:cNvSpPr/>
                <p:nvPr/>
              </p:nvSpPr>
              <p:spPr>
                <a:xfrm>
                  <a:off x="5211260" y="2917896"/>
                  <a:ext cx="911952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="" xmlns:a16="http://schemas.microsoft.com/office/drawing/2014/main" id="{B0BDADC4-5597-4565-A951-703E1725772F}"/>
                    </a:ext>
                  </a:extLst>
                </p:cNvPr>
                <p:cNvSpPr txBox="1"/>
                <p:nvPr/>
              </p:nvSpPr>
              <p:spPr>
                <a:xfrm>
                  <a:off x="5249384" y="2655977"/>
                  <a:ext cx="136073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>
                      <a:latin typeface="Arial" panose="020B0604020202020204" pitchFamily="34" charset="0"/>
                      <a:cs typeface="Arial" panose="020B0604020202020204" pitchFamily="34" charset="0"/>
                    </a:rPr>
                    <a:t>git_push_ml_pipeline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2" name="그림 151">
                  <a:extLst>
                    <a:ext uri="{FF2B5EF4-FFF2-40B4-BE49-F238E27FC236}">
                      <a16:creationId xmlns="" xmlns:a16="http://schemas.microsoft.com/office/drawing/2014/main" id="{223F86F4-C3CC-4D3E-A569-E15D4DC4C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27712" y="2652791"/>
                  <a:ext cx="197436" cy="191118"/>
                </a:xfrm>
                <a:prstGeom prst="rect">
                  <a:avLst/>
                </a:prstGeom>
              </p:spPr>
            </p:pic>
            <p:cxnSp>
              <p:nvCxnSpPr>
                <p:cNvPr id="157" name="직선 화살표 연결선 156">
                  <a:extLst>
                    <a:ext uri="{FF2B5EF4-FFF2-40B4-BE49-F238E27FC236}">
                      <a16:creationId xmlns="" xmlns:a16="http://schemas.microsoft.com/office/drawing/2014/main" id="{97EE314F-14C2-42CC-8AA5-ABE1F7A026EA}"/>
                    </a:ext>
                  </a:extLst>
                </p:cNvPr>
                <p:cNvCxnSpPr>
                  <a:cxnSpLocks/>
                  <a:stCxn id="148" idx="3"/>
                  <a:endCxn id="45" idx="1"/>
                </p:cNvCxnSpPr>
                <p:nvPr/>
              </p:nvCxnSpPr>
              <p:spPr>
                <a:xfrm>
                  <a:off x="6123212" y="3620430"/>
                  <a:ext cx="184078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사각형: 둥근 모서리 176">
                  <a:extLst>
                    <a:ext uri="{FF2B5EF4-FFF2-40B4-BE49-F238E27FC236}">
                      <a16:creationId xmlns="" xmlns:a16="http://schemas.microsoft.com/office/drawing/2014/main" id="{FC35E113-9A12-4872-9495-9B881EB20714}"/>
                    </a:ext>
                  </a:extLst>
                </p:cNvPr>
                <p:cNvSpPr/>
                <p:nvPr/>
              </p:nvSpPr>
              <p:spPr>
                <a:xfrm>
                  <a:off x="2564897" y="2917896"/>
                  <a:ext cx="1093787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="" xmlns:a16="http://schemas.microsoft.com/office/drawing/2014/main" id="{D70EE04B-1559-4416-864D-B96D11345D46}"/>
                    </a:ext>
                  </a:extLst>
                </p:cNvPr>
                <p:cNvSpPr txBox="1"/>
                <p:nvPr/>
              </p:nvSpPr>
              <p:spPr>
                <a:xfrm>
                  <a:off x="2651903" y="2645233"/>
                  <a:ext cx="11070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git_pull_ml_pipeline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9" name="그림 178">
                  <a:extLst>
                    <a:ext uri="{FF2B5EF4-FFF2-40B4-BE49-F238E27FC236}">
                      <a16:creationId xmlns="" xmlns:a16="http://schemas.microsoft.com/office/drawing/2014/main" id="{02A355C1-E83B-4B4C-BC23-CF51B730C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7113" y="2655977"/>
                  <a:ext cx="197436" cy="191118"/>
                </a:xfrm>
                <a:prstGeom prst="rect">
                  <a:avLst/>
                </a:prstGeom>
              </p:spPr>
            </p:pic>
            <p:pic>
              <p:nvPicPr>
                <p:cNvPr id="180" name="그림 179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94746" y="2843660"/>
                  <a:ext cx="252271" cy="221935"/>
                </a:xfrm>
                <a:prstGeom prst="rect">
                  <a:avLst/>
                </a:prstGeom>
              </p:spPr>
            </p:pic>
            <p:cxnSp>
              <p:nvCxnSpPr>
                <p:cNvPr id="182" name="직선 화살표 연결선 181">
                  <a:extLst>
                    <a:ext uri="{FF2B5EF4-FFF2-40B4-BE49-F238E27FC236}">
                      <a16:creationId xmlns="" xmlns:a16="http://schemas.microsoft.com/office/drawing/2014/main" id="{95EA86F2-93FF-426F-B48B-0CD66B362341}"/>
                    </a:ext>
                  </a:extLst>
                </p:cNvPr>
                <p:cNvCxnSpPr>
                  <a:cxnSpLocks/>
                  <a:stCxn id="177" idx="3"/>
                  <a:endCxn id="206" idx="1"/>
                </p:cNvCxnSpPr>
                <p:nvPr/>
              </p:nvCxnSpPr>
              <p:spPr>
                <a:xfrm>
                  <a:off x="3658684" y="3620430"/>
                  <a:ext cx="171451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사각형: 둥근 모서리 205">
                  <a:extLst>
                    <a:ext uri="{FF2B5EF4-FFF2-40B4-BE49-F238E27FC236}">
                      <a16:creationId xmlns="" xmlns:a16="http://schemas.microsoft.com/office/drawing/2014/main" id="{166A8AAF-9A9C-42DE-A49F-AC92403B7662}"/>
                    </a:ext>
                  </a:extLst>
                </p:cNvPr>
                <p:cNvSpPr/>
                <p:nvPr/>
              </p:nvSpPr>
              <p:spPr>
                <a:xfrm>
                  <a:off x="3830135" y="2917896"/>
                  <a:ext cx="1198648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7" name="직선 화살표 연결선 206">
                  <a:extLst>
                    <a:ext uri="{FF2B5EF4-FFF2-40B4-BE49-F238E27FC236}">
                      <a16:creationId xmlns="" xmlns:a16="http://schemas.microsoft.com/office/drawing/2014/main" id="{66A8473A-2D87-4ED6-AA95-DE8E374BF63A}"/>
                    </a:ext>
                  </a:extLst>
                </p:cNvPr>
                <p:cNvCxnSpPr>
                  <a:cxnSpLocks/>
                  <a:stCxn id="206" idx="3"/>
                  <a:endCxn id="148" idx="1"/>
                </p:cNvCxnSpPr>
                <p:nvPr/>
              </p:nvCxnSpPr>
              <p:spPr>
                <a:xfrm>
                  <a:off x="5028783" y="3620430"/>
                  <a:ext cx="18247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Box 213">
                  <a:extLst>
                    <a:ext uri="{FF2B5EF4-FFF2-40B4-BE49-F238E27FC236}">
                      <a16:creationId xmlns="" xmlns:a16="http://schemas.microsoft.com/office/drawing/2014/main" id="{99F95719-8757-479A-8A6E-66297314F220}"/>
                    </a:ext>
                  </a:extLst>
                </p:cNvPr>
                <p:cNvSpPr txBox="1"/>
                <p:nvPr/>
              </p:nvSpPr>
              <p:spPr>
                <a:xfrm>
                  <a:off x="3899350" y="2667776"/>
                  <a:ext cx="131679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>
                      <a:latin typeface="Arial" panose="020B0604020202020204" pitchFamily="34" charset="0"/>
                      <a:cs typeface="Arial" panose="020B0604020202020204" pitchFamily="34" charset="0"/>
                    </a:rPr>
                    <a:t>download_artifacts_from_model_registry</a:t>
                  </a:r>
                  <a:endParaRPr lang="ko-KR" alt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5" name="그림 214">
                  <a:extLst>
                    <a:ext uri="{FF2B5EF4-FFF2-40B4-BE49-F238E27FC236}">
                      <a16:creationId xmlns="" xmlns:a16="http://schemas.microsoft.com/office/drawing/2014/main" id="{CDAD7968-6DF1-4279-B140-2B0FE755F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6366" y="2640628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189" name="TextBox 188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2661878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8" name="그림 197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8949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199" name="그림 198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11924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0" name="그림 199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35081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1" name="그림 200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23149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2" name="그림 201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68991" y="2843660"/>
                  <a:ext cx="252271" cy="221935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3914268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5273866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6395835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8479111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10131282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7" name="그림 196">
                  <a:extLst>
                    <a:ext uri="{FF2B5EF4-FFF2-40B4-BE49-F238E27FC236}">
                      <a16:creationId xmlns="" xmlns:a16="http://schemas.microsoft.com/office/drawing/2014/main" id="{C763400D-3E2C-4C79-AC21-CCC2309C3C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6997" y="3128504"/>
                  <a:ext cx="227938" cy="218634"/>
                </a:xfrm>
                <a:prstGeom prst="rect">
                  <a:avLst/>
                </a:prstGeom>
              </p:spPr>
            </p:pic>
          </p:grpSp>
          <p:sp>
            <p:nvSpPr>
              <p:cNvPr id="226" name="사각형: 둥근 모서리 225">
                <a:extLst>
                  <a:ext uri="{FF2B5EF4-FFF2-40B4-BE49-F238E27FC236}">
                    <a16:creationId xmlns="" xmlns:a16="http://schemas.microsoft.com/office/drawing/2014/main" id="{4649E7A8-3E5C-4D02-BA0C-F77A69984A39}"/>
                  </a:ext>
                </a:extLst>
              </p:cNvPr>
              <p:cNvSpPr/>
              <p:nvPr/>
            </p:nvSpPr>
            <p:spPr>
              <a:xfrm>
                <a:off x="548143" y="2162186"/>
                <a:ext cx="9307313" cy="1336581"/>
              </a:xfrm>
              <a:prstGeom prst="roundRect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2" name="그림 231">
              <a:extLst>
                <a:ext uri="{FF2B5EF4-FFF2-40B4-BE49-F238E27FC236}">
                  <a16:creationId xmlns="" xmlns:a16="http://schemas.microsoft.com/office/drawing/2014/main" id="{A5ACA3E6-BA7E-4A7B-B5DE-2EFD0D8A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31" y="3236129"/>
              <a:ext cx="450134" cy="39600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="" xmlns:a16="http://schemas.microsoft.com/office/drawing/2014/main" id="{6E0B018A-9AFE-461C-9FF4-DCC92EF13675}"/>
                </a:ext>
              </a:extLst>
            </p:cNvPr>
            <p:cNvSpPr txBox="1"/>
            <p:nvPr/>
          </p:nvSpPr>
          <p:spPr>
            <a:xfrm rot="16200000">
              <a:off x="-153715" y="2634194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</a:t>
              </a:r>
              <a:endParaRPr lang="ko-KR" altLang="en-US" sz="105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="" xmlns:a16="http://schemas.microsoft.com/office/drawing/2014/main" id="{3F5E412F-1DDD-40F0-B228-82CEB64802E7}"/>
              </a:ext>
            </a:extLst>
          </p:cNvPr>
          <p:cNvSpPr txBox="1"/>
          <p:nvPr/>
        </p:nvSpPr>
        <p:spPr>
          <a:xfrm>
            <a:off x="3473232" y="1569075"/>
            <a:ext cx="2328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D9EDEFAB-C819-4DCC-A2B6-08DE02B4D9B2}"/>
              </a:ext>
            </a:extLst>
          </p:cNvPr>
          <p:cNvGrpSpPr/>
          <p:nvPr/>
        </p:nvGrpSpPr>
        <p:grpSpPr>
          <a:xfrm>
            <a:off x="725060" y="198714"/>
            <a:ext cx="5282661" cy="1235297"/>
            <a:chOff x="725060" y="198714"/>
            <a:chExt cx="5282661" cy="123529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5E013F4-33F3-4AE8-AB69-60BBCB9B28C2}"/>
                </a:ext>
              </a:extLst>
            </p:cNvPr>
            <p:cNvSpPr txBox="1"/>
            <p:nvPr/>
          </p:nvSpPr>
          <p:spPr>
            <a:xfrm>
              <a:off x="3502340" y="289430"/>
              <a:ext cx="15135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ml-pipeline-volume-pod</a:t>
              </a:r>
              <a:endParaRPr lang="ko-KR" altLang="en-US"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608F75B2-5AEF-43EC-9C17-B49BD8C6C39F}"/>
                </a:ext>
              </a:extLst>
            </p:cNvPr>
            <p:cNvGrpSpPr/>
            <p:nvPr/>
          </p:nvGrpSpPr>
          <p:grpSpPr>
            <a:xfrm>
              <a:off x="2538046" y="427601"/>
              <a:ext cx="785216" cy="489865"/>
              <a:chOff x="3086276" y="4480291"/>
              <a:chExt cx="785216" cy="489865"/>
            </a:xfrm>
          </p:grpSpPr>
          <p:pic>
            <p:nvPicPr>
              <p:cNvPr id="164" name="그림 163">
                <a:extLst>
                  <a:ext uri="{FF2B5EF4-FFF2-40B4-BE49-F238E27FC236}">
                    <a16:creationId xmlns="" xmlns:a16="http://schemas.microsoft.com/office/drawing/2014/main" id="{5CF6D1D0-A8A4-4CA5-9130-EC0F47B70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2238" y="4480291"/>
                <a:ext cx="416419" cy="365167"/>
              </a:xfrm>
              <a:prstGeom prst="rect">
                <a:avLst/>
              </a:prstGeom>
            </p:spPr>
          </p:pic>
          <p:sp>
            <p:nvSpPr>
              <p:cNvPr id="165" name="TextBox 164">
                <a:extLst>
                  <a:ext uri="{FF2B5EF4-FFF2-40B4-BE49-F238E27FC236}">
                    <a16:creationId xmlns="" xmlns:a16="http://schemas.microsoft.com/office/drawing/2014/main" id="{23B41D69-A1BF-422D-8654-29A17FBD0438}"/>
                  </a:ext>
                </a:extLst>
              </p:cNvPr>
              <p:cNvSpPr txBox="1"/>
              <p:nvPr/>
            </p:nvSpPr>
            <p:spPr>
              <a:xfrm>
                <a:off x="3086276" y="4800879"/>
                <a:ext cx="785216" cy="1692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gitsync-ml-pipeline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25060" y="640576"/>
              <a:ext cx="1522896" cy="734546"/>
              <a:chOff x="1948269" y="5077171"/>
              <a:chExt cx="1522896" cy="734546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2405566" y="5198737"/>
                <a:ext cx="1065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MAINTENANCE:</a:t>
                </a:r>
              </a:p>
              <a:p>
                <a:endParaRPr lang="en-US" altLang="ko-KR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Connected User in Server-141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1" name="그림 210">
                <a:extLst>
                  <a:ext uri="{FF2B5EF4-FFF2-40B4-BE49-F238E27FC236}">
                    <a16:creationId xmlns="" xmlns:a16="http://schemas.microsoft.com/office/drawing/2014/main" id="{2B2D540C-3033-4996-9A34-050B661B2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612" b="100000" l="7569" r="92431">
                            <a14:foregroundMark x1="50000" y1="75373" x2="50000" y2="75373"/>
                            <a14:foregroundMark x1="61927" y1="95896" x2="61927" y2="95896"/>
                            <a14:foregroundMark x1="76376" y1="72015" x2="76376" y2="72015"/>
                            <a14:foregroundMark x1="74771" y1="66231" x2="74771" y2="66231"/>
                            <a14:foregroundMark x1="83486" y1="62687" x2="22018" y2="89366"/>
                            <a14:foregroundMark x1="16055" y1="61940" x2="78440" y2="89366"/>
                            <a14:foregroundMark x1="86239" y1="58769" x2="21330" y2="59515"/>
                            <a14:foregroundMark x1="61239" y1="41604" x2="59174" y2="46082"/>
                            <a14:foregroundMark x1="38761" y1="41604" x2="40596" y2="46082"/>
                            <a14:foregroundMark x1="61009" y1="38619" x2="61009" y2="41604"/>
                            <a14:foregroundMark x1="37385" y1="40112" x2="38991" y2="37500"/>
                            <a14:foregroundMark x1="60321" y1="38060" x2="62844" y2="41045"/>
                            <a14:foregroundMark x1="61009" y1="37127" x2="61927" y2="4029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025064" y="5077171"/>
                <a:ext cx="499823" cy="614461"/>
              </a:xfrm>
              <a:prstGeom prst="rect">
                <a:avLst/>
              </a:prstGeom>
            </p:spPr>
          </p:pic>
          <p:sp>
            <p:nvSpPr>
              <p:cNvPr id="288" name="TextBox 287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1948269" y="56270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ENGINEER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152F5BF0-847B-4E18-8956-2173A65E375E}"/>
                </a:ext>
              </a:extLst>
            </p:cNvPr>
            <p:cNvGrpSpPr/>
            <p:nvPr/>
          </p:nvGrpSpPr>
          <p:grpSpPr>
            <a:xfrm rot="5400000">
              <a:off x="2281941" y="782040"/>
              <a:ext cx="127779" cy="475005"/>
              <a:chOff x="2810028" y="4517689"/>
              <a:chExt cx="127779" cy="475005"/>
            </a:xfrm>
          </p:grpSpPr>
          <p:sp>
            <p:nvSpPr>
              <p:cNvPr id="329" name="화살표: 오른쪽 113">
                <a:extLst>
                  <a:ext uri="{FF2B5EF4-FFF2-40B4-BE49-F238E27FC236}">
                    <a16:creationId xmlns="" xmlns:a16="http://schemas.microsoft.com/office/drawing/2014/main" id="{5BB57A6A-1816-42C0-904F-E7738389D892}"/>
                  </a:ext>
                </a:extLst>
              </p:cNvPr>
              <p:cNvSpPr/>
              <p:nvPr/>
            </p:nvSpPr>
            <p:spPr>
              <a:xfrm rot="16200000">
                <a:off x="2595386" y="4732331"/>
                <a:ext cx="475003" cy="45719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화살표: 오른쪽 113">
                <a:extLst>
                  <a:ext uri="{FF2B5EF4-FFF2-40B4-BE49-F238E27FC236}">
                    <a16:creationId xmlns="" xmlns:a16="http://schemas.microsoft.com/office/drawing/2014/main" id="{5BB57A6A-1816-42C0-904F-E7738389D892}"/>
                  </a:ext>
                </a:extLst>
              </p:cNvPr>
              <p:cNvSpPr/>
              <p:nvPr/>
            </p:nvSpPr>
            <p:spPr>
              <a:xfrm rot="5400000">
                <a:off x="2677447" y="4732333"/>
                <a:ext cx="475002" cy="45719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="" xmlns:a16="http://schemas.microsoft.com/office/drawing/2014/main" id="{844309FD-809E-4A7B-B524-37E3C6624AC8}"/>
                </a:ext>
              </a:extLst>
            </p:cNvPr>
            <p:cNvGrpSpPr/>
            <p:nvPr/>
          </p:nvGrpSpPr>
          <p:grpSpPr>
            <a:xfrm>
              <a:off x="2616591" y="944146"/>
              <a:ext cx="651227" cy="489865"/>
              <a:chOff x="10615170" y="4480291"/>
              <a:chExt cx="651227" cy="489865"/>
            </a:xfrm>
          </p:grpSpPr>
          <p:pic>
            <p:nvPicPr>
              <p:cNvPr id="172" name="그림 171">
                <a:extLst>
                  <a:ext uri="{FF2B5EF4-FFF2-40B4-BE49-F238E27FC236}">
                    <a16:creationId xmlns="" xmlns:a16="http://schemas.microsoft.com/office/drawing/2014/main" id="{A7F18C56-C5AA-453E-8F22-D205D68F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8559" y="4480291"/>
                <a:ext cx="416419" cy="365167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="" xmlns:a16="http://schemas.microsoft.com/office/drawing/2014/main" id="{7E28DC64-0D3F-45ED-A259-C52DC841D160}"/>
                  </a:ext>
                </a:extLst>
              </p:cNvPr>
              <p:cNvSpPr txBox="1"/>
              <p:nvPr/>
            </p:nvSpPr>
            <p:spPr>
              <a:xfrm>
                <a:off x="10615170" y="4800879"/>
                <a:ext cx="651227" cy="1692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gitsync-argocd</a:t>
                </a:r>
              </a:p>
            </p:txBody>
          </p:sp>
        </p:grpSp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2D20FA4E-6882-4A7D-968B-743C812A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8195" y="198714"/>
              <a:ext cx="450134" cy="396004"/>
            </a:xfrm>
            <a:prstGeom prst="rect">
              <a:avLst/>
            </a:prstGeom>
          </p:spPr>
        </p:pic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474DC931-A20F-4FD6-8B98-80121E13FCC7}"/>
                </a:ext>
              </a:extLst>
            </p:cNvPr>
            <p:cNvGrpSpPr/>
            <p:nvPr/>
          </p:nvGrpSpPr>
          <p:grpSpPr>
            <a:xfrm>
              <a:off x="3506311" y="549087"/>
              <a:ext cx="2501410" cy="881371"/>
              <a:chOff x="3682858" y="524524"/>
              <a:chExt cx="2501410" cy="88137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04D61120-82E1-4461-A7A3-80505CAAA9D3}"/>
                  </a:ext>
                </a:extLst>
              </p:cNvPr>
              <p:cNvSpPr txBox="1"/>
              <p:nvPr/>
            </p:nvSpPr>
            <p:spPr>
              <a:xfrm>
                <a:off x="3856137" y="635707"/>
                <a:ext cx="23281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/ml-pipeline/gitsync-ml-pipeline/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="" xmlns:a16="http://schemas.microsoft.com/office/drawing/2014/main" id="{4A90D785-BF6F-46F5-8382-CC53B58C460A}"/>
                  </a:ext>
                </a:extLst>
              </p:cNvPr>
              <p:cNvSpPr txBox="1"/>
              <p:nvPr/>
            </p:nvSpPr>
            <p:spPr>
              <a:xfrm>
                <a:off x="3846340" y="1026753"/>
                <a:ext cx="12490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argocd-git-repo-volume</a:t>
                </a:r>
              </a:p>
            </p:txBody>
          </p:sp>
          <p:pic>
            <p:nvPicPr>
              <p:cNvPr id="194" name="그림 193">
                <a:extLst>
                  <a:ext uri="{FF2B5EF4-FFF2-40B4-BE49-F238E27FC236}">
                    <a16:creationId xmlns="" xmlns:a16="http://schemas.microsoft.com/office/drawing/2014/main" id="{B95B0291-D6E4-4F8B-9D43-CAD30AA44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1560" y="1067413"/>
                <a:ext cx="227938" cy="218634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="" xmlns:a16="http://schemas.microsoft.com/office/drawing/2014/main" id="{69052F3F-D54E-44B4-8C26-0A88BFCA4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742" y="785483"/>
                <a:ext cx="227938" cy="218634"/>
              </a:xfrm>
              <a:prstGeom prst="rect">
                <a:avLst/>
              </a:prstGeom>
            </p:spPr>
          </p:pic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826C1D05-E97E-4DF8-9703-ADAE63F8307A}"/>
                  </a:ext>
                </a:extLst>
              </p:cNvPr>
              <p:cNvSpPr txBox="1"/>
              <p:nvPr/>
            </p:nvSpPr>
            <p:spPr>
              <a:xfrm>
                <a:off x="3857166" y="755852"/>
                <a:ext cx="9344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model-volume</a:t>
                </a:r>
                <a:endParaRPr lang="ko-KR" altLang="en-US" sz="8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5" name="그림 194">
                <a:extLst>
                  <a:ext uri="{FF2B5EF4-FFF2-40B4-BE49-F238E27FC236}">
                    <a16:creationId xmlns="" xmlns:a16="http://schemas.microsoft.com/office/drawing/2014/main" id="{DB4A026F-6FBB-4252-B78B-4E38D5610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2858" y="546219"/>
                <a:ext cx="227938" cy="218634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="" xmlns:a16="http://schemas.microsoft.com/office/drawing/2014/main" id="{2FAE02A5-DEA0-47F2-9194-D4760119FD78}"/>
                  </a:ext>
                </a:extLst>
              </p:cNvPr>
              <p:cNvSpPr txBox="1"/>
              <p:nvPr/>
            </p:nvSpPr>
            <p:spPr>
              <a:xfrm>
                <a:off x="3865853" y="524524"/>
                <a:ext cx="10239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bentoml</a:t>
                </a:r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-volume</a:t>
                </a:r>
                <a:endParaRPr lang="ko-KR" altLang="en-US" sz="8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="" xmlns:a16="http://schemas.microsoft.com/office/drawing/2014/main" id="{9522D241-D222-4C7B-94E3-B0485AE8D96A}"/>
                  </a:ext>
                </a:extLst>
              </p:cNvPr>
              <p:cNvSpPr txBox="1"/>
              <p:nvPr/>
            </p:nvSpPr>
            <p:spPr>
              <a:xfrm>
                <a:off x="3853139" y="883420"/>
                <a:ext cx="1139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/ml-pipeline/gitsync-ml-pipeline/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="" xmlns:a16="http://schemas.microsoft.com/office/drawing/2014/main" id="{1BFABA21-C7ED-4588-AD5B-5046FA09B626}"/>
                  </a:ext>
                </a:extLst>
              </p:cNvPr>
              <p:cNvSpPr txBox="1"/>
              <p:nvPr/>
            </p:nvSpPr>
            <p:spPr>
              <a:xfrm>
                <a:off x="3853138" y="1159674"/>
                <a:ext cx="1324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/ml-pipeline/gitsync_argocd_volume/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화살표: 왼쪽/오른쪽 54">
              <a:extLst>
                <a:ext uri="{FF2B5EF4-FFF2-40B4-BE49-F238E27FC236}">
                  <a16:creationId xmlns="" xmlns:a16="http://schemas.microsoft.com/office/drawing/2014/main" id="{19C5788C-5BA0-4BF4-BFA8-A0434E0C6DAF}"/>
                </a:ext>
              </a:extLst>
            </p:cNvPr>
            <p:cNvSpPr/>
            <p:nvPr/>
          </p:nvSpPr>
          <p:spPr>
            <a:xfrm>
              <a:off x="3197784" y="714665"/>
              <a:ext cx="257226" cy="878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4" name="화살표: 왼쪽/오른쪽 383">
              <a:extLst>
                <a:ext uri="{FF2B5EF4-FFF2-40B4-BE49-F238E27FC236}">
                  <a16:creationId xmlns="" xmlns:a16="http://schemas.microsoft.com/office/drawing/2014/main" id="{EEE5918D-E18E-465D-9847-4C6429E6AD3A}"/>
                </a:ext>
              </a:extLst>
            </p:cNvPr>
            <p:cNvSpPr/>
            <p:nvPr/>
          </p:nvSpPr>
          <p:spPr>
            <a:xfrm>
              <a:off x="3197784" y="1155556"/>
              <a:ext cx="257226" cy="878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="" xmlns:a16="http://schemas.microsoft.com/office/drawing/2014/main" id="{FE636FD2-9AFC-4FA5-9832-7DC0084EEFB3}"/>
              </a:ext>
            </a:extLst>
          </p:cNvPr>
          <p:cNvSpPr txBox="1"/>
          <p:nvPr/>
        </p:nvSpPr>
        <p:spPr>
          <a:xfrm>
            <a:off x="3145462" y="3723405"/>
            <a:ext cx="1360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Arial" panose="020B0604020202020204" pitchFamily="34" charset="0"/>
                <a:cs typeface="Arial" panose="020B0604020202020204" pitchFamily="34" charset="0"/>
              </a:rPr>
              <a:t>git_push_ml_pipeline</a:t>
            </a: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E1D34D4-F206-441A-86D8-FC6AC22448A0}"/>
              </a:ext>
            </a:extLst>
          </p:cNvPr>
          <p:cNvGrpSpPr/>
          <p:nvPr/>
        </p:nvGrpSpPr>
        <p:grpSpPr>
          <a:xfrm>
            <a:off x="390824" y="3708056"/>
            <a:ext cx="3812544" cy="2768670"/>
            <a:chOff x="390824" y="3708056"/>
            <a:chExt cx="3812544" cy="2768670"/>
          </a:xfrm>
        </p:grpSpPr>
        <p:sp>
          <p:nvSpPr>
            <p:cNvPr id="477" name="사각형: 둥근 모서리 476">
              <a:extLst>
                <a:ext uri="{FF2B5EF4-FFF2-40B4-BE49-F238E27FC236}">
                  <a16:creationId xmlns="" xmlns:a16="http://schemas.microsoft.com/office/drawing/2014/main" id="{198D5A2D-486D-4D8C-B884-E3E8339821BB}"/>
                </a:ext>
              </a:extLst>
            </p:cNvPr>
            <p:cNvSpPr/>
            <p:nvPr/>
          </p:nvSpPr>
          <p:spPr>
            <a:xfrm>
              <a:off x="665782" y="4235455"/>
              <a:ext cx="3295631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8" name="그림 477">
              <a:extLst>
                <a:ext uri="{FF2B5EF4-FFF2-40B4-BE49-F238E27FC236}">
                  <a16:creationId xmlns="" xmlns:a16="http://schemas.microsoft.com/office/drawing/2014/main" id="{487D6DAF-039B-4278-B73D-9FF1446B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100" y="4329576"/>
              <a:ext cx="339363" cy="325511"/>
            </a:xfrm>
            <a:prstGeom prst="rect">
              <a:avLst/>
            </a:prstGeom>
          </p:spPr>
        </p:pic>
        <p:sp>
          <p:nvSpPr>
            <p:cNvPr id="544" name="사각형: 둥근 모서리 543">
              <a:extLst>
                <a:ext uri="{FF2B5EF4-FFF2-40B4-BE49-F238E27FC236}">
                  <a16:creationId xmlns="" xmlns:a16="http://schemas.microsoft.com/office/drawing/2014/main" id="{F786D6EF-C601-41E6-88C5-CAF1E58B92DD}"/>
                </a:ext>
              </a:extLst>
            </p:cNvPr>
            <p:cNvSpPr/>
            <p:nvPr/>
          </p:nvSpPr>
          <p:spPr>
            <a:xfrm>
              <a:off x="3107338" y="3985324"/>
              <a:ext cx="911952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6" name="그림 545">
              <a:extLst>
                <a:ext uri="{FF2B5EF4-FFF2-40B4-BE49-F238E27FC236}">
                  <a16:creationId xmlns="" xmlns:a16="http://schemas.microsoft.com/office/drawing/2014/main" id="{91EA16CF-6608-4E29-B8A2-6FF67A56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23790" y="3720219"/>
              <a:ext cx="197436" cy="191118"/>
            </a:xfrm>
            <a:prstGeom prst="rect">
              <a:avLst/>
            </a:prstGeom>
          </p:spPr>
        </p:pic>
        <p:sp>
          <p:nvSpPr>
            <p:cNvPr id="547" name="사각형: 둥근 모서리 546">
              <a:extLst>
                <a:ext uri="{FF2B5EF4-FFF2-40B4-BE49-F238E27FC236}">
                  <a16:creationId xmlns="" xmlns:a16="http://schemas.microsoft.com/office/drawing/2014/main" id="{C9237892-66D0-4774-93A1-3F8D71D99BA7}"/>
                </a:ext>
              </a:extLst>
            </p:cNvPr>
            <p:cNvSpPr/>
            <p:nvPr/>
          </p:nvSpPr>
          <p:spPr>
            <a:xfrm>
              <a:off x="3207449" y="4309476"/>
              <a:ext cx="710675" cy="6964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8" name="직선 화살표 연결선 547">
              <a:extLst>
                <a:ext uri="{FF2B5EF4-FFF2-40B4-BE49-F238E27FC236}">
                  <a16:creationId xmlns="" xmlns:a16="http://schemas.microsoft.com/office/drawing/2014/main" id="{EA59C65F-D4D3-4839-870F-3579CB5FBB7B}"/>
                </a:ext>
              </a:extLst>
            </p:cNvPr>
            <p:cNvCxnSpPr>
              <a:cxnSpLocks/>
              <a:stCxn id="544" idx="3"/>
            </p:cNvCxnSpPr>
            <p:nvPr/>
          </p:nvCxnSpPr>
          <p:spPr>
            <a:xfrm>
              <a:off x="4019290" y="4687858"/>
              <a:ext cx="184078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9" name="그림 548">
              <a:extLst>
                <a:ext uri="{FF2B5EF4-FFF2-40B4-BE49-F238E27FC236}">
                  <a16:creationId xmlns="" xmlns:a16="http://schemas.microsoft.com/office/drawing/2014/main" id="{B03E99A7-398D-4018-8ACC-6AC022B72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45536" y="4622361"/>
              <a:ext cx="157698" cy="130991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="" xmlns:a16="http://schemas.microsoft.com/office/drawing/2014/main" id="{7D5C8A60-7862-4142-BA7C-047E18CE9DB9}"/>
                </a:ext>
              </a:extLst>
            </p:cNvPr>
            <p:cNvSpPr txBox="1"/>
            <p:nvPr/>
          </p:nvSpPr>
          <p:spPr>
            <a:xfrm>
              <a:off x="3169944" y="4580063"/>
              <a:ext cx="823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551" name="그림 550">
              <a:extLst>
                <a:ext uri="{FF2B5EF4-FFF2-40B4-BE49-F238E27FC236}">
                  <a16:creationId xmlns="" xmlns:a16="http://schemas.microsoft.com/office/drawing/2014/main" id="{A76F703C-713E-4E99-9D03-19A3DC3A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14303" y="4364854"/>
              <a:ext cx="280700" cy="243274"/>
            </a:xfrm>
            <a:prstGeom prst="rect">
              <a:avLst/>
            </a:prstGeom>
          </p:spPr>
        </p:pic>
        <p:pic>
          <p:nvPicPr>
            <p:cNvPr id="552" name="그림 551">
              <a:extLst>
                <a:ext uri="{FF2B5EF4-FFF2-40B4-BE49-F238E27FC236}">
                  <a16:creationId xmlns="" xmlns:a16="http://schemas.microsoft.com/office/drawing/2014/main" id="{487FA491-DC0E-41CF-A562-39C1157A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8316" y="5547719"/>
              <a:ext cx="416419" cy="365167"/>
            </a:xfrm>
            <a:prstGeom prst="rect">
              <a:avLst/>
            </a:prstGeom>
          </p:spPr>
        </p:pic>
        <p:sp>
          <p:nvSpPr>
            <p:cNvPr id="553" name="TextBox 552">
              <a:extLst>
                <a:ext uri="{FF2B5EF4-FFF2-40B4-BE49-F238E27FC236}">
                  <a16:creationId xmlns="" xmlns:a16="http://schemas.microsoft.com/office/drawing/2014/main" id="{C8B0587C-B835-47EE-8906-5BC4BFB1E731}"/>
                </a:ext>
              </a:extLst>
            </p:cNvPr>
            <p:cNvSpPr txBox="1"/>
            <p:nvPr/>
          </p:nvSpPr>
          <p:spPr>
            <a:xfrm>
              <a:off x="963918" y="5868307"/>
              <a:ext cx="785216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gitsync-ml-pipeline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="" xmlns:a16="http://schemas.microsoft.com/office/drawing/2014/main" id="{C3D558D1-AE53-407F-9E17-83042056A26D}"/>
                </a:ext>
              </a:extLst>
            </p:cNvPr>
            <p:cNvSpPr txBox="1"/>
            <p:nvPr/>
          </p:nvSpPr>
          <p:spPr>
            <a:xfrm>
              <a:off x="728966" y="4217142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사각형: 둥근 모서리 554">
              <a:extLst>
                <a:ext uri="{FF2B5EF4-FFF2-40B4-BE49-F238E27FC236}">
                  <a16:creationId xmlns="" xmlns:a16="http://schemas.microsoft.com/office/drawing/2014/main" id="{1B54EFDB-D79D-405A-81DF-A6749DDB53C3}"/>
                </a:ext>
              </a:extLst>
            </p:cNvPr>
            <p:cNvSpPr/>
            <p:nvPr/>
          </p:nvSpPr>
          <p:spPr>
            <a:xfrm>
              <a:off x="850742" y="4406520"/>
              <a:ext cx="646871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사각형: 둥근 모서리 555">
              <a:extLst>
                <a:ext uri="{FF2B5EF4-FFF2-40B4-BE49-F238E27FC236}">
                  <a16:creationId xmlns="" xmlns:a16="http://schemas.microsoft.com/office/drawing/2014/main" id="{AE63E988-09FA-4B34-99F5-705B00D725E7}"/>
                </a:ext>
              </a:extLst>
            </p:cNvPr>
            <p:cNvSpPr/>
            <p:nvPr/>
          </p:nvSpPr>
          <p:spPr>
            <a:xfrm>
              <a:off x="460975" y="3985324"/>
              <a:ext cx="109378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="" xmlns:a16="http://schemas.microsoft.com/office/drawing/2014/main" id="{18FD7987-C3D9-4C4E-9880-9ED36AD8C0FC}"/>
                </a:ext>
              </a:extLst>
            </p:cNvPr>
            <p:cNvSpPr txBox="1"/>
            <p:nvPr/>
          </p:nvSpPr>
          <p:spPr>
            <a:xfrm>
              <a:off x="547981" y="3712661"/>
              <a:ext cx="1107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git_pull_ml_pipeline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8" name="그림 557">
              <a:extLst>
                <a:ext uri="{FF2B5EF4-FFF2-40B4-BE49-F238E27FC236}">
                  <a16:creationId xmlns="" xmlns:a16="http://schemas.microsoft.com/office/drawing/2014/main" id="{B53AC7E6-F414-4DF0-A45A-49FAB4FA4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3191" y="3723405"/>
              <a:ext cx="197436" cy="191118"/>
            </a:xfrm>
            <a:prstGeom prst="rect">
              <a:avLst/>
            </a:prstGeom>
          </p:spPr>
        </p:pic>
        <p:pic>
          <p:nvPicPr>
            <p:cNvPr id="559" name="그림 558">
              <a:extLst>
                <a:ext uri="{FF2B5EF4-FFF2-40B4-BE49-F238E27FC236}">
                  <a16:creationId xmlns="" xmlns:a16="http://schemas.microsoft.com/office/drawing/2014/main" id="{E68ACE15-E76F-4F52-AE49-63B4A8BB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824" y="3911088"/>
              <a:ext cx="252271" cy="221935"/>
            </a:xfrm>
            <a:prstGeom prst="rect">
              <a:avLst/>
            </a:prstGeom>
          </p:spPr>
        </p:pic>
        <p:cxnSp>
          <p:nvCxnSpPr>
            <p:cNvPr id="560" name="직선 화살표 연결선 559">
              <a:extLst>
                <a:ext uri="{FF2B5EF4-FFF2-40B4-BE49-F238E27FC236}">
                  <a16:creationId xmlns="" xmlns:a16="http://schemas.microsoft.com/office/drawing/2014/main" id="{2D946CD8-E03D-493C-8280-3B807686296F}"/>
                </a:ext>
              </a:extLst>
            </p:cNvPr>
            <p:cNvCxnSpPr>
              <a:cxnSpLocks/>
              <a:stCxn id="556" idx="3"/>
              <a:endCxn id="564" idx="1"/>
            </p:cNvCxnSpPr>
            <p:nvPr/>
          </p:nvCxnSpPr>
          <p:spPr>
            <a:xfrm>
              <a:off x="1554762" y="4687858"/>
              <a:ext cx="17145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1" name="그림 560">
              <a:extLst>
                <a:ext uri="{FF2B5EF4-FFF2-40B4-BE49-F238E27FC236}">
                  <a16:creationId xmlns="" xmlns:a16="http://schemas.microsoft.com/office/drawing/2014/main" id="{0D2FF445-8466-4E9A-A36E-541ACF3B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1447" y="4630222"/>
              <a:ext cx="157698" cy="130991"/>
            </a:xfrm>
            <a:prstGeom prst="rect">
              <a:avLst/>
            </a:prstGeom>
          </p:spPr>
        </p:pic>
        <p:sp>
          <p:nvSpPr>
            <p:cNvPr id="562" name="TextBox 561">
              <a:extLst>
                <a:ext uri="{FF2B5EF4-FFF2-40B4-BE49-F238E27FC236}">
                  <a16:creationId xmlns="" xmlns:a16="http://schemas.microsoft.com/office/drawing/2014/main" id="{F283C88D-696F-4FB3-A573-BD8073543DD9}"/>
                </a:ext>
              </a:extLst>
            </p:cNvPr>
            <p:cNvSpPr txBox="1"/>
            <p:nvPr/>
          </p:nvSpPr>
          <p:spPr>
            <a:xfrm>
              <a:off x="813747" y="4635482"/>
              <a:ext cx="8797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="" xmlns:a16="http://schemas.microsoft.com/office/drawing/2014/main" id="{25EE3D08-322B-41FE-BB9B-AC7A2C67B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742" y="4433394"/>
              <a:ext cx="280700" cy="243274"/>
            </a:xfrm>
            <a:prstGeom prst="rect">
              <a:avLst/>
            </a:prstGeom>
          </p:spPr>
        </p:pic>
        <p:sp>
          <p:nvSpPr>
            <p:cNvPr id="564" name="사각형: 둥근 모서리 563">
              <a:extLst>
                <a:ext uri="{FF2B5EF4-FFF2-40B4-BE49-F238E27FC236}">
                  <a16:creationId xmlns="" xmlns:a16="http://schemas.microsoft.com/office/drawing/2014/main" id="{F7E0986E-D4F3-47F8-B9E9-6B5C8B87FE4D}"/>
                </a:ext>
              </a:extLst>
            </p:cNvPr>
            <p:cNvSpPr/>
            <p:nvPr/>
          </p:nvSpPr>
          <p:spPr>
            <a:xfrm>
              <a:off x="1726213" y="3985324"/>
              <a:ext cx="1198648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5" name="직선 화살표 연결선 564">
              <a:extLst>
                <a:ext uri="{FF2B5EF4-FFF2-40B4-BE49-F238E27FC236}">
                  <a16:creationId xmlns="" xmlns:a16="http://schemas.microsoft.com/office/drawing/2014/main" id="{6DD590A9-A599-4763-B6CF-064E50C152BD}"/>
                </a:ext>
              </a:extLst>
            </p:cNvPr>
            <p:cNvCxnSpPr>
              <a:cxnSpLocks/>
              <a:stCxn id="564" idx="3"/>
              <a:endCxn id="544" idx="1"/>
            </p:cNvCxnSpPr>
            <p:nvPr/>
          </p:nvCxnSpPr>
          <p:spPr>
            <a:xfrm>
              <a:off x="2924861" y="4687858"/>
              <a:ext cx="18247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TextBox 565">
              <a:extLst>
                <a:ext uri="{FF2B5EF4-FFF2-40B4-BE49-F238E27FC236}">
                  <a16:creationId xmlns="" xmlns:a16="http://schemas.microsoft.com/office/drawing/2014/main" id="{E50B7B43-AB35-4B17-ABDF-778AA1F151A2}"/>
                </a:ext>
              </a:extLst>
            </p:cNvPr>
            <p:cNvSpPr txBox="1"/>
            <p:nvPr/>
          </p:nvSpPr>
          <p:spPr>
            <a:xfrm>
              <a:off x="1795428" y="3735204"/>
              <a:ext cx="13167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download_artifacts_from_model_registry</a:t>
              </a:r>
              <a:endParaRPr lang="ko-KR" alt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7" name="그림 566">
              <a:extLst>
                <a:ext uri="{FF2B5EF4-FFF2-40B4-BE49-F238E27FC236}">
                  <a16:creationId xmlns="" xmlns:a16="http://schemas.microsoft.com/office/drawing/2014/main" id="{EF311B29-97A5-4233-985D-1C0443E6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82444" y="3708056"/>
              <a:ext cx="197436" cy="191118"/>
            </a:xfrm>
            <a:prstGeom prst="rect">
              <a:avLst/>
            </a:prstGeom>
          </p:spPr>
        </p:pic>
        <p:sp>
          <p:nvSpPr>
            <p:cNvPr id="568" name="사각형: 둥근 모서리 567">
              <a:extLst>
                <a:ext uri="{FF2B5EF4-FFF2-40B4-BE49-F238E27FC236}">
                  <a16:creationId xmlns="" xmlns:a16="http://schemas.microsoft.com/office/drawing/2014/main" id="{DF26BF85-A6A5-4328-8036-A5673ED64104}"/>
                </a:ext>
              </a:extLst>
            </p:cNvPr>
            <p:cNvSpPr/>
            <p:nvPr/>
          </p:nvSpPr>
          <p:spPr>
            <a:xfrm>
              <a:off x="1781163" y="4309476"/>
              <a:ext cx="1081894" cy="9511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9" name="그림 568">
              <a:extLst>
                <a:ext uri="{FF2B5EF4-FFF2-40B4-BE49-F238E27FC236}">
                  <a16:creationId xmlns="" xmlns:a16="http://schemas.microsoft.com/office/drawing/2014/main" id="{40D59838-6426-4E2B-A47C-FB4B6704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62672" y="4377306"/>
              <a:ext cx="166831" cy="200003"/>
            </a:xfrm>
            <a:prstGeom prst="rect">
              <a:avLst/>
            </a:prstGeom>
          </p:spPr>
        </p:pic>
        <p:sp>
          <p:nvSpPr>
            <p:cNvPr id="570" name="TextBox 569">
              <a:extLst>
                <a:ext uri="{FF2B5EF4-FFF2-40B4-BE49-F238E27FC236}">
                  <a16:creationId xmlns="" xmlns:a16="http://schemas.microsoft.com/office/drawing/2014/main" id="{A646386E-69A9-4916-8BAB-5BEBAE7E76D8}"/>
                </a:ext>
              </a:extLst>
            </p:cNvPr>
            <p:cNvSpPr txBox="1"/>
            <p:nvPr/>
          </p:nvSpPr>
          <p:spPr>
            <a:xfrm>
              <a:off x="1760935" y="4550105"/>
              <a:ext cx="11778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EXECUTE: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Download_artifacts_from_minio.py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 MODEL &amp; SAVE: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To /ml-pipeline/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gitsync-ml-pipeline/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="" xmlns:a16="http://schemas.microsoft.com/office/drawing/2014/main" id="{DD98E5DF-0D88-4DD9-8B8A-8A1B7123EAB0}"/>
                </a:ext>
              </a:extLst>
            </p:cNvPr>
            <p:cNvSpPr txBox="1"/>
            <p:nvPr/>
          </p:nvSpPr>
          <p:spPr>
            <a:xfrm>
              <a:off x="557956" y="396268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4" name="그림 573">
              <a:extLst>
                <a:ext uri="{FF2B5EF4-FFF2-40B4-BE49-F238E27FC236}">
                  <a16:creationId xmlns="" xmlns:a16="http://schemas.microsoft.com/office/drawing/2014/main" id="{0D9ACEB7-FDB3-4863-8CCE-A425D3C1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5027" y="3911088"/>
              <a:ext cx="252271" cy="221935"/>
            </a:xfrm>
            <a:prstGeom prst="rect">
              <a:avLst/>
            </a:prstGeom>
          </p:spPr>
        </p:pic>
        <p:pic>
          <p:nvPicPr>
            <p:cNvPr id="575" name="그림 574">
              <a:extLst>
                <a:ext uri="{FF2B5EF4-FFF2-40B4-BE49-F238E27FC236}">
                  <a16:creationId xmlns="" xmlns:a16="http://schemas.microsoft.com/office/drawing/2014/main" id="{AC21AB75-3002-484B-BF96-BC8F10B7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8002" y="3911088"/>
              <a:ext cx="252271" cy="221935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="" xmlns:a16="http://schemas.microsoft.com/office/drawing/2014/main" id="{F95AD7AA-0C88-4CAE-A875-96AC73DA58C3}"/>
                </a:ext>
              </a:extLst>
            </p:cNvPr>
            <p:cNvSpPr txBox="1"/>
            <p:nvPr/>
          </p:nvSpPr>
          <p:spPr>
            <a:xfrm>
              <a:off x="1810346" y="396268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TextBox 579">
              <a:extLst>
                <a:ext uri="{FF2B5EF4-FFF2-40B4-BE49-F238E27FC236}">
                  <a16:creationId xmlns="" xmlns:a16="http://schemas.microsoft.com/office/drawing/2014/main" id="{EC8B5A43-0CDD-4F7E-898E-451C15956881}"/>
                </a:ext>
              </a:extLst>
            </p:cNvPr>
            <p:cNvSpPr txBox="1"/>
            <p:nvPr/>
          </p:nvSpPr>
          <p:spPr>
            <a:xfrm>
              <a:off x="3169944" y="3962688"/>
              <a:ext cx="8236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6" name="연결선: 꺾임 585">
              <a:extLst>
                <a:ext uri="{FF2B5EF4-FFF2-40B4-BE49-F238E27FC236}">
                  <a16:creationId xmlns="" xmlns:a16="http://schemas.microsoft.com/office/drawing/2014/main" id="{492D285E-5511-4F68-9B51-9DDC4A5AA36F}"/>
                </a:ext>
              </a:extLst>
            </p:cNvPr>
            <p:cNvCxnSpPr>
              <a:cxnSpLocks/>
              <a:stCxn id="550" idx="2"/>
              <a:endCxn id="552" idx="3"/>
            </p:cNvCxnSpPr>
            <p:nvPr/>
          </p:nvCxnSpPr>
          <p:spPr>
            <a:xfrm rot="5400000">
              <a:off x="2205875" y="4354422"/>
              <a:ext cx="734742" cy="2017021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7" name="화살표: 오른쪽 90">
              <a:extLst>
                <a:ext uri="{FF2B5EF4-FFF2-40B4-BE49-F238E27FC236}">
                  <a16:creationId xmlns="" xmlns:a16="http://schemas.microsoft.com/office/drawing/2014/main" id="{61FE46E0-5817-4D35-8B49-222A44C050C2}"/>
                </a:ext>
              </a:extLst>
            </p:cNvPr>
            <p:cNvSpPr/>
            <p:nvPr/>
          </p:nvSpPr>
          <p:spPr>
            <a:xfrm rot="16200000">
              <a:off x="1112644" y="5276167"/>
              <a:ext cx="487765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9" name="그림 588">
              <a:extLst>
                <a:ext uri="{FF2B5EF4-FFF2-40B4-BE49-F238E27FC236}">
                  <a16:creationId xmlns="" xmlns:a16="http://schemas.microsoft.com/office/drawing/2014/main" id="{B8F4E927-13E2-4A56-8998-CE2DCEDE0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64456" y="5907491"/>
              <a:ext cx="261115" cy="434378"/>
            </a:xfrm>
            <a:prstGeom prst="rect">
              <a:avLst/>
            </a:prstGeom>
          </p:spPr>
        </p:pic>
        <p:pic>
          <p:nvPicPr>
            <p:cNvPr id="591" name="Picture 3">
              <a:extLst>
                <a:ext uri="{FF2B5EF4-FFF2-40B4-BE49-F238E27FC236}">
                  <a16:creationId xmlns="" xmlns:a16="http://schemas.microsoft.com/office/drawing/2014/main" id="{FD4F6E85-EA37-4D97-944D-9B5433AB0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977" y="6338227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2" name="Picture 4" descr="C:\Users\jae99\Downloads\pngwing.com (2).png">
              <a:extLst>
                <a:ext uri="{FF2B5EF4-FFF2-40B4-BE49-F238E27FC236}">
                  <a16:creationId xmlns="" xmlns:a16="http://schemas.microsoft.com/office/drawing/2014/main" id="{33E3BA3D-2A61-495F-95CD-A5372EF62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240" y="5889499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3545FADB-141E-4AD3-8856-158100A5740E}"/>
                </a:ext>
              </a:extLst>
            </p:cNvPr>
            <p:cNvSpPr txBox="1"/>
            <p:nvPr/>
          </p:nvSpPr>
          <p:spPr>
            <a:xfrm>
              <a:off x="1818310" y="5829808"/>
              <a:ext cx="1555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DOWNLOAD MODEL: 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packed Mlmodel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(mlflow)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8" name="연결선: 꺾임 165">
              <a:extLst>
                <a:ext uri="{FF2B5EF4-FFF2-40B4-BE49-F238E27FC236}">
                  <a16:creationId xmlns="" xmlns:a16="http://schemas.microsoft.com/office/drawing/2014/main" id="{007E1EED-1BDD-484C-A88F-F2EDBE5E2A86}"/>
                </a:ext>
              </a:extLst>
            </p:cNvPr>
            <p:cNvCxnSpPr>
              <a:cxnSpLocks/>
              <a:stCxn id="592" idx="1"/>
            </p:cNvCxnSpPr>
            <p:nvPr/>
          </p:nvCxnSpPr>
          <p:spPr>
            <a:xfrm rot="10800000">
              <a:off x="1879882" y="5190011"/>
              <a:ext cx="547358" cy="96204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9" name="TextBox 618">
              <a:extLst>
                <a:ext uri="{FF2B5EF4-FFF2-40B4-BE49-F238E27FC236}">
                  <a16:creationId xmlns="" xmlns:a16="http://schemas.microsoft.com/office/drawing/2014/main" id="{2BEC3B4B-7849-4969-84D5-4BE96EECD186}"/>
                </a:ext>
              </a:extLst>
            </p:cNvPr>
            <p:cNvSpPr txBox="1"/>
            <p:nvPr/>
          </p:nvSpPr>
          <p:spPr>
            <a:xfrm>
              <a:off x="2896477" y="6199727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5F7D303-606F-42D2-B9C8-B4AE21CC73C4}"/>
              </a:ext>
            </a:extLst>
          </p:cNvPr>
          <p:cNvGrpSpPr/>
          <p:nvPr/>
        </p:nvGrpSpPr>
        <p:grpSpPr>
          <a:xfrm>
            <a:off x="4363160" y="3722509"/>
            <a:ext cx="3527844" cy="2015629"/>
            <a:chOff x="4238969" y="3722509"/>
            <a:chExt cx="3527844" cy="2015629"/>
          </a:xfrm>
        </p:grpSpPr>
        <p:sp>
          <p:nvSpPr>
            <p:cNvPr id="765" name="사각형: 둥근 모서리 764">
              <a:extLst>
                <a:ext uri="{FF2B5EF4-FFF2-40B4-BE49-F238E27FC236}">
                  <a16:creationId xmlns="" xmlns:a16="http://schemas.microsoft.com/office/drawing/2014/main" id="{782DF5AC-B72E-4D85-A7CE-396C57294500}"/>
                </a:ext>
              </a:extLst>
            </p:cNvPr>
            <p:cNvSpPr/>
            <p:nvPr/>
          </p:nvSpPr>
          <p:spPr>
            <a:xfrm>
              <a:off x="4669048" y="4436096"/>
              <a:ext cx="2409223" cy="82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사각형: 둥근 모서리 768">
              <a:extLst>
                <a:ext uri="{FF2B5EF4-FFF2-40B4-BE49-F238E27FC236}">
                  <a16:creationId xmlns="" xmlns:a16="http://schemas.microsoft.com/office/drawing/2014/main" id="{7C3CF64B-A5EF-49EE-B653-0328A027A44A}"/>
                </a:ext>
              </a:extLst>
            </p:cNvPr>
            <p:cNvSpPr/>
            <p:nvPr/>
          </p:nvSpPr>
          <p:spPr>
            <a:xfrm>
              <a:off x="4238969" y="4238730"/>
              <a:ext cx="1069406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2" name="연결선: 꺾임 771">
              <a:extLst>
                <a:ext uri="{FF2B5EF4-FFF2-40B4-BE49-F238E27FC236}">
                  <a16:creationId xmlns="" xmlns:a16="http://schemas.microsoft.com/office/drawing/2014/main" id="{8D1DF1DF-3878-4FE6-A088-241B90A54CA9}"/>
                </a:ext>
              </a:extLst>
            </p:cNvPr>
            <p:cNvCxnSpPr>
              <a:cxnSpLocks/>
              <a:stCxn id="815" idx="3"/>
            </p:cNvCxnSpPr>
            <p:nvPr/>
          </p:nvCxnSpPr>
          <p:spPr>
            <a:xfrm>
              <a:off x="6607999" y="4850147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4" name="사각형: 둥근 모서리 773">
              <a:extLst>
                <a:ext uri="{FF2B5EF4-FFF2-40B4-BE49-F238E27FC236}">
                  <a16:creationId xmlns="" xmlns:a16="http://schemas.microsoft.com/office/drawing/2014/main" id="{5F73C3FE-1FC3-45A8-8F4C-0DE7F1964CA1}"/>
                </a:ext>
              </a:extLst>
            </p:cNvPr>
            <p:cNvSpPr/>
            <p:nvPr/>
          </p:nvSpPr>
          <p:spPr>
            <a:xfrm>
              <a:off x="5382745" y="4238730"/>
              <a:ext cx="2215769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TextBox 774">
              <a:extLst>
                <a:ext uri="{FF2B5EF4-FFF2-40B4-BE49-F238E27FC236}">
                  <a16:creationId xmlns="" xmlns:a16="http://schemas.microsoft.com/office/drawing/2014/main" id="{FF610910-B37D-461C-932B-C55FCC305A61}"/>
                </a:ext>
              </a:extLst>
            </p:cNvPr>
            <p:cNvSpPr txBox="1"/>
            <p:nvPr/>
          </p:nvSpPr>
          <p:spPr>
            <a:xfrm>
              <a:off x="5748762" y="4908637"/>
              <a:ext cx="661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packer.py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Bento_api.py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="" xmlns:a16="http://schemas.microsoft.com/office/drawing/2014/main" id="{FD448300-4D38-44EB-9A84-645AC1005A17}"/>
                </a:ext>
              </a:extLst>
            </p:cNvPr>
            <p:cNvSpPr txBox="1"/>
            <p:nvPr/>
          </p:nvSpPr>
          <p:spPr>
            <a:xfrm>
              <a:off x="5442937" y="4207717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="" xmlns:a16="http://schemas.microsoft.com/office/drawing/2014/main" id="{D44927CF-81A2-4111-B525-4C68F749709F}"/>
                </a:ext>
              </a:extLst>
            </p:cNvPr>
            <p:cNvSpPr txBox="1"/>
            <p:nvPr/>
          </p:nvSpPr>
          <p:spPr>
            <a:xfrm>
              <a:off x="5723265" y="4559846"/>
              <a:ext cx="9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EXCUTE:</a:t>
              </a: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python packer.py</a:t>
              </a:r>
            </a:p>
          </p:txBody>
        </p:sp>
        <p:pic>
          <p:nvPicPr>
            <p:cNvPr id="779" name="그림 778">
              <a:extLst>
                <a:ext uri="{FF2B5EF4-FFF2-40B4-BE49-F238E27FC236}">
                  <a16:creationId xmlns="" xmlns:a16="http://schemas.microsoft.com/office/drawing/2014/main" id="{A70C9091-BD76-40DA-94A6-96C42DDBA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72747" y="4486592"/>
              <a:ext cx="214981" cy="207115"/>
            </a:xfrm>
            <a:prstGeom prst="rect">
              <a:avLst/>
            </a:prstGeom>
          </p:spPr>
        </p:pic>
        <p:sp>
          <p:nvSpPr>
            <p:cNvPr id="780" name="사각형: 둥근 모서리 779">
              <a:extLst>
                <a:ext uri="{FF2B5EF4-FFF2-40B4-BE49-F238E27FC236}">
                  <a16:creationId xmlns="" xmlns:a16="http://schemas.microsoft.com/office/drawing/2014/main" id="{734A8947-9847-42DF-8D33-35AC148DA256}"/>
                </a:ext>
              </a:extLst>
            </p:cNvPr>
            <p:cNvSpPr/>
            <p:nvPr/>
          </p:nvSpPr>
          <p:spPr>
            <a:xfrm>
              <a:off x="4627868" y="3988599"/>
              <a:ext cx="250360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TextBox 780">
              <a:extLst>
                <a:ext uri="{FF2B5EF4-FFF2-40B4-BE49-F238E27FC236}">
                  <a16:creationId xmlns="" xmlns:a16="http://schemas.microsoft.com/office/drawing/2014/main" id="{3D92B6DD-47DF-4698-9E4D-D505BF1C48CD}"/>
                </a:ext>
              </a:extLst>
            </p:cNvPr>
            <p:cNvSpPr txBox="1"/>
            <p:nvPr/>
          </p:nvSpPr>
          <p:spPr>
            <a:xfrm>
              <a:off x="6547247" y="4692546"/>
              <a:ext cx="62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err="1"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 repo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Model.pt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Dockerfile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2" name="그림 781">
              <a:extLst>
                <a:ext uri="{FF2B5EF4-FFF2-40B4-BE49-F238E27FC236}">
                  <a16:creationId xmlns="" xmlns:a16="http://schemas.microsoft.com/office/drawing/2014/main" id="{2B362A2C-B30A-40F7-88A5-DC884DC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12301" y="4950148"/>
              <a:ext cx="231854" cy="140529"/>
            </a:xfrm>
            <a:prstGeom prst="rect">
              <a:avLst/>
            </a:prstGeom>
          </p:spPr>
        </p:pic>
        <p:sp>
          <p:nvSpPr>
            <p:cNvPr id="783" name="TextBox 782">
              <a:extLst>
                <a:ext uri="{FF2B5EF4-FFF2-40B4-BE49-F238E27FC236}">
                  <a16:creationId xmlns="" xmlns:a16="http://schemas.microsoft.com/office/drawing/2014/main" id="{8C58995B-4266-44E2-8A73-AE130547776D}"/>
                </a:ext>
              </a:extLst>
            </p:cNvPr>
            <p:cNvSpPr txBox="1"/>
            <p:nvPr/>
          </p:nvSpPr>
          <p:spPr>
            <a:xfrm>
              <a:off x="4667026" y="3722509"/>
              <a:ext cx="1047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pack_bento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4" name="그림 783">
              <a:extLst>
                <a:ext uri="{FF2B5EF4-FFF2-40B4-BE49-F238E27FC236}">
                  <a16:creationId xmlns="" xmlns:a16="http://schemas.microsoft.com/office/drawing/2014/main" id="{9CC7BFF5-6AF3-4374-8470-A9A9B2659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52850" y="3723014"/>
              <a:ext cx="197436" cy="191118"/>
            </a:xfrm>
            <a:prstGeom prst="rect">
              <a:avLst/>
            </a:prstGeom>
          </p:spPr>
        </p:pic>
        <p:pic>
          <p:nvPicPr>
            <p:cNvPr id="815" name="그림 814">
              <a:extLst>
                <a:ext uri="{FF2B5EF4-FFF2-40B4-BE49-F238E27FC236}">
                  <a16:creationId xmlns="" xmlns:a16="http://schemas.microsoft.com/office/drawing/2014/main" id="{99D2FC5F-82AA-433D-ADBB-B26CAE1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41168" y="4750145"/>
              <a:ext cx="166831" cy="200003"/>
            </a:xfrm>
            <a:prstGeom prst="rect">
              <a:avLst/>
            </a:prstGeom>
          </p:spPr>
        </p:pic>
        <p:cxnSp>
          <p:nvCxnSpPr>
            <p:cNvPr id="831" name="직선 화살표 연결선 830">
              <a:extLst>
                <a:ext uri="{FF2B5EF4-FFF2-40B4-BE49-F238E27FC236}">
                  <a16:creationId xmlns="" xmlns:a16="http://schemas.microsoft.com/office/drawing/2014/main" id="{C6EBEB09-544C-4111-B88B-F2B042CDFAB2}"/>
                </a:ext>
              </a:extLst>
            </p:cNvPr>
            <p:cNvCxnSpPr>
              <a:cxnSpLocks/>
              <a:stCxn id="780" idx="3"/>
            </p:cNvCxnSpPr>
            <p:nvPr/>
          </p:nvCxnSpPr>
          <p:spPr>
            <a:xfrm>
              <a:off x="7131475" y="4691133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화살표 연결선 835">
              <a:extLst>
                <a:ext uri="{FF2B5EF4-FFF2-40B4-BE49-F238E27FC236}">
                  <a16:creationId xmlns="" xmlns:a16="http://schemas.microsoft.com/office/drawing/2014/main" id="{22B4E760-4AD1-46DE-A746-22A44F8F9D21}"/>
                </a:ext>
              </a:extLst>
            </p:cNvPr>
            <p:cNvCxnSpPr>
              <a:cxnSpLocks/>
              <a:endCxn id="780" idx="1"/>
            </p:cNvCxnSpPr>
            <p:nvPr/>
          </p:nvCxnSpPr>
          <p:spPr>
            <a:xfrm>
              <a:off x="4449259" y="4691133"/>
              <a:ext cx="17860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4" name="그림 863">
              <a:extLst>
                <a:ext uri="{FF2B5EF4-FFF2-40B4-BE49-F238E27FC236}">
                  <a16:creationId xmlns="" xmlns:a16="http://schemas.microsoft.com/office/drawing/2014/main" id="{8F384F03-65A7-4BEF-ADA0-A1FAF1FE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2183" y="3914363"/>
              <a:ext cx="252271" cy="221935"/>
            </a:xfrm>
            <a:prstGeom prst="rect">
              <a:avLst/>
            </a:prstGeom>
          </p:spPr>
        </p:pic>
        <p:sp>
          <p:nvSpPr>
            <p:cNvPr id="869" name="TextBox 868">
              <a:extLst>
                <a:ext uri="{FF2B5EF4-FFF2-40B4-BE49-F238E27FC236}">
                  <a16:creationId xmlns="" xmlns:a16="http://schemas.microsoft.com/office/drawing/2014/main" id="{06B8EB4A-CE7A-400F-8CD8-D8EAE3287F37}"/>
                </a:ext>
              </a:extLst>
            </p:cNvPr>
            <p:cNvSpPr txBox="1"/>
            <p:nvPr/>
          </p:nvSpPr>
          <p:spPr>
            <a:xfrm>
              <a:off x="4707555" y="3965963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2" name="그림 871">
              <a:extLst>
                <a:ext uri="{FF2B5EF4-FFF2-40B4-BE49-F238E27FC236}">
                  <a16:creationId xmlns="" xmlns:a16="http://schemas.microsoft.com/office/drawing/2014/main" id="{1673645F-E923-48E1-AA9D-29D32C0E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627011" y="4750145"/>
              <a:ext cx="166831" cy="200003"/>
            </a:xfrm>
            <a:prstGeom prst="rect">
              <a:avLst/>
            </a:prstGeom>
          </p:spPr>
        </p:pic>
        <p:sp>
          <p:nvSpPr>
            <p:cNvPr id="873" name="화살표: 오른쪽 90">
              <a:extLst>
                <a:ext uri="{FF2B5EF4-FFF2-40B4-BE49-F238E27FC236}">
                  <a16:creationId xmlns="" xmlns:a16="http://schemas.microsoft.com/office/drawing/2014/main" id="{F65012A5-A152-4B67-AC29-554E3C67D6D4}"/>
                </a:ext>
              </a:extLst>
            </p:cNvPr>
            <p:cNvSpPr/>
            <p:nvPr/>
          </p:nvSpPr>
          <p:spPr>
            <a:xfrm>
              <a:off x="5793842" y="4828196"/>
              <a:ext cx="647326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0" name="연결선: 꺾임 165">
              <a:extLst>
                <a:ext uri="{FF2B5EF4-FFF2-40B4-BE49-F238E27FC236}">
                  <a16:creationId xmlns="" xmlns:a16="http://schemas.microsoft.com/office/drawing/2014/main" id="{3F96926E-2DAD-4700-A205-E8013584E25E}"/>
                </a:ext>
              </a:extLst>
            </p:cNvPr>
            <p:cNvCxnSpPr>
              <a:cxnSpLocks/>
              <a:endCxn id="872" idx="1"/>
            </p:cNvCxnSpPr>
            <p:nvPr/>
          </p:nvCxnSpPr>
          <p:spPr>
            <a:xfrm flipV="1">
              <a:off x="4389700" y="4850147"/>
              <a:ext cx="1237311" cy="313425"/>
            </a:xfrm>
            <a:prstGeom prst="bentConnector3">
              <a:avLst>
                <a:gd name="adj1" fmla="val 77098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891" name="Picture 2" descr="C:\Users\jae99\Downloads\pngwing.com (3).png">
              <a:extLst>
                <a:ext uri="{FF2B5EF4-FFF2-40B4-BE49-F238E27FC236}">
                  <a16:creationId xmlns="" xmlns:a16="http://schemas.microsoft.com/office/drawing/2014/main" id="{6169E42E-E767-4EFC-BA7B-0E8CB8DC7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984" y="4980594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7" name="그림 896">
              <a:extLst>
                <a:ext uri="{FF2B5EF4-FFF2-40B4-BE49-F238E27FC236}">
                  <a16:creationId xmlns="" xmlns:a16="http://schemas.microsoft.com/office/drawing/2014/main" id="{6740B213-7E7D-4EEE-9A07-2F9C34F6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383" b="89362" l="9524" r="91837">
                          <a14:foregroundMark x1="51701" y1="7092" x2="51701" y2="7092"/>
                          <a14:foregroundMark x1="59864" y1="41135" x2="59864" y2="41135"/>
                          <a14:foregroundMark x1="54422" y1="53901" x2="54422" y2="53901"/>
                          <a14:foregroundMark x1="62585" y1="39007" x2="44218" y2="65957"/>
                          <a14:foregroundMark x1="33333" y1="39716" x2="40136" y2="60284"/>
                          <a14:foregroundMark x1="49660" y1="62411" x2="72109" y2="51773"/>
                          <a14:foregroundMark x1="74150" y1="53901" x2="74150" y2="53901"/>
                          <a14:foregroundMark x1="74150" y1="53191" x2="55782" y2="31915"/>
                          <a14:foregroundMark x1="54422" y1="37589" x2="44898" y2="78723"/>
                          <a14:foregroundMark x1="60544" y1="80142" x2="60544" y2="80142"/>
                          <a14:foregroundMark x1="51701" y1="83688" x2="61905" y2="83688"/>
                          <a14:foregroundMark x1="58503" y1="83688" x2="58503" y2="83688"/>
                          <a14:foregroundMark x1="54422" y1="83688" x2="54422" y2="83688"/>
                          <a14:foregroundMark x1="50340" y1="83688" x2="50340" y2="83688"/>
                          <a14:foregroundMark x1="51701" y1="83688" x2="51701" y2="83688"/>
                          <a14:foregroundMark x1="54422" y1="84397" x2="54422" y2="84397"/>
                          <a14:foregroundMark x1="52381" y1="85816" x2="52381" y2="85816"/>
                          <a14:foregroundMark x1="51701" y1="27660" x2="51701" y2="27660"/>
                          <a14:foregroundMark x1="51701" y1="27660" x2="51701" y2="27660"/>
                          <a14:foregroundMark x1="52381" y1="27660" x2="52381" y2="27660"/>
                          <a14:foregroundMark x1="53741" y1="27660" x2="53741" y2="27660"/>
                          <a14:foregroundMark x1="53741" y1="27660" x2="53741" y2="27660"/>
                          <a14:foregroundMark x1="54422" y1="29787" x2="54422" y2="29787"/>
                          <a14:foregroundMark x1="91837" y1="53901" x2="91837" y2="539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8517" y="4210229"/>
              <a:ext cx="227938" cy="218634"/>
            </a:xfrm>
            <a:prstGeom prst="rect">
              <a:avLst/>
            </a:prstGeom>
          </p:spPr>
        </p:pic>
        <p:sp>
          <p:nvSpPr>
            <p:cNvPr id="899" name="TextBox 898">
              <a:extLst>
                <a:ext uri="{FF2B5EF4-FFF2-40B4-BE49-F238E27FC236}">
                  <a16:creationId xmlns="" xmlns:a16="http://schemas.microsoft.com/office/drawing/2014/main" id="{B90CC11E-C8CE-4B8B-8085-929F47E86D43}"/>
                </a:ext>
              </a:extLst>
            </p:cNvPr>
            <p:cNvSpPr txBox="1"/>
            <p:nvPr/>
          </p:nvSpPr>
          <p:spPr>
            <a:xfrm>
              <a:off x="4609378" y="4697853"/>
              <a:ext cx="82362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LOAD MODEL</a:t>
              </a: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FILE: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From 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900" name="그림 899">
              <a:extLst>
                <a:ext uri="{FF2B5EF4-FFF2-40B4-BE49-F238E27FC236}">
                  <a16:creationId xmlns="" xmlns:a16="http://schemas.microsoft.com/office/drawing/2014/main" id="{93AD0165-3505-4826-B51C-BF85C82BF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26628" y="4484182"/>
              <a:ext cx="166831" cy="200003"/>
            </a:xfrm>
            <a:prstGeom prst="rect">
              <a:avLst/>
            </a:prstGeom>
          </p:spPr>
        </p:pic>
        <p:sp>
          <p:nvSpPr>
            <p:cNvPr id="915" name="TextBox 914">
              <a:extLst>
                <a:ext uri="{FF2B5EF4-FFF2-40B4-BE49-F238E27FC236}">
                  <a16:creationId xmlns="" xmlns:a16="http://schemas.microsoft.com/office/drawing/2014/main" id="{FA6B4FFE-011E-4322-B29D-8EDEA2131B3F}"/>
                </a:ext>
              </a:extLst>
            </p:cNvPr>
            <p:cNvSpPr txBox="1"/>
            <p:nvPr/>
          </p:nvSpPr>
          <p:spPr>
            <a:xfrm>
              <a:off x="4559427" y="4203402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="" xmlns:a16="http://schemas.microsoft.com/office/drawing/2014/main" id="{FD3850C9-C2F5-4D55-A47D-24F0C8B15840}"/>
              </a:ext>
            </a:extLst>
          </p:cNvPr>
          <p:cNvGrpSpPr/>
          <p:nvPr/>
        </p:nvGrpSpPr>
        <p:grpSpPr>
          <a:xfrm>
            <a:off x="8138909" y="3728690"/>
            <a:ext cx="3925615" cy="3069136"/>
            <a:chOff x="6712411" y="1970146"/>
            <a:chExt cx="3925615" cy="3069136"/>
          </a:xfrm>
        </p:grpSpPr>
        <p:sp>
          <p:nvSpPr>
            <p:cNvPr id="1070" name="사각형: 둥근 모서리 1069">
              <a:extLst>
                <a:ext uri="{FF2B5EF4-FFF2-40B4-BE49-F238E27FC236}">
                  <a16:creationId xmlns="" xmlns:a16="http://schemas.microsoft.com/office/drawing/2014/main" id="{94DFD4BE-7E72-4AF9-BAD9-DBABBB98294B}"/>
                </a:ext>
              </a:extLst>
            </p:cNvPr>
            <p:cNvSpPr/>
            <p:nvPr/>
          </p:nvSpPr>
          <p:spPr>
            <a:xfrm>
              <a:off x="9423656" y="2668610"/>
              <a:ext cx="1087543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="" xmlns:a16="http://schemas.microsoft.com/office/drawing/2014/main" id="{585B94B6-E3D5-4E6E-94B2-F5F55C7DD861}"/>
                </a:ext>
              </a:extLst>
            </p:cNvPr>
            <p:cNvSpPr/>
            <p:nvPr/>
          </p:nvSpPr>
          <p:spPr>
            <a:xfrm>
              <a:off x="7466237" y="2668610"/>
              <a:ext cx="689145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2" name="연결선: 꺾임 1071">
              <a:extLst>
                <a:ext uri="{FF2B5EF4-FFF2-40B4-BE49-F238E27FC236}">
                  <a16:creationId xmlns="" xmlns:a16="http://schemas.microsoft.com/office/drawing/2014/main" id="{B98921BC-6D62-4840-91BD-A34B47BC5F70}"/>
                </a:ext>
              </a:extLst>
            </p:cNvPr>
            <p:cNvCxnSpPr>
              <a:cxnSpLocks/>
              <a:endCxn id="1083" idx="1"/>
            </p:cNvCxnSpPr>
            <p:nvPr/>
          </p:nvCxnSpPr>
          <p:spPr>
            <a:xfrm>
              <a:off x="6712411" y="3108962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3" name="사각형: 둥근 모서리 1072">
              <a:extLst>
                <a:ext uri="{FF2B5EF4-FFF2-40B4-BE49-F238E27FC236}">
                  <a16:creationId xmlns="" xmlns:a16="http://schemas.microsoft.com/office/drawing/2014/main" id="{CDA82690-6ED4-4547-9CB6-75CAE286E275}"/>
                </a:ext>
              </a:extLst>
            </p:cNvPr>
            <p:cNvSpPr/>
            <p:nvPr/>
          </p:nvSpPr>
          <p:spPr>
            <a:xfrm>
              <a:off x="7021430" y="2497545"/>
              <a:ext cx="1172116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="" xmlns:a16="http://schemas.microsoft.com/office/drawing/2014/main" id="{AECB5697-17DC-4BF0-96EC-5421457BB043}"/>
                </a:ext>
              </a:extLst>
            </p:cNvPr>
            <p:cNvSpPr txBox="1"/>
            <p:nvPr/>
          </p:nvSpPr>
          <p:spPr>
            <a:xfrm>
              <a:off x="7466236" y="1974751"/>
              <a:ext cx="1574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push_image_to_harbor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5" name="그림 1074">
              <a:extLst>
                <a:ext uri="{FF2B5EF4-FFF2-40B4-BE49-F238E27FC236}">
                  <a16:creationId xmlns="" xmlns:a16="http://schemas.microsoft.com/office/drawing/2014/main" id="{6C7A3723-6D7E-47C9-8842-F3DA24E26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46564" y="1985495"/>
              <a:ext cx="197436" cy="191118"/>
            </a:xfrm>
            <a:prstGeom prst="rect">
              <a:avLst/>
            </a:prstGeom>
          </p:spPr>
        </p:pic>
        <p:sp>
          <p:nvSpPr>
            <p:cNvPr id="1076" name="사각형: 둥근 모서리 1075">
              <a:extLst>
                <a:ext uri="{FF2B5EF4-FFF2-40B4-BE49-F238E27FC236}">
                  <a16:creationId xmlns="" xmlns:a16="http://schemas.microsoft.com/office/drawing/2014/main" id="{445E8AD0-3BA6-4063-977D-2DB7CDBAADF8}"/>
                </a:ext>
              </a:extLst>
            </p:cNvPr>
            <p:cNvSpPr/>
            <p:nvPr/>
          </p:nvSpPr>
          <p:spPr>
            <a:xfrm>
              <a:off x="7413392" y="2247414"/>
              <a:ext cx="147409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화살표: 오른쪽 1076">
              <a:extLst>
                <a:ext uri="{FF2B5EF4-FFF2-40B4-BE49-F238E27FC236}">
                  <a16:creationId xmlns="" xmlns:a16="http://schemas.microsoft.com/office/drawing/2014/main" id="{32B14825-F847-496A-901C-E6020D357E88}"/>
                </a:ext>
              </a:extLst>
            </p:cNvPr>
            <p:cNvSpPr/>
            <p:nvPr/>
          </p:nvSpPr>
          <p:spPr>
            <a:xfrm rot="5400000">
              <a:off x="9678038" y="3530387"/>
              <a:ext cx="470203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8" name="그림 1077">
              <a:extLst>
                <a:ext uri="{FF2B5EF4-FFF2-40B4-BE49-F238E27FC236}">
                  <a16:creationId xmlns="" xmlns:a16="http://schemas.microsoft.com/office/drawing/2014/main" id="{93783474-784B-4DDE-8F11-DF0888DE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23949" y="2482349"/>
              <a:ext cx="227938" cy="218634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="" xmlns:a16="http://schemas.microsoft.com/office/drawing/2014/main" id="{6460CAA1-BFCC-4BBD-9C5E-EFE0D9AE5373}"/>
                </a:ext>
              </a:extLst>
            </p:cNvPr>
            <p:cNvSpPr txBox="1"/>
            <p:nvPr/>
          </p:nvSpPr>
          <p:spPr>
            <a:xfrm>
              <a:off x="8388942" y="2453166"/>
              <a:ext cx="59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SECRET: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harbor.xiilab.com</a:t>
              </a:r>
            </a:p>
          </p:txBody>
        </p:sp>
        <p:pic>
          <p:nvPicPr>
            <p:cNvPr id="1080" name="그림 1079">
              <a:extLst>
                <a:ext uri="{FF2B5EF4-FFF2-40B4-BE49-F238E27FC236}">
                  <a16:creationId xmlns="" xmlns:a16="http://schemas.microsoft.com/office/drawing/2014/main" id="{E95DFB77-EB20-42B3-8178-A3240C80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23949" y="2748581"/>
              <a:ext cx="227938" cy="218634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="" xmlns:a16="http://schemas.microsoft.com/office/drawing/2014/main" id="{1225B56D-F454-4446-BA44-8CF7A9AFB24A}"/>
                </a:ext>
              </a:extLst>
            </p:cNvPr>
            <p:cNvSpPr txBox="1"/>
            <p:nvPr/>
          </p:nvSpPr>
          <p:spPr>
            <a:xfrm>
              <a:off x="8388941" y="2696290"/>
              <a:ext cx="591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ALIAS:</a:t>
              </a:r>
            </a:p>
            <a:p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hostpath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 volume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/hosts</a:t>
              </a:r>
            </a:p>
          </p:txBody>
        </p:sp>
        <p:pic>
          <p:nvPicPr>
            <p:cNvPr id="1082" name="그림 1081">
              <a:extLst>
                <a:ext uri="{FF2B5EF4-FFF2-40B4-BE49-F238E27FC236}">
                  <a16:creationId xmlns="" xmlns:a16="http://schemas.microsoft.com/office/drawing/2014/main" id="{3C402955-554E-4DF3-9EB8-B8DDEC44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565846" y="2739398"/>
              <a:ext cx="174546" cy="184577"/>
            </a:xfrm>
            <a:prstGeom prst="rect">
              <a:avLst/>
            </a:prstGeom>
          </p:spPr>
        </p:pic>
        <p:pic>
          <p:nvPicPr>
            <p:cNvPr id="1083" name="그림 1082">
              <a:extLst>
                <a:ext uri="{FF2B5EF4-FFF2-40B4-BE49-F238E27FC236}">
                  <a16:creationId xmlns="" xmlns:a16="http://schemas.microsoft.com/office/drawing/2014/main" id="{20146369-EE16-4E67-80AA-97D0D127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871225" y="3818930"/>
              <a:ext cx="373265" cy="35604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="" xmlns:a16="http://schemas.microsoft.com/office/drawing/2014/main" id="{FC269EC1-D707-46AA-A1DC-C1560BA32890}"/>
                </a:ext>
              </a:extLst>
            </p:cNvPr>
            <p:cNvSpPr txBox="1"/>
            <p:nvPr/>
          </p:nvSpPr>
          <p:spPr>
            <a:xfrm>
              <a:off x="7734957" y="4119886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harbor.xiilab.com</a:t>
              </a:r>
            </a:p>
            <a:p>
              <a:r>
                <a:rPr lang="en-US" altLang="ko-KR" sz="500" i="0" err="1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</p:txBody>
        </p:sp>
        <p:pic>
          <p:nvPicPr>
            <p:cNvPr id="1085" name="그림 1084">
              <a:extLst>
                <a:ext uri="{FF2B5EF4-FFF2-40B4-BE49-F238E27FC236}">
                  <a16:creationId xmlns="" xmlns:a16="http://schemas.microsoft.com/office/drawing/2014/main" id="{4746BE97-CF99-4AEE-A424-A543B0B6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57411" y="2949946"/>
              <a:ext cx="524710" cy="318033"/>
            </a:xfrm>
            <a:prstGeom prst="rect">
              <a:avLst/>
            </a:prstGeom>
          </p:spPr>
        </p:pic>
        <p:sp>
          <p:nvSpPr>
            <p:cNvPr id="1086" name="TextBox 1085">
              <a:extLst>
                <a:ext uri="{FF2B5EF4-FFF2-40B4-BE49-F238E27FC236}">
                  <a16:creationId xmlns="" xmlns:a16="http://schemas.microsoft.com/office/drawing/2014/main" id="{C8306FC1-82B9-479D-8B9A-9A1CD02DE25E}"/>
                </a:ext>
              </a:extLst>
            </p:cNvPr>
            <p:cNvSpPr txBox="1"/>
            <p:nvPr/>
          </p:nvSpPr>
          <p:spPr>
            <a:xfrm>
              <a:off x="7531067" y="3367462"/>
              <a:ext cx="6210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Docker Image</a:t>
              </a: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="" xmlns:a16="http://schemas.microsoft.com/office/drawing/2014/main" id="{073C7963-FB7D-4FB0-BE2A-A6832B1507A7}"/>
                </a:ext>
              </a:extLst>
            </p:cNvPr>
            <p:cNvSpPr txBox="1"/>
            <p:nvPr/>
          </p:nvSpPr>
          <p:spPr>
            <a:xfrm>
              <a:off x="7496063" y="3607699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500" i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="" xmlns:a16="http://schemas.microsoft.com/office/drawing/2014/main" id="{03778729-A5DD-40E6-B16B-6307DE99386B}"/>
                </a:ext>
              </a:extLst>
            </p:cNvPr>
            <p:cNvSpPr txBox="1"/>
            <p:nvPr/>
          </p:nvSpPr>
          <p:spPr>
            <a:xfrm>
              <a:off x="7533512" y="3284741"/>
              <a:ext cx="621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="" xmlns:a16="http://schemas.microsoft.com/office/drawing/2014/main" id="{5FA4907A-2A0F-455E-9117-2FE5F72360D9}"/>
                </a:ext>
              </a:extLst>
            </p:cNvPr>
            <p:cNvSpPr txBox="1"/>
            <p:nvPr/>
          </p:nvSpPr>
          <p:spPr>
            <a:xfrm>
              <a:off x="9144953" y="1970146"/>
              <a:ext cx="13580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push_to_argocd_git_repo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0" name="그림 1089">
              <a:extLst>
                <a:ext uri="{FF2B5EF4-FFF2-40B4-BE49-F238E27FC236}">
                  <a16:creationId xmlns="" xmlns:a16="http://schemas.microsoft.com/office/drawing/2014/main" id="{3A89A9E4-70D9-4B3D-B6A7-CBF6FF0F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16221" y="1985495"/>
              <a:ext cx="197436" cy="191118"/>
            </a:xfrm>
            <a:prstGeom prst="rect">
              <a:avLst/>
            </a:prstGeom>
          </p:spPr>
        </p:pic>
        <p:sp>
          <p:nvSpPr>
            <p:cNvPr id="1091" name="사각형: 둥근 모서리 1090">
              <a:extLst>
                <a:ext uri="{FF2B5EF4-FFF2-40B4-BE49-F238E27FC236}">
                  <a16:creationId xmlns="" xmlns:a16="http://schemas.microsoft.com/office/drawing/2014/main" id="{ABC08C14-B79D-46E5-BFA4-469FE916D433}"/>
                </a:ext>
              </a:extLst>
            </p:cNvPr>
            <p:cNvSpPr/>
            <p:nvPr/>
          </p:nvSpPr>
          <p:spPr>
            <a:xfrm>
              <a:off x="9061602" y="2247413"/>
              <a:ext cx="1541557" cy="140506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사각형: 둥근 모서리 1091">
              <a:extLst>
                <a:ext uri="{FF2B5EF4-FFF2-40B4-BE49-F238E27FC236}">
                  <a16:creationId xmlns="" xmlns:a16="http://schemas.microsoft.com/office/drawing/2014/main" id="{A87FB5F3-B133-4B5F-B14D-E0B745A77E0F}"/>
                </a:ext>
              </a:extLst>
            </p:cNvPr>
            <p:cNvSpPr/>
            <p:nvPr/>
          </p:nvSpPr>
          <p:spPr>
            <a:xfrm>
              <a:off x="9238215" y="2497545"/>
              <a:ext cx="1325075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="" xmlns:a16="http://schemas.microsoft.com/office/drawing/2014/main" id="{C1E52935-3DA3-48FE-8511-6492901C6440}"/>
                </a:ext>
              </a:extLst>
            </p:cNvPr>
            <p:cNvSpPr txBox="1"/>
            <p:nvPr/>
          </p:nvSpPr>
          <p:spPr>
            <a:xfrm>
              <a:off x="9297940" y="2466532"/>
              <a:ext cx="9861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argocd-git-repo-volume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="" xmlns:a16="http://schemas.microsoft.com/office/drawing/2014/main" id="{EA93E83C-C900-4140-A8A6-E9FBA231F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42356" y="2943000"/>
              <a:ext cx="230760" cy="197498"/>
            </a:xfrm>
            <a:prstGeom prst="rect">
              <a:avLst/>
            </a:prstGeom>
          </p:spPr>
        </p:pic>
        <p:pic>
          <p:nvPicPr>
            <p:cNvPr id="1095" name="그림 1094">
              <a:extLst>
                <a:ext uri="{FF2B5EF4-FFF2-40B4-BE49-F238E27FC236}">
                  <a16:creationId xmlns="" xmlns:a16="http://schemas.microsoft.com/office/drawing/2014/main" id="{D4887890-B164-4281-B916-5EEF8DCA7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10455" y="2775935"/>
              <a:ext cx="280700" cy="243274"/>
            </a:xfrm>
            <a:prstGeom prst="rect">
              <a:avLst/>
            </a:prstGeom>
          </p:spPr>
        </p:pic>
        <p:pic>
          <p:nvPicPr>
            <p:cNvPr id="1096" name="그림 1095">
              <a:extLst>
                <a:ext uri="{FF2B5EF4-FFF2-40B4-BE49-F238E27FC236}">
                  <a16:creationId xmlns="" xmlns:a16="http://schemas.microsoft.com/office/drawing/2014/main" id="{5179112C-8EBB-4BE1-B59A-A80F1271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7738" y="2978315"/>
              <a:ext cx="157698" cy="130991"/>
            </a:xfrm>
            <a:prstGeom prst="rect">
              <a:avLst/>
            </a:prstGeom>
          </p:spPr>
        </p:pic>
        <p:sp>
          <p:nvSpPr>
            <p:cNvPr id="1097" name="TextBox 1096">
              <a:extLst>
                <a:ext uri="{FF2B5EF4-FFF2-40B4-BE49-F238E27FC236}">
                  <a16:creationId xmlns="" xmlns:a16="http://schemas.microsoft.com/office/drawing/2014/main" id="{E2051354-3550-432D-9CFB-D5B89A43D566}"/>
                </a:ext>
              </a:extLst>
            </p:cNvPr>
            <p:cNvSpPr txBox="1"/>
            <p:nvPr/>
          </p:nvSpPr>
          <p:spPr>
            <a:xfrm>
              <a:off x="9379849" y="2997548"/>
              <a:ext cx="12581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Deply</a:t>
              </a:r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 pod template with </a:t>
              </a:r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image:tag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Service template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="" xmlns:a16="http://schemas.microsoft.com/office/drawing/2014/main" id="{9825C994-EC45-4328-89E9-938E010F1321}"/>
                </a:ext>
              </a:extLst>
            </p:cNvPr>
            <p:cNvSpPr txBox="1"/>
            <p:nvPr/>
          </p:nvSpPr>
          <p:spPr>
            <a:xfrm>
              <a:off x="9864551" y="3280053"/>
              <a:ext cx="661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="" xmlns:a16="http://schemas.microsoft.com/office/drawing/2014/main" id="{D4B53449-4612-416A-A558-A4F3B720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15511" y="3809809"/>
              <a:ext cx="416419" cy="365167"/>
            </a:xfrm>
            <a:prstGeom prst="rect">
              <a:avLst/>
            </a:prstGeom>
          </p:spPr>
        </p:pic>
        <p:sp>
          <p:nvSpPr>
            <p:cNvPr id="1100" name="TextBox 1099">
              <a:extLst>
                <a:ext uri="{FF2B5EF4-FFF2-40B4-BE49-F238E27FC236}">
                  <a16:creationId xmlns="" xmlns:a16="http://schemas.microsoft.com/office/drawing/2014/main" id="{619BE22D-B515-4CF1-8B40-BDC03B6DBC2F}"/>
                </a:ext>
              </a:extLst>
            </p:cNvPr>
            <p:cNvSpPr txBox="1"/>
            <p:nvPr/>
          </p:nvSpPr>
          <p:spPr>
            <a:xfrm>
              <a:off x="9518498" y="413970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altLang="ko-KR" sz="500" i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="" xmlns:a16="http://schemas.microsoft.com/office/drawing/2014/main" id="{9B1FF90A-FC97-48F2-9C35-7010575C1A0B}"/>
                </a:ext>
              </a:extLst>
            </p:cNvPr>
            <p:cNvSpPr txBox="1"/>
            <p:nvPr/>
          </p:nvSpPr>
          <p:spPr>
            <a:xfrm>
              <a:off x="9632122" y="4130397"/>
              <a:ext cx="65122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gitsync-argocd</a:t>
              </a: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="" xmlns:a16="http://schemas.microsoft.com/office/drawing/2014/main" id="{8718C370-6B84-4213-A891-F992D8C1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660" b="96934" l="9845" r="88601">
                          <a14:foregroundMark x1="51295" y1="8255" x2="51295" y2="8255"/>
                          <a14:foregroundMark x1="88342" y1="35849" x2="88342" y2="35849"/>
                          <a14:foregroundMark x1="87565" y1="32783" x2="88083" y2="42689"/>
                          <a14:foregroundMark x1="10881" y1="33726" x2="10363" y2="43868"/>
                          <a14:foregroundMark x1="15026" y1="49528" x2="18135" y2="55425"/>
                          <a14:foregroundMark x1="19430" y1="57547" x2="30311" y2="66745"/>
                          <a14:foregroundMark x1="67876" y1="68632" x2="73575" y2="64151"/>
                          <a14:foregroundMark x1="65544" y1="90094" x2="66321" y2="90802"/>
                          <a14:foregroundMark x1="59067" y1="90330" x2="59326" y2="92689"/>
                          <a14:foregroundMark x1="53368" y1="92925" x2="61140" y2="96462"/>
                          <a14:foregroundMark x1="46114" y1="95519" x2="40674" y2="96934"/>
                          <a14:foregroundMark x1="14508" y1="29717" x2="16580" y2="23113"/>
                          <a14:foregroundMark x1="17876" y1="21226" x2="34715" y2="8962"/>
                          <a14:foregroundMark x1="37824" y1="7311" x2="45855" y2="5660"/>
                          <a14:foregroundMark x1="53368" y1="5660" x2="70466" y2="9198"/>
                          <a14:foregroundMark x1="71762" y1="11085" x2="86010" y2="28538"/>
                          <a14:foregroundMark x1="76943" y1="15094" x2="80570" y2="18868"/>
                          <a14:foregroundMark x1="32642" y1="8255" x2="32642" y2="8255"/>
                          <a14:foregroundMark x1="30570" y1="9198" x2="27720" y2="11792"/>
                          <a14:foregroundMark x1="33679" y1="93632" x2="33679" y2="93632"/>
                          <a14:foregroundMark x1="65544" y1="93632" x2="65544" y2="93632"/>
                          <a14:foregroundMark x1="82124" y1="56132" x2="82124" y2="56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99339" y="4396606"/>
              <a:ext cx="438875" cy="482082"/>
            </a:xfrm>
            <a:prstGeom prst="rect">
              <a:avLst/>
            </a:prstGeom>
          </p:spPr>
        </p:pic>
        <p:sp>
          <p:nvSpPr>
            <p:cNvPr id="1103" name="화살표: 오른쪽 1102">
              <a:extLst>
                <a:ext uri="{FF2B5EF4-FFF2-40B4-BE49-F238E27FC236}">
                  <a16:creationId xmlns="" xmlns:a16="http://schemas.microsoft.com/office/drawing/2014/main" id="{82927C7D-3785-4891-8450-61E87E4EB20D}"/>
                </a:ext>
              </a:extLst>
            </p:cNvPr>
            <p:cNvSpPr/>
            <p:nvPr/>
          </p:nvSpPr>
          <p:spPr>
            <a:xfrm rot="1896922">
              <a:off x="8219799" y="4243398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="" xmlns:a16="http://schemas.microsoft.com/office/drawing/2014/main" id="{A8AB58C3-DBF1-413B-ADC9-6E5F8EFB4266}"/>
                </a:ext>
              </a:extLst>
            </p:cNvPr>
            <p:cNvSpPr txBox="1"/>
            <p:nvPr/>
          </p:nvSpPr>
          <p:spPr>
            <a:xfrm>
              <a:off x="7420648" y="4768279"/>
              <a:ext cx="7108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5" name="화살표: 오른쪽 1104">
              <a:extLst>
                <a:ext uri="{FF2B5EF4-FFF2-40B4-BE49-F238E27FC236}">
                  <a16:creationId xmlns="" xmlns:a16="http://schemas.microsoft.com/office/drawing/2014/main" id="{42BEEE3D-D478-478E-BA71-BF9A046A36BC}"/>
                </a:ext>
              </a:extLst>
            </p:cNvPr>
            <p:cNvSpPr/>
            <p:nvPr/>
          </p:nvSpPr>
          <p:spPr>
            <a:xfrm rot="10800000">
              <a:off x="8010743" y="4629564"/>
              <a:ext cx="788592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="" xmlns:a16="http://schemas.microsoft.com/office/drawing/2014/main" id="{5643711F-CA76-4033-B773-43BA4F602863}"/>
                </a:ext>
              </a:extLst>
            </p:cNvPr>
            <p:cNvSpPr txBox="1"/>
            <p:nvPr/>
          </p:nvSpPr>
          <p:spPr>
            <a:xfrm>
              <a:off x="7785188" y="4485284"/>
              <a:ext cx="107896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DEPLOY: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pod</a:t>
              </a: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svc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="" xmlns:a16="http://schemas.microsoft.com/office/drawing/2014/main" id="{2C19711C-1DA1-45AB-AC33-2816536E24CA}"/>
                </a:ext>
              </a:extLst>
            </p:cNvPr>
            <p:cNvSpPr txBox="1"/>
            <p:nvPr/>
          </p:nvSpPr>
          <p:spPr>
            <a:xfrm rot="1849046">
              <a:off x="8194315" y="412887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화살표: 오른쪽 1107">
              <a:extLst>
                <a:ext uri="{FF2B5EF4-FFF2-40B4-BE49-F238E27FC236}">
                  <a16:creationId xmlns="" xmlns:a16="http://schemas.microsoft.com/office/drawing/2014/main" id="{B4FD358C-77D7-464A-A139-E3BB52B98E60}"/>
                </a:ext>
              </a:extLst>
            </p:cNvPr>
            <p:cNvSpPr/>
            <p:nvPr/>
          </p:nvSpPr>
          <p:spPr>
            <a:xfrm rot="8849230">
              <a:off x="9126623" y="4243398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9" name="그림 1108">
              <a:extLst>
                <a:ext uri="{FF2B5EF4-FFF2-40B4-BE49-F238E27FC236}">
                  <a16:creationId xmlns="" xmlns:a16="http://schemas.microsoft.com/office/drawing/2014/main" id="{9F060BBF-57EB-4F98-8330-4642BFDC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2727" y="4428219"/>
              <a:ext cx="450134" cy="396004"/>
            </a:xfrm>
            <a:prstGeom prst="rect">
              <a:avLst/>
            </a:prstGeom>
          </p:spPr>
        </p:pic>
        <p:pic>
          <p:nvPicPr>
            <p:cNvPr id="1110" name="그림 1109">
              <a:extLst>
                <a:ext uri="{FF2B5EF4-FFF2-40B4-BE49-F238E27FC236}">
                  <a16:creationId xmlns="" xmlns:a16="http://schemas.microsoft.com/office/drawing/2014/main" id="{2A4B58CB-37D2-4B86-90D6-26F1FEAA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009" y="4346210"/>
              <a:ext cx="233342" cy="230832"/>
            </a:xfrm>
            <a:prstGeom prst="rect">
              <a:avLst/>
            </a:prstGeom>
          </p:spPr>
        </p:pic>
        <p:sp>
          <p:nvSpPr>
            <p:cNvPr id="1111" name="TextBox 1110">
              <a:extLst>
                <a:ext uri="{FF2B5EF4-FFF2-40B4-BE49-F238E27FC236}">
                  <a16:creationId xmlns="" xmlns:a16="http://schemas.microsoft.com/office/drawing/2014/main" id="{229FDF1C-775D-451F-A730-40BAC2EB1D5D}"/>
                </a:ext>
              </a:extLst>
            </p:cNvPr>
            <p:cNvSpPr txBox="1"/>
            <p:nvPr/>
          </p:nvSpPr>
          <p:spPr>
            <a:xfrm>
              <a:off x="8785587" y="4740721"/>
              <a:ext cx="107896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argocd.xiilab.com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="" xmlns:a16="http://schemas.microsoft.com/office/drawing/2014/main" id="{EAD209C1-1C23-400F-98B8-A398518E0E6A}"/>
                </a:ext>
              </a:extLst>
            </p:cNvPr>
            <p:cNvSpPr txBox="1"/>
            <p:nvPr/>
          </p:nvSpPr>
          <p:spPr>
            <a:xfrm>
              <a:off x="8834489" y="4267900"/>
              <a:ext cx="4338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="" xmlns:a16="http://schemas.microsoft.com/office/drawing/2014/main" id="{76E4D4CD-AD4C-4C10-B24E-5C5C02E22EA3}"/>
                </a:ext>
              </a:extLst>
            </p:cNvPr>
            <p:cNvSpPr txBox="1"/>
            <p:nvPr/>
          </p:nvSpPr>
          <p:spPr>
            <a:xfrm rot="19613550">
              <a:off x="9294958" y="3952468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template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4" name="직선 화살표 연결선 1113">
              <a:extLst>
                <a:ext uri="{FF2B5EF4-FFF2-40B4-BE49-F238E27FC236}">
                  <a16:creationId xmlns="" xmlns:a16="http://schemas.microsoft.com/office/drawing/2014/main" id="{949C56C2-0662-4941-8D94-30A01429F98B}"/>
                </a:ext>
              </a:extLst>
            </p:cNvPr>
            <p:cNvCxnSpPr>
              <a:cxnSpLocks/>
              <a:stCxn id="1076" idx="3"/>
              <a:endCxn id="1091" idx="1"/>
            </p:cNvCxnSpPr>
            <p:nvPr/>
          </p:nvCxnSpPr>
          <p:spPr>
            <a:xfrm>
              <a:off x="8887489" y="2949948"/>
              <a:ext cx="174113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화살표 연결선 1114">
              <a:extLst>
                <a:ext uri="{FF2B5EF4-FFF2-40B4-BE49-F238E27FC236}">
                  <a16:creationId xmlns="" xmlns:a16="http://schemas.microsoft.com/office/drawing/2014/main" id="{9E0B5D54-6564-488D-97E6-B372FD899002}"/>
                </a:ext>
              </a:extLst>
            </p:cNvPr>
            <p:cNvCxnSpPr>
              <a:cxnSpLocks/>
              <a:endCxn id="1076" idx="1"/>
            </p:cNvCxnSpPr>
            <p:nvPr/>
          </p:nvCxnSpPr>
          <p:spPr>
            <a:xfrm>
              <a:off x="7235887" y="2949948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6" name="그림 1115">
              <a:extLst>
                <a:ext uri="{FF2B5EF4-FFF2-40B4-BE49-F238E27FC236}">
                  <a16:creationId xmlns="" xmlns:a16="http://schemas.microsoft.com/office/drawing/2014/main" id="{9CB9EC2D-498B-4F8A-AC88-BDA58111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101" y="2173178"/>
              <a:ext cx="252271" cy="221935"/>
            </a:xfrm>
            <a:prstGeom prst="rect">
              <a:avLst/>
            </a:prstGeom>
          </p:spPr>
        </p:pic>
        <p:pic>
          <p:nvPicPr>
            <p:cNvPr id="1117" name="그림 1116">
              <a:extLst>
                <a:ext uri="{FF2B5EF4-FFF2-40B4-BE49-F238E27FC236}">
                  <a16:creationId xmlns="" xmlns:a16="http://schemas.microsoft.com/office/drawing/2014/main" id="{F466A400-C84A-46AD-B3F3-439CED24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943" y="2173178"/>
              <a:ext cx="252271" cy="221935"/>
            </a:xfrm>
            <a:prstGeom prst="rect">
              <a:avLst/>
            </a:prstGeom>
          </p:spPr>
        </p:pic>
        <p:sp>
          <p:nvSpPr>
            <p:cNvPr id="1118" name="TextBox 1117">
              <a:extLst>
                <a:ext uri="{FF2B5EF4-FFF2-40B4-BE49-F238E27FC236}">
                  <a16:creationId xmlns="" xmlns:a16="http://schemas.microsoft.com/office/drawing/2014/main" id="{957E2FCE-632C-4F40-A4FF-0A85D551BE98}"/>
                </a:ext>
              </a:extLst>
            </p:cNvPr>
            <p:cNvSpPr txBox="1"/>
            <p:nvPr/>
          </p:nvSpPr>
          <p:spPr>
            <a:xfrm>
              <a:off x="7496063" y="222477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="" xmlns:a16="http://schemas.microsoft.com/office/drawing/2014/main" id="{1D41DB95-E6BD-4B60-A75A-3963C3F92A01}"/>
                </a:ext>
              </a:extLst>
            </p:cNvPr>
            <p:cNvSpPr txBox="1"/>
            <p:nvPr/>
          </p:nvSpPr>
          <p:spPr>
            <a:xfrm>
              <a:off x="9148234" y="222477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0" name="그림 1119">
              <a:extLst>
                <a:ext uri="{FF2B5EF4-FFF2-40B4-BE49-F238E27FC236}">
                  <a16:creationId xmlns="" xmlns:a16="http://schemas.microsoft.com/office/drawing/2014/main" id="{82EAD17D-C475-4A14-ABD3-AE8DE1D0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52160" y="2469044"/>
              <a:ext cx="227938" cy="218634"/>
            </a:xfrm>
            <a:prstGeom prst="rect">
              <a:avLst/>
            </a:prstGeom>
          </p:spPr>
        </p:pic>
      </p:grpSp>
      <p:sp>
        <p:nvSpPr>
          <p:cNvPr id="1121" name="TextBox 1120">
            <a:extLst>
              <a:ext uri="{FF2B5EF4-FFF2-40B4-BE49-F238E27FC236}">
                <a16:creationId xmlns="" xmlns:a16="http://schemas.microsoft.com/office/drawing/2014/main" id="{AB93B1EA-AAB0-4027-B189-34FBE0F3BD01}"/>
              </a:ext>
            </a:extLst>
          </p:cNvPr>
          <p:cNvSpPr txBox="1"/>
          <p:nvPr/>
        </p:nvSpPr>
        <p:spPr>
          <a:xfrm>
            <a:off x="8847146" y="4216476"/>
            <a:ext cx="736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bentoml</a:t>
            </a:r>
            <a:r>
              <a:rPr lang="en-US" altLang="ko-KR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-volume</a:t>
            </a:r>
            <a:endParaRPr lang="ko-KR" altLang="en-US" sz="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사각형: 둥근 모서리 33">
            <a:extLst>
              <a:ext uri="{FF2B5EF4-FFF2-40B4-BE49-F238E27FC236}">
                <a16:creationId xmlns="" xmlns:a16="http://schemas.microsoft.com/office/drawing/2014/main" id="{CD76CCCE-D26D-4F2B-B8E3-2CD27ADD0AEF}"/>
              </a:ext>
            </a:extLst>
          </p:cNvPr>
          <p:cNvSpPr/>
          <p:nvPr/>
        </p:nvSpPr>
        <p:spPr>
          <a:xfrm>
            <a:off x="8700135" y="2963545"/>
            <a:ext cx="612140" cy="531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화살표: 오른쪽 90">
            <a:extLst>
              <a:ext uri="{FF2B5EF4-FFF2-40B4-BE49-F238E27FC236}">
                <a16:creationId xmlns="" xmlns:a16="http://schemas.microsoft.com/office/drawing/2014/main" id="{62795055-D5E1-420A-8C32-2930515B5E85}"/>
              </a:ext>
            </a:extLst>
          </p:cNvPr>
          <p:cNvSpPr/>
          <p:nvPr/>
        </p:nvSpPr>
        <p:spPr>
          <a:xfrm>
            <a:off x="5363845" y="3131185"/>
            <a:ext cx="763905" cy="476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030855"/>
            <a:ext cx="307340" cy="3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3679190" y="2759710"/>
            <a:ext cx="8521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DEVELOP:</a:t>
            </a: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6" name="그림 245">
            <a:extLst>
              <a:ext uri="{FF2B5EF4-FFF2-40B4-BE49-F238E27FC236}">
                <a16:creationId xmlns="" xmlns:a16="http://schemas.microsoft.com/office/drawing/2014/main" id="{2B2D540C-3033-4996-9A34-050B661B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2" b="100000" l="7569" r="92431">
                        <a14:foregroundMark x1="50000" y1="75373" x2="50000" y2="75373"/>
                        <a14:foregroundMark x1="61927" y1="95896" x2="61927" y2="95896"/>
                        <a14:foregroundMark x1="76376" y1="72015" x2="76376" y2="72015"/>
                        <a14:foregroundMark x1="74771" y1="66231" x2="74771" y2="66231"/>
                        <a14:foregroundMark x1="83486" y1="62687" x2="22018" y2="89366"/>
                        <a14:foregroundMark x1="16055" y1="61940" x2="78440" y2="89366"/>
                        <a14:foregroundMark x1="86239" y1="58769" x2="21330" y2="59515"/>
                        <a14:foregroundMark x1="61239" y1="41604" x2="59174" y2="46082"/>
                        <a14:foregroundMark x1="38761" y1="41604" x2="40596" y2="46082"/>
                        <a14:foregroundMark x1="61009" y1="38619" x2="61009" y2="41604"/>
                        <a14:foregroundMark x1="37385" y1="40112" x2="38991" y2="37500"/>
                        <a14:foregroundMark x1="60321" y1="38060" x2="62844" y2="41045"/>
                        <a14:foregroundMark x1="61009" y1="37127" x2="61927" y2="402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8825" y="2747010"/>
            <a:ext cx="499745" cy="614680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2E45DAB5-0E0E-4FA7-97AE-0EDD7DBB7873}"/>
              </a:ext>
            </a:extLst>
          </p:cNvPr>
          <p:cNvSpPr txBox="1"/>
          <p:nvPr/>
        </p:nvSpPr>
        <p:spPr>
          <a:xfrm>
            <a:off x="3197860" y="3296285"/>
            <a:ext cx="762000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ko-KR" altLang="en-US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화살표: 오른쪽 113">
            <a:extLst>
              <a:ext uri="{FF2B5EF4-FFF2-40B4-BE49-F238E27FC236}">
                <a16:creationId xmlns="" xmlns:a16="http://schemas.microsoft.com/office/drawing/2014/main" id="{5BB57A6A-1816-42C0-904F-E7738389D892}"/>
              </a:ext>
            </a:extLst>
          </p:cNvPr>
          <p:cNvSpPr/>
          <p:nvPr/>
        </p:nvSpPr>
        <p:spPr>
          <a:xfrm>
            <a:off x="4186555" y="3131185"/>
            <a:ext cx="687070" cy="4762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4105910" y="2970530"/>
            <a:ext cx="8039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       PUSH: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To master branch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5363845" y="2978150"/>
            <a:ext cx="6584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   WEBHOOK:</a:t>
            </a: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ull code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63135" y="2944495"/>
            <a:ext cx="785495" cy="510540"/>
            <a:chOff x="4763135" y="2944495"/>
            <a:chExt cx="785495" cy="510540"/>
          </a:xfrm>
        </p:grpSpPr>
        <p:pic>
          <p:nvPicPr>
            <p:cNvPr id="249" name="그림 248">
              <a:extLst>
                <a:ext uri="{FF2B5EF4-FFF2-40B4-BE49-F238E27FC236}">
                  <a16:creationId xmlns="" xmlns:a16="http://schemas.microsoft.com/office/drawing/2014/main" id="{5CF6D1D0-A8A4-4CA5-9130-EC0F47B7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9660" y="2944495"/>
              <a:ext cx="416560" cy="365125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="" xmlns:a16="http://schemas.microsoft.com/office/drawing/2014/main" id="{23B41D69-A1BF-422D-8654-29A17FBD0438}"/>
                </a:ext>
              </a:extLst>
            </p:cNvPr>
            <p:cNvSpPr txBox="1"/>
            <p:nvPr/>
          </p:nvSpPr>
          <p:spPr>
            <a:xfrm>
              <a:off x="4763135" y="3285490"/>
              <a:ext cx="785495" cy="16954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500" b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pring-cookalone</a:t>
              </a:r>
              <a:endParaRPr lang="en-US" altLang="ko-KR" sz="5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10" y="2983865"/>
            <a:ext cx="147955" cy="1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그림 258">
            <a:extLst>
              <a:ext uri="{FF2B5EF4-FFF2-40B4-BE49-F238E27FC236}">
                <a16:creationId xmlns="" xmlns:a16="http://schemas.microsoft.com/office/drawing/2014/main" id="{A4A395DA-1753-42D1-BE57-2B514CCC84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1790" y="2982595"/>
            <a:ext cx="172720" cy="14986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5955665" y="2052320"/>
            <a:ext cx="1035685" cy="1581785"/>
            <a:chOff x="5955665" y="2052320"/>
            <a:chExt cx="1035685" cy="1581785"/>
          </a:xfrm>
        </p:grpSpPr>
        <p:sp>
          <p:nvSpPr>
            <p:cNvPr id="261" name="사각형: 둥근 모서리 225">
              <a:extLst>
                <a:ext uri="{FF2B5EF4-FFF2-40B4-BE49-F238E27FC236}">
                  <a16:creationId xmlns="" xmlns:a16="http://schemas.microsoft.com/office/drawing/2014/main" id="{4649E7A8-3E5C-4D02-BA0C-F77A69984A39}"/>
                </a:ext>
              </a:extLst>
            </p:cNvPr>
            <p:cNvSpPr/>
            <p:nvPr/>
          </p:nvSpPr>
          <p:spPr>
            <a:xfrm>
              <a:off x="6012815" y="2733675"/>
              <a:ext cx="907415" cy="842010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185" y="2505710"/>
              <a:ext cx="574040" cy="39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사각형: 둥근 모서리 225">
              <a:extLst>
                <a:ext uri="{FF2B5EF4-FFF2-40B4-BE49-F238E27FC236}">
                  <a16:creationId xmlns="" xmlns:a16="http://schemas.microsoft.com/office/drawing/2014/main" id="{4649E7A8-3E5C-4D02-BA0C-F77A69984A39}"/>
                </a:ext>
              </a:extLst>
            </p:cNvPr>
            <p:cNvSpPr/>
            <p:nvPr/>
          </p:nvSpPr>
          <p:spPr>
            <a:xfrm>
              <a:off x="5955665" y="2376805"/>
              <a:ext cx="1035685" cy="1257300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980" y="2052320"/>
              <a:ext cx="806450" cy="514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2944495"/>
            <a:ext cx="643890" cy="4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1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6929120" y="2995930"/>
            <a:ext cx="5270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PUSH: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6831330" y="2628900"/>
            <a:ext cx="625475" cy="544830"/>
          </a:xfrm>
          <a:prstGeom prst="bentConnector3">
            <a:avLst>
              <a:gd name="adj1" fmla="val 9976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60" y="1995805"/>
            <a:ext cx="509905" cy="5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23B41D69-A1BF-422D-8654-29A17FBD0438}"/>
              </a:ext>
            </a:extLst>
          </p:cNvPr>
          <p:cNvSpPr txBox="1"/>
          <p:nvPr/>
        </p:nvSpPr>
        <p:spPr>
          <a:xfrm>
            <a:off x="7113905" y="2382520"/>
            <a:ext cx="916940" cy="2463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pPr algn="ctr"/>
            <a:r>
              <a:rPr lang="en-US" altLang="ko-KR" sz="5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spring-cookalone</a:t>
            </a:r>
            <a:endParaRPr lang="en-US" altLang="ko-KR" sz="5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290" idx="2"/>
            <a:endCxn id="1038" idx="1"/>
          </p:cNvCxnSpPr>
          <p:nvPr/>
        </p:nvCxnSpPr>
        <p:spPr>
          <a:xfrm rot="16200000" flipH="1">
            <a:off x="7665720" y="2535555"/>
            <a:ext cx="544830" cy="731520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3" name="사각형: 둥근 모서리 225">
            <a:extLst>
              <a:ext uri="{FF2B5EF4-FFF2-40B4-BE49-F238E27FC236}">
                <a16:creationId xmlns="" xmlns:a16="http://schemas.microsoft.com/office/drawing/2014/main" id="{4649E7A8-3E5C-4D02-BA0C-F77A69984A39}"/>
              </a:ext>
            </a:extLst>
          </p:cNvPr>
          <p:cNvSpPr/>
          <p:nvPr/>
        </p:nvSpPr>
        <p:spPr>
          <a:xfrm>
            <a:off x="8472805" y="2733675"/>
            <a:ext cx="1014095" cy="1576705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사각형: 둥근 모서리 225">
            <a:extLst>
              <a:ext uri="{FF2B5EF4-FFF2-40B4-BE49-F238E27FC236}">
                <a16:creationId xmlns="" xmlns:a16="http://schemas.microsoft.com/office/drawing/2014/main" id="{4649E7A8-3E5C-4D02-BA0C-F77A69984A39}"/>
              </a:ext>
            </a:extLst>
          </p:cNvPr>
          <p:cNvSpPr/>
          <p:nvPr/>
        </p:nvSpPr>
        <p:spPr>
          <a:xfrm>
            <a:off x="8188960" y="2376805"/>
            <a:ext cx="1393190" cy="207645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30" y="2052320"/>
            <a:ext cx="806450" cy="5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895" y="2959100"/>
            <a:ext cx="33782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5" y="2735580"/>
            <a:ext cx="574040" cy="3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사각형: 둥근 모서리 33">
            <a:extLst>
              <a:ext uri="{FF2B5EF4-FFF2-40B4-BE49-F238E27FC236}">
                <a16:creationId xmlns="" xmlns:a16="http://schemas.microsoft.com/office/drawing/2014/main" id="{CD76CCCE-D26D-4F2B-B8E3-2CD27ADD0AEF}"/>
              </a:ext>
            </a:extLst>
          </p:cNvPr>
          <p:cNvSpPr/>
          <p:nvPr/>
        </p:nvSpPr>
        <p:spPr>
          <a:xfrm>
            <a:off x="8700135" y="3716020"/>
            <a:ext cx="612140" cy="531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5" y="3488690"/>
            <a:ext cx="574040" cy="3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655" y="3108325"/>
            <a:ext cx="381000" cy="2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3815715"/>
            <a:ext cx="2825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6" name="직선 화살표 연결선 325">
            <a:extLst>
              <a:ext uri="{FF2B5EF4-FFF2-40B4-BE49-F238E27FC236}">
                <a16:creationId xmlns="" xmlns:a16="http://schemas.microsoft.com/office/drawing/2014/main" id="{81193249-F0D3-4044-BB58-31FB46A64A41}"/>
              </a:ext>
            </a:extLst>
          </p:cNvPr>
          <p:cNvCxnSpPr>
            <a:cxnSpLocks/>
            <a:endCxn id="321" idx="0"/>
          </p:cNvCxnSpPr>
          <p:nvPr/>
        </p:nvCxnSpPr>
        <p:spPr>
          <a:xfrm flipV="1">
            <a:off x="9006205" y="3488690"/>
            <a:ext cx="0" cy="19748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1033" idx="2"/>
            <a:endCxn id="247" idx="2"/>
          </p:cNvCxnSpPr>
          <p:nvPr/>
        </p:nvCxnSpPr>
        <p:spPr>
          <a:xfrm rot="5400000">
            <a:off x="5005070" y="1976755"/>
            <a:ext cx="78740" cy="2930525"/>
          </a:xfrm>
          <a:prstGeom prst="bentConnector3">
            <a:avLst>
              <a:gd name="adj1" fmla="val 88178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523615"/>
            <a:ext cx="713740" cy="2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TextBox 339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5730875" y="3634105"/>
            <a:ext cx="80645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SEND MSG:</a:t>
            </a:r>
          </a:p>
          <a:p>
            <a:pPr algn="r"/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To Slack workspace</a:t>
            </a:r>
          </a:p>
          <a:p>
            <a:pPr algn="r"/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ookalone-dev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3558540" y="3719195"/>
            <a:ext cx="73723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RECEIVE MSG:</a:t>
            </a:r>
          </a:p>
          <a:p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build result Notification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7722870" y="2995930"/>
            <a:ext cx="5219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PULL:</a:t>
            </a: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2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 0"/>
          <p:cNvSpPr>
            <a:spLocks/>
          </p:cNvSpPr>
          <p:nvPr/>
        </p:nvSpPr>
        <p:spPr>
          <a:xfrm rot="0">
            <a:off x="9086215" y="149225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2" name="Rect 0"/>
          <p:cNvSpPr>
            <a:spLocks/>
          </p:cNvSpPr>
          <p:nvPr/>
        </p:nvSpPr>
        <p:spPr>
          <a:xfrm rot="0">
            <a:off x="5363845" y="3131185"/>
            <a:ext cx="764540" cy="4826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26" name="Picture " descr="C:/Users/MZC/AppData/Roaming/PolarisOffice/ETemp/2836_7390680/image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806190" y="3030855"/>
            <a:ext cx="307975" cy="307975"/>
          </a:xfrm>
          <a:prstGeom prst="rect"/>
          <a:noFill/>
        </p:spPr>
      </p:pic>
      <p:sp>
        <p:nvSpPr>
          <p:cNvPr id="245" name="Rect 0"/>
          <p:cNvSpPr txBox="1">
            <a:spLocks/>
          </p:cNvSpPr>
          <p:nvPr/>
        </p:nvSpPr>
        <p:spPr>
          <a:xfrm rot="0">
            <a:off x="3679190" y="2759710"/>
            <a:ext cx="8528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DEVELOP: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Web Application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pic>
        <p:nvPicPr>
          <p:cNvPr id="246" name="Picture " descr="C:/Users/MZC/AppData/Roaming/PolarisOffice/ETemp/2836_7390680/ImageTmp/image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tretch>
            <a:fillRect/>
          </a:stretch>
        </p:blipFill>
        <p:spPr>
          <a:xfrm rot="0">
            <a:off x="3298825" y="2747010"/>
            <a:ext cx="500380" cy="615315"/>
          </a:xfrm>
          <a:prstGeom prst="rect"/>
          <a:noFill/>
        </p:spPr>
      </p:pic>
      <p:sp>
        <p:nvSpPr>
          <p:cNvPr id="247" name="Rect 0"/>
          <p:cNvSpPr txBox="1">
            <a:spLocks/>
          </p:cNvSpPr>
          <p:nvPr/>
        </p:nvSpPr>
        <p:spPr>
          <a:xfrm rot="0">
            <a:off x="3197860" y="3296285"/>
            <a:ext cx="762635" cy="1854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DEVELOPER</a:t>
            </a: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248" name="Rect 0"/>
          <p:cNvSpPr>
            <a:spLocks/>
          </p:cNvSpPr>
          <p:nvPr/>
        </p:nvSpPr>
        <p:spPr>
          <a:xfrm rot="0">
            <a:off x="4186555" y="3131185"/>
            <a:ext cx="687705" cy="48260"/>
          </a:xfrm>
          <a:prstGeom prst="rightArrow"/>
          <a:solidFill>
            <a:schemeClr val="accent3">
              <a:lumMod val="75000"/>
            </a:schemeClr>
          </a:solidFill>
          <a:ln w="12700" cap="flat" cmpd="sng">
            <a:solidFill>
              <a:schemeClr val="accent3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1" name="Rect 0"/>
          <p:cNvSpPr txBox="1">
            <a:spLocks/>
          </p:cNvSpPr>
          <p:nvPr/>
        </p:nvSpPr>
        <p:spPr>
          <a:xfrm rot="0">
            <a:off x="4105910" y="2970530"/>
            <a:ext cx="804545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       PUSH: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To master branch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253" name="Rect 0"/>
          <p:cNvSpPr txBox="1">
            <a:spLocks/>
          </p:cNvSpPr>
          <p:nvPr/>
        </p:nvSpPr>
        <p:spPr>
          <a:xfrm rot="0">
            <a:off x="5248910" y="2862580"/>
            <a:ext cx="772160" cy="460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   WEBHOOK: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master, develop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Pull code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4763135" y="2944495"/>
            <a:ext cx="786130" cy="511175"/>
            <a:chOff x="4763135" y="2944495"/>
            <a:chExt cx="786130" cy="511175"/>
          </a:xfrm>
        </p:grpSpPr>
        <p:pic>
          <p:nvPicPr>
            <p:cNvPr id="249" name="Picture " descr="C:/Users/MZC/AppData/Roaming/PolarisOffice/ETemp/2836_7390680/image7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899660" y="2944495"/>
              <a:ext cx="417195" cy="365760"/>
            </a:xfrm>
            <a:prstGeom prst="rect"/>
            <a:noFill/>
          </p:spPr>
        </p:pic>
        <p:sp>
          <p:nvSpPr>
            <p:cNvPr id="255" name="Rect 0"/>
            <p:cNvSpPr txBox="1">
              <a:spLocks/>
            </p:cNvSpPr>
            <p:nvPr/>
          </p:nvSpPr>
          <p:spPr>
            <a:xfrm rot="0">
              <a:off x="4763135" y="3285490"/>
              <a:ext cx="786130" cy="17018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spring-cookalone</a:t>
              </a:r>
              <a:endParaRPr lang="ko-KR" altLang="en-US" sz="500" b="1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6" name="Picture " descr="C:/Users/MZC/AppData/Roaming/PolarisOffice/ETemp/2836_7390680/image3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5350510" y="2863215"/>
            <a:ext cx="148590" cy="148590"/>
          </a:xfrm>
          <a:prstGeom prst="rect"/>
          <a:noFill/>
        </p:spPr>
      </p:pic>
      <p:pic>
        <p:nvPicPr>
          <p:cNvPr id="259" name="Picture " descr="C:/Users/MZC/AppData/Roaming/PolarisOffice/ETemp/2836_7390680/ImageTmp/image1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</a:extLst>
          </a:blip>
          <a:stretch>
            <a:fillRect/>
          </a:stretch>
        </p:blipFill>
        <p:spPr>
          <a:xfrm rot="0">
            <a:off x="4161790" y="2982595"/>
            <a:ext cx="173355" cy="150495"/>
          </a:xfrm>
          <a:prstGeom prst="rect"/>
          <a:noFill/>
        </p:spPr>
      </p:pic>
      <p:grpSp>
        <p:nvGrpSpPr>
          <p:cNvPr id="34" name="Group 5"/>
          <p:cNvGrpSpPr/>
          <p:nvPr/>
        </p:nvGrpSpPr>
        <p:grpSpPr>
          <a:xfrm rot="0">
            <a:off x="5955665" y="1982470"/>
            <a:ext cx="1036320" cy="1652270"/>
            <a:chOff x="5955665" y="1982470"/>
            <a:chExt cx="1036320" cy="1652270"/>
          </a:xfrm>
        </p:grpSpPr>
        <p:sp>
          <p:nvSpPr>
            <p:cNvPr id="261" name="Rect 0"/>
            <p:cNvSpPr>
              <a:spLocks/>
            </p:cNvSpPr>
            <p:nvPr/>
          </p:nvSpPr>
          <p:spPr>
            <a:xfrm rot="0">
              <a:off x="6012815" y="2733675"/>
              <a:ext cx="908050" cy="842645"/>
            </a:xfrm>
            <a:prstGeom prst="roundRect"/>
            <a:noFill/>
            <a:ln w="12700" cap="flat" cmpd="sng">
              <a:solidFill>
                <a:srgbClr val="2F528F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pic>
          <p:nvPicPr>
            <p:cNvPr id="1029" name="Picture " descr="C:/Users/MZC/AppData/Roaming/PolarisOffice/ETemp/2836_7390680/image3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0">
              <a:off x="6179185" y="2505710"/>
              <a:ext cx="574675" cy="395605"/>
            </a:xfrm>
            <a:prstGeom prst="rect"/>
            <a:noFill/>
          </p:spPr>
        </p:pic>
        <p:sp>
          <p:nvSpPr>
            <p:cNvPr id="263" name="Rect 0"/>
            <p:cNvSpPr>
              <a:spLocks/>
            </p:cNvSpPr>
            <p:nvPr/>
          </p:nvSpPr>
          <p:spPr>
            <a:xfrm rot="0">
              <a:off x="5955665" y="2305050"/>
              <a:ext cx="1036320" cy="1329690"/>
            </a:xfrm>
            <a:prstGeom prst="roundRect"/>
            <a:noFill/>
            <a:ln w="19050" cap="flat" cmpd="sng">
              <a:solidFill>
                <a:schemeClr val="accent2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pic>
          <p:nvPicPr>
            <p:cNvPr id="1032" name="Picture " descr="C:/Users/MZC/AppData/Roaming/PolarisOffice/ETemp/2836_7390680/image39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0">
              <a:off x="6062980" y="1982470"/>
              <a:ext cx="807085" cy="515620"/>
            </a:xfrm>
            <a:prstGeom prst="rect"/>
            <a:noFill/>
          </p:spPr>
        </p:pic>
      </p:grpSp>
      <p:pic>
        <p:nvPicPr>
          <p:cNvPr id="1033" name="Picture " descr="C:/Users/MZC/AppData/Roaming/PolarisOffice/ETemp/2836_7390680/image4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6187440" y="2944495"/>
            <a:ext cx="644525" cy="459105"/>
          </a:xfrm>
          <a:prstGeom prst="rect"/>
          <a:noFill/>
        </p:spPr>
      </p:pic>
      <p:sp>
        <p:nvSpPr>
          <p:cNvPr id="17" name="Rect 0"/>
          <p:cNvSpPr>
            <a:spLocks noChangeAspect="1"/>
          </p:cNvSpPr>
          <p:nvPr/>
        </p:nvSpPr>
        <p:spPr bwMode="auto">
          <a:xfrm rot="0">
            <a:off x="1682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274" name="Rect 0"/>
          <p:cNvSpPr txBox="1">
            <a:spLocks/>
          </p:cNvSpPr>
          <p:nvPr/>
        </p:nvSpPr>
        <p:spPr>
          <a:xfrm rot="0">
            <a:off x="6929120" y="2995930"/>
            <a:ext cx="527685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PUSH: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pic>
        <p:nvPicPr>
          <p:cNvPr id="1037" name="Picture " descr="C:/Users/MZC/AppData/Roaming/PolarisOffice/ETemp/2836_7390680/image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350760" y="2828290"/>
            <a:ext cx="510540" cy="510540"/>
          </a:xfrm>
          <a:prstGeom prst="rect"/>
          <a:noFill/>
        </p:spPr>
      </p:pic>
      <p:sp>
        <p:nvSpPr>
          <p:cNvPr id="290" name="Rect 0"/>
          <p:cNvSpPr txBox="1">
            <a:spLocks/>
          </p:cNvSpPr>
          <p:nvPr/>
        </p:nvSpPr>
        <p:spPr>
          <a:xfrm rot="0">
            <a:off x="7534910" y="3059430"/>
            <a:ext cx="917575" cy="2470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5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DOCKER HUB</a:t>
            </a:r>
            <a:endParaRPr lang="ko-KR" altLang="en-US" sz="500" b="1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500" b="1">
                <a:solidFill>
                  <a:schemeClr val="accent2"/>
                </a:solidFill>
                <a:latin typeface="Arial" charset="0"/>
                <a:cs typeface="Arial" charset="0"/>
              </a:rPr>
              <a:t>spring-cookalone</a:t>
            </a:r>
            <a:endParaRPr lang="ko-KR" altLang="en-US" sz="5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97" name="Rect 0"/>
          <p:cNvSpPr>
            <a:spLocks/>
          </p:cNvSpPr>
          <p:nvPr/>
        </p:nvSpPr>
        <p:spPr>
          <a:xfrm rot="5400000" flipH="1" flipV="1">
            <a:off x="7584440" y="1722755"/>
            <a:ext cx="1127125" cy="1085215"/>
          </a:xfrm>
          <a:prstGeom prst="bentConnector2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93" name="Rect 0"/>
          <p:cNvSpPr>
            <a:spLocks/>
          </p:cNvSpPr>
          <p:nvPr/>
        </p:nvSpPr>
        <p:spPr>
          <a:xfrm rot="0">
            <a:off x="8858885" y="1262380"/>
            <a:ext cx="1014730" cy="1577340"/>
          </a:xfrm>
          <a:prstGeom prst="roundRect"/>
          <a:noFill/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Rect 0"/>
          <p:cNvSpPr>
            <a:spLocks/>
          </p:cNvSpPr>
          <p:nvPr/>
        </p:nvSpPr>
        <p:spPr>
          <a:xfrm rot="0">
            <a:off x="8575040" y="905510"/>
            <a:ext cx="1393825" cy="2077085"/>
          </a:xfrm>
          <a:prstGeom prst="roundRect"/>
          <a:noFill/>
          <a:ln w="19050" cap="flat" cmpd="sng">
            <a:solidFill>
              <a:schemeClr val="accent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96" name="Picture " descr="C:/Users/MZC/AppData/Roaming/PolarisOffice/ETemp/2836_7390680/image3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868410" y="581025"/>
            <a:ext cx="807085" cy="515620"/>
          </a:xfrm>
          <a:prstGeom prst="rect"/>
          <a:noFill/>
        </p:spPr>
      </p:pic>
      <p:pic>
        <p:nvPicPr>
          <p:cNvPr id="1038" name="Picture " descr="C:/Users/MZC/AppData/Roaming/PolarisOffice/ETemp/2836_7390680/image42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689975" y="1487805"/>
            <a:ext cx="338455" cy="429260"/>
          </a:xfrm>
          <a:prstGeom prst="rect"/>
          <a:noFill/>
        </p:spPr>
      </p:pic>
      <p:pic>
        <p:nvPicPr>
          <p:cNvPr id="294" name="Picture 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05265" y="1264285"/>
            <a:ext cx="574675" cy="395605"/>
          </a:xfrm>
          <a:prstGeom prst="rect"/>
          <a:noFill/>
        </p:spPr>
      </p:pic>
      <p:sp>
        <p:nvSpPr>
          <p:cNvPr id="320" name="Rect 0"/>
          <p:cNvSpPr>
            <a:spLocks/>
          </p:cNvSpPr>
          <p:nvPr/>
        </p:nvSpPr>
        <p:spPr>
          <a:xfrm rot="0">
            <a:off x="9086215" y="2244725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21" name="Picture 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05265" y="2017395"/>
            <a:ext cx="574675" cy="395605"/>
          </a:xfrm>
          <a:prstGeom prst="rect"/>
          <a:noFill/>
        </p:spPr>
      </p:pic>
      <p:pic>
        <p:nvPicPr>
          <p:cNvPr id="1040" name="Picture " descr="C:/Users/MZC/AppData/Roaming/PolarisOffice/ETemp/2836_7390680/image43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82735" y="1637030"/>
            <a:ext cx="381635" cy="274320"/>
          </a:xfrm>
          <a:prstGeom prst="rect"/>
          <a:noFill/>
        </p:spPr>
      </p:pic>
      <p:pic>
        <p:nvPicPr>
          <p:cNvPr id="1041" name="Picture " descr="C:/Users/MZC/AppData/Roaming/PolarisOffice/ETemp/2836_7390680/image4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250680" y="2344420"/>
            <a:ext cx="283210" cy="400685"/>
          </a:xfrm>
          <a:prstGeom prst="rect"/>
          <a:noFill/>
        </p:spPr>
      </p:pic>
      <p:cxnSp>
        <p:nvCxnSpPr>
          <p:cNvPr id="326" name="Rect 0"/>
          <p:cNvCxnSpPr/>
          <p:nvPr/>
        </p:nvCxnSpPr>
        <p:spPr>
          <a:xfrm rot="0" flipV="1">
            <a:off x="9392285" y="2017395"/>
            <a:ext cx="635" cy="19812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t 0"/>
          <p:cNvCxnSpPr>
            <a:stCxn id="1033" idx="2"/>
            <a:endCxn id="247" idx="2"/>
          </p:cNvCxnSpPr>
          <p:nvPr/>
        </p:nvCxnSpPr>
        <p:spPr>
          <a:xfrm rot="5400000">
            <a:off x="5005070" y="1976755"/>
            <a:ext cx="79375" cy="2931160"/>
          </a:xfrm>
          <a:prstGeom prst="bentConnector3">
            <a:avLst>
              <a:gd name="adj1" fmla="val 881782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3" name="Picture " descr="C:/Users/MZC/AppData/Roaming/PolarisOffice/ETemp/2836_7390680/image45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543300" y="3523615"/>
            <a:ext cx="714375" cy="293370"/>
          </a:xfrm>
          <a:prstGeom prst="rect"/>
          <a:noFill/>
        </p:spPr>
      </p:pic>
      <p:sp>
        <p:nvSpPr>
          <p:cNvPr id="340" name="Rect 0"/>
          <p:cNvSpPr txBox="1">
            <a:spLocks/>
          </p:cNvSpPr>
          <p:nvPr/>
        </p:nvSpPr>
        <p:spPr>
          <a:xfrm rot="0">
            <a:off x="5730875" y="3634105"/>
            <a:ext cx="807085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SEND MSG: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To Slack workspace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cookalone-dev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341" name="Rect 0"/>
          <p:cNvSpPr txBox="1">
            <a:spLocks/>
          </p:cNvSpPr>
          <p:nvPr/>
        </p:nvSpPr>
        <p:spPr>
          <a:xfrm rot="0">
            <a:off x="3558540" y="3719195"/>
            <a:ext cx="737870" cy="6445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RECEIVE MSG: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build result Notification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347" name="Rect 0"/>
          <p:cNvSpPr txBox="1">
            <a:spLocks/>
          </p:cNvSpPr>
          <p:nvPr/>
        </p:nvSpPr>
        <p:spPr>
          <a:xfrm rot="0">
            <a:off x="7560310" y="2480945"/>
            <a:ext cx="899795" cy="3683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PULL IF DEVELOP: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44" name="도형 1"/>
          <p:cNvSpPr>
            <a:spLocks/>
          </p:cNvSpPr>
          <p:nvPr/>
        </p:nvSpPr>
        <p:spPr>
          <a:xfrm rot="0">
            <a:off x="9086215" y="394335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45" name="도형 2"/>
          <p:cNvSpPr>
            <a:spLocks/>
          </p:cNvSpPr>
          <p:nvPr/>
        </p:nvSpPr>
        <p:spPr>
          <a:xfrm rot="0">
            <a:off x="8858885" y="3713480"/>
            <a:ext cx="1014730" cy="1577340"/>
          </a:xfrm>
          <a:prstGeom prst="roundRect"/>
          <a:noFill/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도형 3"/>
          <p:cNvSpPr>
            <a:spLocks/>
          </p:cNvSpPr>
          <p:nvPr/>
        </p:nvSpPr>
        <p:spPr>
          <a:xfrm rot="0">
            <a:off x="8575040" y="3356610"/>
            <a:ext cx="1393825" cy="2077085"/>
          </a:xfrm>
          <a:prstGeom prst="roundRect"/>
          <a:noFill/>
          <a:ln w="19050" cap="flat" cmpd="sng">
            <a:solidFill>
              <a:schemeClr val="accent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47" name="그림 4" descr="C:/Users/MZC/AppData/Roaming/PolarisOffice/ETemp/2836_7390680/image3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868410" y="3032125"/>
            <a:ext cx="807085" cy="515620"/>
          </a:xfrm>
          <a:prstGeom prst="rect"/>
          <a:noFill/>
        </p:spPr>
      </p:pic>
      <p:pic>
        <p:nvPicPr>
          <p:cNvPr id="1048" name="그림 5" descr="C:/Users/MZC/AppData/Roaming/PolarisOffice/ETemp/2836_7390680/image42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689975" y="3938905"/>
            <a:ext cx="338455" cy="429260"/>
          </a:xfrm>
          <a:prstGeom prst="rect"/>
          <a:noFill/>
        </p:spPr>
      </p:pic>
      <p:pic>
        <p:nvPicPr>
          <p:cNvPr id="1049" name="그림 6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05265" y="3715385"/>
            <a:ext cx="574675" cy="395605"/>
          </a:xfrm>
          <a:prstGeom prst="rect"/>
          <a:noFill/>
        </p:spPr>
      </p:pic>
      <p:sp>
        <p:nvSpPr>
          <p:cNvPr id="1050" name="도형 7"/>
          <p:cNvSpPr>
            <a:spLocks/>
          </p:cNvSpPr>
          <p:nvPr/>
        </p:nvSpPr>
        <p:spPr>
          <a:xfrm rot="0">
            <a:off x="9086215" y="4695825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51" name="그림 8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05265" y="4468495"/>
            <a:ext cx="574675" cy="395605"/>
          </a:xfrm>
          <a:prstGeom prst="rect"/>
          <a:noFill/>
        </p:spPr>
      </p:pic>
      <p:pic>
        <p:nvPicPr>
          <p:cNvPr id="1052" name="그림 9" descr="C:/Users/MZC/AppData/Roaming/PolarisOffice/ETemp/2836_7390680/image43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182735" y="4088130"/>
            <a:ext cx="381635" cy="274320"/>
          </a:xfrm>
          <a:prstGeom prst="rect"/>
          <a:noFill/>
        </p:spPr>
      </p:pic>
      <p:pic>
        <p:nvPicPr>
          <p:cNvPr id="1053" name="그림 10" descr="C:/Users/MZC/AppData/Roaming/PolarisOffice/ETemp/2836_7390680/image4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9250680" y="4795520"/>
            <a:ext cx="283210" cy="400685"/>
          </a:xfrm>
          <a:prstGeom prst="rect"/>
          <a:noFill/>
        </p:spPr>
      </p:pic>
      <p:cxnSp>
        <p:nvCxnSpPr>
          <p:cNvPr id="1054" name="도형 11"/>
          <p:cNvCxnSpPr/>
          <p:nvPr/>
        </p:nvCxnSpPr>
        <p:spPr>
          <a:xfrm rot="0" flipV="1">
            <a:off x="9392285" y="4468495"/>
            <a:ext cx="635" cy="19812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도형 14"/>
          <p:cNvSpPr>
            <a:spLocks/>
          </p:cNvSpPr>
          <p:nvPr/>
        </p:nvSpPr>
        <p:spPr>
          <a:xfrm rot="16200000" flipH="1">
            <a:off x="7740650" y="3202940"/>
            <a:ext cx="815340" cy="1085215"/>
          </a:xfrm>
          <a:prstGeom prst="bentConnector2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56" name="도형 15"/>
          <p:cNvSpPr>
            <a:spLocks/>
          </p:cNvSpPr>
          <p:nvPr/>
        </p:nvSpPr>
        <p:spPr>
          <a:xfrm rot="0">
            <a:off x="6823075" y="3131185"/>
            <a:ext cx="491490" cy="4699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57" name="텍스트 상자 17"/>
          <p:cNvSpPr txBox="1">
            <a:spLocks/>
          </p:cNvSpPr>
          <p:nvPr/>
        </p:nvSpPr>
        <p:spPr>
          <a:xfrm rot="0">
            <a:off x="7556500" y="3293745"/>
            <a:ext cx="934720" cy="3683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PULL IF MASTER: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58" name="텍스트 상자 18"/>
          <p:cNvSpPr txBox="1">
            <a:spLocks/>
          </p:cNvSpPr>
          <p:nvPr/>
        </p:nvSpPr>
        <p:spPr>
          <a:xfrm rot="0">
            <a:off x="9090660" y="1001395"/>
            <a:ext cx="3841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TEST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59" name="텍스트 상자 19"/>
          <p:cNvSpPr txBox="1">
            <a:spLocks/>
          </p:cNvSpPr>
          <p:nvPr/>
        </p:nvSpPr>
        <p:spPr>
          <a:xfrm rot="0">
            <a:off x="9103360" y="3458845"/>
            <a:ext cx="3841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OPS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60" name="텍스트 상자 20"/>
          <p:cNvSpPr txBox="1">
            <a:spLocks/>
          </p:cNvSpPr>
          <p:nvPr/>
        </p:nvSpPr>
        <p:spPr>
          <a:xfrm rot="0">
            <a:off x="6290310" y="2385695"/>
            <a:ext cx="3587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</a:t>
            </a:r>
            <a:endParaRPr lang="ko-KR" altLang="en-US" sz="60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 0"/>
          <p:cNvSpPr>
            <a:spLocks/>
          </p:cNvSpPr>
          <p:nvPr/>
        </p:nvSpPr>
        <p:spPr>
          <a:xfrm rot="0">
            <a:off x="5363845" y="3131185"/>
            <a:ext cx="764540" cy="4826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26" name="Picture " descr="C:/Users/MZC/AppData/Roaming/PolarisOffice/ETemp/2836_7390680/image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806190" y="3030855"/>
            <a:ext cx="307975" cy="307975"/>
          </a:xfrm>
          <a:prstGeom prst="rect"/>
          <a:noFill/>
        </p:spPr>
      </p:pic>
      <p:sp>
        <p:nvSpPr>
          <p:cNvPr id="245" name="Rect 0"/>
          <p:cNvSpPr txBox="1">
            <a:spLocks/>
          </p:cNvSpPr>
          <p:nvPr/>
        </p:nvSpPr>
        <p:spPr>
          <a:xfrm rot="0">
            <a:off x="3679190" y="2759710"/>
            <a:ext cx="8528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DEVELOP: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Web Application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pic>
        <p:nvPicPr>
          <p:cNvPr id="246" name="Picture " descr="C:/Users/MZC/AppData/Roaming/PolarisOffice/ETemp/2836_7390680/ImageTmp/image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tretch>
            <a:fillRect/>
          </a:stretch>
        </p:blipFill>
        <p:spPr>
          <a:xfrm rot="0">
            <a:off x="3298825" y="2747010"/>
            <a:ext cx="500380" cy="615315"/>
          </a:xfrm>
          <a:prstGeom prst="rect"/>
          <a:noFill/>
        </p:spPr>
      </p:pic>
      <p:sp>
        <p:nvSpPr>
          <p:cNvPr id="247" name="Rect 0"/>
          <p:cNvSpPr txBox="1">
            <a:spLocks/>
          </p:cNvSpPr>
          <p:nvPr/>
        </p:nvSpPr>
        <p:spPr>
          <a:xfrm rot="0">
            <a:off x="3197860" y="3296285"/>
            <a:ext cx="762635" cy="1854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DEVELOPER</a:t>
            </a: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248" name="Rect 0"/>
          <p:cNvSpPr>
            <a:spLocks/>
          </p:cNvSpPr>
          <p:nvPr/>
        </p:nvSpPr>
        <p:spPr>
          <a:xfrm rot="0">
            <a:off x="4186555" y="3131185"/>
            <a:ext cx="687705" cy="48260"/>
          </a:xfrm>
          <a:prstGeom prst="rightArrow"/>
          <a:solidFill>
            <a:schemeClr val="accent3">
              <a:lumMod val="75000"/>
            </a:schemeClr>
          </a:solidFill>
          <a:ln w="12700" cap="flat" cmpd="sng">
            <a:solidFill>
              <a:schemeClr val="accent3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1" name="Rect 0"/>
          <p:cNvSpPr txBox="1">
            <a:spLocks/>
          </p:cNvSpPr>
          <p:nvPr/>
        </p:nvSpPr>
        <p:spPr>
          <a:xfrm rot="0">
            <a:off x="4105910" y="2970530"/>
            <a:ext cx="804545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       PUSH: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To master branch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253" name="Rect 0"/>
          <p:cNvSpPr txBox="1">
            <a:spLocks/>
          </p:cNvSpPr>
          <p:nvPr/>
        </p:nvSpPr>
        <p:spPr>
          <a:xfrm rot="0">
            <a:off x="5248910" y="2862580"/>
            <a:ext cx="772160" cy="460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   WEBHOOK: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master, develop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Pull code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4763135" y="2944495"/>
            <a:ext cx="786130" cy="511175"/>
            <a:chOff x="4763135" y="2944495"/>
            <a:chExt cx="786130" cy="511175"/>
          </a:xfrm>
        </p:grpSpPr>
        <p:pic>
          <p:nvPicPr>
            <p:cNvPr id="249" name="Picture " descr="C:/Users/MZC/AppData/Roaming/PolarisOffice/ETemp/2836_7390680/image7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899660" y="2944495"/>
              <a:ext cx="417195" cy="365760"/>
            </a:xfrm>
            <a:prstGeom prst="rect"/>
            <a:noFill/>
          </p:spPr>
        </p:pic>
        <p:sp>
          <p:nvSpPr>
            <p:cNvPr id="255" name="Rect 0"/>
            <p:cNvSpPr txBox="1">
              <a:spLocks/>
            </p:cNvSpPr>
            <p:nvPr/>
          </p:nvSpPr>
          <p:spPr>
            <a:xfrm rot="0">
              <a:off x="4763135" y="3285490"/>
              <a:ext cx="786130" cy="17018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spring-cookalone</a:t>
              </a:r>
              <a:endParaRPr lang="ko-KR" altLang="en-US" sz="500" b="1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6" name="Picture " descr="C:/Users/MZC/AppData/Roaming/PolarisOffice/ETemp/2836_7390680/image3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5350510" y="2863215"/>
            <a:ext cx="148590" cy="148590"/>
          </a:xfrm>
          <a:prstGeom prst="rect"/>
          <a:noFill/>
        </p:spPr>
      </p:pic>
      <p:pic>
        <p:nvPicPr>
          <p:cNvPr id="259" name="Picture " descr="C:/Users/MZC/AppData/Roaming/PolarisOffice/ETemp/2836_7390680/ImageTmp/image1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8"/>
                </a14:imgProps>
              </a:ext>
            </a:extLst>
          </a:blip>
          <a:stretch>
            <a:fillRect/>
          </a:stretch>
        </p:blipFill>
        <p:spPr>
          <a:xfrm rot="0">
            <a:off x="4161790" y="2982595"/>
            <a:ext cx="173355" cy="150495"/>
          </a:xfrm>
          <a:prstGeom prst="rect"/>
          <a:noFill/>
        </p:spPr>
      </p:pic>
      <p:grpSp>
        <p:nvGrpSpPr>
          <p:cNvPr id="34" name="Group 5"/>
          <p:cNvGrpSpPr/>
          <p:nvPr/>
        </p:nvGrpSpPr>
        <p:grpSpPr>
          <a:xfrm rot="0">
            <a:off x="5955665" y="1982470"/>
            <a:ext cx="1036320" cy="1652270"/>
            <a:chOff x="5955665" y="1982470"/>
            <a:chExt cx="1036320" cy="1652270"/>
          </a:xfrm>
        </p:grpSpPr>
        <p:sp>
          <p:nvSpPr>
            <p:cNvPr id="261" name="Rect 0"/>
            <p:cNvSpPr>
              <a:spLocks/>
            </p:cNvSpPr>
            <p:nvPr/>
          </p:nvSpPr>
          <p:spPr>
            <a:xfrm rot="0">
              <a:off x="6012815" y="2733675"/>
              <a:ext cx="908050" cy="842645"/>
            </a:xfrm>
            <a:prstGeom prst="roundRect"/>
            <a:noFill/>
            <a:ln w="12700" cap="flat" cmpd="sng">
              <a:solidFill>
                <a:srgbClr val="2F528F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pic>
          <p:nvPicPr>
            <p:cNvPr id="1029" name="Picture " descr="C:/Users/MZC/AppData/Roaming/PolarisOffice/ETemp/2836_7390680/image3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0">
              <a:off x="6179185" y="2505710"/>
              <a:ext cx="574675" cy="395605"/>
            </a:xfrm>
            <a:prstGeom prst="rect"/>
            <a:noFill/>
          </p:spPr>
        </p:pic>
        <p:sp>
          <p:nvSpPr>
            <p:cNvPr id="263" name="Rect 0"/>
            <p:cNvSpPr>
              <a:spLocks/>
            </p:cNvSpPr>
            <p:nvPr/>
          </p:nvSpPr>
          <p:spPr>
            <a:xfrm rot="0">
              <a:off x="5955665" y="2305050"/>
              <a:ext cx="1036320" cy="1329690"/>
            </a:xfrm>
            <a:prstGeom prst="roundRect"/>
            <a:noFill/>
            <a:ln w="19050" cap="flat" cmpd="sng">
              <a:solidFill>
                <a:schemeClr val="accent2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pic>
          <p:nvPicPr>
            <p:cNvPr id="1032" name="Picture " descr="C:/Users/MZC/AppData/Roaming/PolarisOffice/ETemp/2836_7390680/image39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0">
              <a:off x="6062980" y="1982470"/>
              <a:ext cx="807085" cy="515620"/>
            </a:xfrm>
            <a:prstGeom prst="rect"/>
            <a:noFill/>
          </p:spPr>
        </p:pic>
      </p:grpSp>
      <p:pic>
        <p:nvPicPr>
          <p:cNvPr id="1033" name="Picture " descr="C:/Users/MZC/AppData/Roaming/PolarisOffice/ETemp/2836_7390680/image4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6187440" y="2944495"/>
            <a:ext cx="644525" cy="459105"/>
          </a:xfrm>
          <a:prstGeom prst="rect"/>
          <a:noFill/>
        </p:spPr>
      </p:pic>
      <p:sp>
        <p:nvSpPr>
          <p:cNvPr id="17" name="Rect 0"/>
          <p:cNvSpPr>
            <a:spLocks noChangeAspect="1"/>
          </p:cNvSpPr>
          <p:nvPr/>
        </p:nvSpPr>
        <p:spPr bwMode="auto">
          <a:xfrm rot="0">
            <a:off x="1682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274" name="Rect 0"/>
          <p:cNvSpPr txBox="1">
            <a:spLocks/>
          </p:cNvSpPr>
          <p:nvPr/>
        </p:nvSpPr>
        <p:spPr>
          <a:xfrm rot="0">
            <a:off x="6929120" y="2995930"/>
            <a:ext cx="527685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PUSH: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pic>
        <p:nvPicPr>
          <p:cNvPr id="1037" name="Picture " descr="C:/Users/MZC/AppData/Roaming/PolarisOffice/ETemp/2836_7390680/image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350760" y="2828290"/>
            <a:ext cx="510540" cy="510540"/>
          </a:xfrm>
          <a:prstGeom prst="rect"/>
          <a:noFill/>
        </p:spPr>
      </p:pic>
      <p:sp>
        <p:nvSpPr>
          <p:cNvPr id="290" name="Rect 0"/>
          <p:cNvSpPr txBox="1">
            <a:spLocks/>
          </p:cNvSpPr>
          <p:nvPr/>
        </p:nvSpPr>
        <p:spPr>
          <a:xfrm rot="0">
            <a:off x="7625080" y="2937510"/>
            <a:ext cx="917575" cy="2470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5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DOCKER HUB</a:t>
            </a:r>
            <a:endParaRPr lang="ko-KR" altLang="en-US" sz="500" b="1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500" b="1">
                <a:solidFill>
                  <a:schemeClr val="accent2"/>
                </a:solidFill>
                <a:latin typeface="Arial" charset="0"/>
                <a:cs typeface="Arial" charset="0"/>
              </a:rPr>
              <a:t>spring-cookalone</a:t>
            </a:r>
            <a:endParaRPr lang="ko-KR" altLang="en-US" sz="5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cxnSp>
        <p:nvCxnSpPr>
          <p:cNvPr id="331" name="Rect 0"/>
          <p:cNvCxnSpPr>
            <a:stCxn id="1033" idx="2"/>
            <a:endCxn id="247" idx="2"/>
          </p:cNvCxnSpPr>
          <p:nvPr/>
        </p:nvCxnSpPr>
        <p:spPr>
          <a:xfrm rot="5400000">
            <a:off x="5005070" y="1976755"/>
            <a:ext cx="79375" cy="2931160"/>
          </a:xfrm>
          <a:prstGeom prst="bentConnector3">
            <a:avLst>
              <a:gd name="adj1" fmla="val 881782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3" name="Picture " descr="C:/Users/MZC/AppData/Roaming/PolarisOffice/ETemp/2836_7390680/image4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543300" y="3523615"/>
            <a:ext cx="714375" cy="293370"/>
          </a:xfrm>
          <a:prstGeom prst="rect"/>
          <a:noFill/>
        </p:spPr>
      </p:pic>
      <p:sp>
        <p:nvSpPr>
          <p:cNvPr id="340" name="Rect 0"/>
          <p:cNvSpPr txBox="1">
            <a:spLocks/>
          </p:cNvSpPr>
          <p:nvPr/>
        </p:nvSpPr>
        <p:spPr>
          <a:xfrm rot="0">
            <a:off x="5730875" y="3634105"/>
            <a:ext cx="807085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SEND MSG: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To Slack workspace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cookalone-dev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algn="r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341" name="Rect 0"/>
          <p:cNvSpPr txBox="1">
            <a:spLocks/>
          </p:cNvSpPr>
          <p:nvPr/>
        </p:nvSpPr>
        <p:spPr>
          <a:xfrm rot="0">
            <a:off x="3558540" y="3719195"/>
            <a:ext cx="737870" cy="6445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RECEIVE MSG: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build result Notification</a:t>
            </a: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>
              <a:latin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</p:txBody>
      </p:sp>
      <p:sp>
        <p:nvSpPr>
          <p:cNvPr id="347" name="Rect 0"/>
          <p:cNvSpPr txBox="1">
            <a:spLocks/>
          </p:cNvSpPr>
          <p:nvPr/>
        </p:nvSpPr>
        <p:spPr>
          <a:xfrm rot="0">
            <a:off x="7544435" y="2522220"/>
            <a:ext cx="899795" cy="3683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PULL IF DEVELOP: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44" name="Rect 0"/>
          <p:cNvSpPr>
            <a:spLocks/>
          </p:cNvSpPr>
          <p:nvPr/>
        </p:nvSpPr>
        <p:spPr>
          <a:xfrm rot="0">
            <a:off x="7578725" y="422148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45" name="Rect 0"/>
          <p:cNvSpPr>
            <a:spLocks/>
          </p:cNvSpPr>
          <p:nvPr/>
        </p:nvSpPr>
        <p:spPr>
          <a:xfrm rot="0">
            <a:off x="7351395" y="3991610"/>
            <a:ext cx="1624330" cy="885825"/>
          </a:xfrm>
          <a:prstGeom prst="roundRect"/>
          <a:noFill/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Rect 0"/>
          <p:cNvSpPr>
            <a:spLocks/>
          </p:cNvSpPr>
          <p:nvPr/>
        </p:nvSpPr>
        <p:spPr>
          <a:xfrm rot="0">
            <a:off x="7173595" y="3634740"/>
            <a:ext cx="1852295" cy="1299845"/>
          </a:xfrm>
          <a:prstGeom prst="roundRect"/>
          <a:noFill/>
          <a:ln w="19050" cap="flat" cmpd="sng">
            <a:solidFill>
              <a:schemeClr val="accent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47" name="Picture " descr="C:/Users/MZC/AppData/Roaming/PolarisOffice/ETemp/2836_7390680/image3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230235" y="3310255"/>
            <a:ext cx="807085" cy="515620"/>
          </a:xfrm>
          <a:prstGeom prst="rect"/>
          <a:noFill/>
        </p:spPr>
      </p:pic>
      <p:pic>
        <p:nvPicPr>
          <p:cNvPr id="1048" name="Picture " descr="C:/Users/MZC/AppData/Roaming/PolarisOffice/ETemp/2836_7390680/image4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379335" y="3745865"/>
            <a:ext cx="338455" cy="429260"/>
          </a:xfrm>
          <a:prstGeom prst="rect"/>
          <a:noFill/>
        </p:spPr>
      </p:pic>
      <p:pic>
        <p:nvPicPr>
          <p:cNvPr id="1049" name="Picture 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97775" y="3993515"/>
            <a:ext cx="574675" cy="395605"/>
          </a:xfrm>
          <a:prstGeom prst="rect"/>
          <a:noFill/>
        </p:spPr>
      </p:pic>
      <p:sp>
        <p:nvSpPr>
          <p:cNvPr id="1050" name="Rect 0"/>
          <p:cNvSpPr>
            <a:spLocks/>
          </p:cNvSpPr>
          <p:nvPr/>
        </p:nvSpPr>
        <p:spPr>
          <a:xfrm rot="0">
            <a:off x="8272145" y="422275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51" name="Picture 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291195" y="3995420"/>
            <a:ext cx="574675" cy="395605"/>
          </a:xfrm>
          <a:prstGeom prst="rect"/>
          <a:noFill/>
        </p:spPr>
      </p:pic>
      <p:pic>
        <p:nvPicPr>
          <p:cNvPr id="1052" name="Picture " descr="C:/Users/MZC/AppData/Roaming/PolarisOffice/ETemp/2836_7390680/image43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675245" y="4366260"/>
            <a:ext cx="381635" cy="274320"/>
          </a:xfrm>
          <a:prstGeom prst="rect"/>
          <a:noFill/>
        </p:spPr>
      </p:pic>
      <p:pic>
        <p:nvPicPr>
          <p:cNvPr id="1053" name="Picture " descr="C:/Users/MZC/AppData/Roaming/PolarisOffice/ETemp/2836_7390680/image4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436610" y="4322445"/>
            <a:ext cx="283210" cy="400685"/>
          </a:xfrm>
          <a:prstGeom prst="rect"/>
          <a:noFill/>
        </p:spPr>
      </p:pic>
      <p:cxnSp>
        <p:nvCxnSpPr>
          <p:cNvPr id="1054" name="Rect 0"/>
          <p:cNvCxnSpPr/>
          <p:nvPr/>
        </p:nvCxnSpPr>
        <p:spPr>
          <a:xfrm rot="0" flipH="1" flipV="1">
            <a:off x="8190865" y="4486910"/>
            <a:ext cx="81915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 0"/>
          <p:cNvSpPr>
            <a:spLocks/>
          </p:cNvSpPr>
          <p:nvPr/>
        </p:nvSpPr>
        <p:spPr>
          <a:xfrm rot="0">
            <a:off x="6823075" y="3131185"/>
            <a:ext cx="491490" cy="4699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57" name="Rect 0"/>
          <p:cNvSpPr txBox="1">
            <a:spLocks/>
          </p:cNvSpPr>
          <p:nvPr/>
        </p:nvSpPr>
        <p:spPr>
          <a:xfrm rot="0">
            <a:off x="7513955" y="3274695"/>
            <a:ext cx="934720" cy="3683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PULL IF MASTER:</a:t>
            </a: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600" b="1">
              <a:latin typeface="Arial" charset="0"/>
              <a:cs typeface="Arial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600">
                <a:latin typeface="Arial" charset="0"/>
                <a:cs typeface="Arial" charset="0"/>
              </a:rPr>
              <a:t>Docker image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59" name="Rect 0"/>
          <p:cNvSpPr txBox="1">
            <a:spLocks/>
          </p:cNvSpPr>
          <p:nvPr/>
        </p:nvSpPr>
        <p:spPr>
          <a:xfrm rot="0">
            <a:off x="8465185" y="3736975"/>
            <a:ext cx="3841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OPS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60" name="Rect 0"/>
          <p:cNvSpPr txBox="1">
            <a:spLocks/>
          </p:cNvSpPr>
          <p:nvPr/>
        </p:nvSpPr>
        <p:spPr>
          <a:xfrm rot="0">
            <a:off x="6290310" y="2385695"/>
            <a:ext cx="3587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DEV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61" name="도형 21"/>
          <p:cNvSpPr>
            <a:spLocks/>
          </p:cNvSpPr>
          <p:nvPr/>
        </p:nvSpPr>
        <p:spPr>
          <a:xfrm rot="5400000">
            <a:off x="7338060" y="3494405"/>
            <a:ext cx="445770" cy="4699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62" name="도형 22"/>
          <p:cNvSpPr>
            <a:spLocks/>
          </p:cNvSpPr>
          <p:nvPr/>
        </p:nvSpPr>
        <p:spPr>
          <a:xfrm rot="0">
            <a:off x="7578725" y="157353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63" name="도형 23"/>
          <p:cNvSpPr>
            <a:spLocks/>
          </p:cNvSpPr>
          <p:nvPr/>
        </p:nvSpPr>
        <p:spPr>
          <a:xfrm rot="0">
            <a:off x="7351395" y="1343660"/>
            <a:ext cx="1624330" cy="885825"/>
          </a:xfrm>
          <a:prstGeom prst="roundRect"/>
          <a:noFill/>
          <a:ln w="1270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4" name="도형 24"/>
          <p:cNvSpPr>
            <a:spLocks/>
          </p:cNvSpPr>
          <p:nvPr/>
        </p:nvSpPr>
        <p:spPr>
          <a:xfrm rot="0">
            <a:off x="7173595" y="1073150"/>
            <a:ext cx="1852295" cy="1473835"/>
          </a:xfrm>
          <a:prstGeom prst="roundRect"/>
          <a:noFill/>
          <a:ln w="19050" cap="flat" cmpd="sng">
            <a:solidFill>
              <a:schemeClr val="accent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65" name="그림 25" descr="C:/Users/MZC/AppData/Roaming/PolarisOffice/ETemp/2836_7390680/image3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230235" y="751205"/>
            <a:ext cx="807085" cy="515620"/>
          </a:xfrm>
          <a:prstGeom prst="rect"/>
          <a:noFill/>
        </p:spPr>
      </p:pic>
      <p:pic>
        <p:nvPicPr>
          <p:cNvPr id="1066" name="그림 26" descr="C:/Users/MZC/AppData/Roaming/PolarisOffice/ETemp/2836_7390680/image4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379335" y="1986915"/>
            <a:ext cx="338455" cy="429260"/>
          </a:xfrm>
          <a:prstGeom prst="rect"/>
          <a:noFill/>
        </p:spPr>
      </p:pic>
      <p:pic>
        <p:nvPicPr>
          <p:cNvPr id="1067" name="그림 27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97775" y="1345565"/>
            <a:ext cx="574675" cy="395605"/>
          </a:xfrm>
          <a:prstGeom prst="rect"/>
          <a:noFill/>
        </p:spPr>
      </p:pic>
      <p:sp>
        <p:nvSpPr>
          <p:cNvPr id="1068" name="도형 28"/>
          <p:cNvSpPr>
            <a:spLocks/>
          </p:cNvSpPr>
          <p:nvPr/>
        </p:nvSpPr>
        <p:spPr>
          <a:xfrm rot="0">
            <a:off x="8272145" y="1574800"/>
            <a:ext cx="612775" cy="532130"/>
          </a:xfrm>
          <a:prstGeom prst="roundRect"/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rgbClr val="2F528F">
                <a:alpha val="100000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069" name="그림 29" descr="C:/Users/MZC/AppData/Roaming/PolarisOffice/ETemp/2836_7390680/image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291195" y="1347470"/>
            <a:ext cx="574675" cy="395605"/>
          </a:xfrm>
          <a:prstGeom prst="rect"/>
          <a:noFill/>
        </p:spPr>
      </p:pic>
      <p:pic>
        <p:nvPicPr>
          <p:cNvPr id="1070" name="그림 30" descr="C:/Users/MZC/AppData/Roaming/PolarisOffice/ETemp/2836_7390680/image43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675245" y="1718310"/>
            <a:ext cx="381635" cy="274320"/>
          </a:xfrm>
          <a:prstGeom prst="rect"/>
          <a:noFill/>
        </p:spPr>
      </p:pic>
      <p:pic>
        <p:nvPicPr>
          <p:cNvPr id="1071" name="그림 31" descr="C:/Users/MZC/AppData/Roaming/PolarisOffice/ETemp/2836_7390680/image4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8436610" y="1674495"/>
            <a:ext cx="283210" cy="400685"/>
          </a:xfrm>
          <a:prstGeom prst="rect"/>
          <a:noFill/>
        </p:spPr>
      </p:pic>
      <p:cxnSp>
        <p:nvCxnSpPr>
          <p:cNvPr id="1072" name="도형 32"/>
          <p:cNvCxnSpPr/>
          <p:nvPr/>
        </p:nvCxnSpPr>
        <p:spPr>
          <a:xfrm rot="0" flipH="1" flipV="1">
            <a:off x="8190865" y="1838960"/>
            <a:ext cx="81915" cy="190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텍스트 상자 33"/>
          <p:cNvSpPr txBox="1">
            <a:spLocks/>
          </p:cNvSpPr>
          <p:nvPr/>
        </p:nvSpPr>
        <p:spPr>
          <a:xfrm rot="0">
            <a:off x="8465185" y="1177925"/>
            <a:ext cx="384175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600" b="1">
                <a:latin typeface="Arial" charset="0"/>
                <a:cs typeface="Arial" charset="0"/>
              </a:rPr>
              <a:t>TEST</a:t>
            </a:r>
            <a:endParaRPr lang="ko-KR" altLang="en-US" sz="600">
              <a:latin typeface="Arial" charset="0"/>
              <a:cs typeface="Arial" charset="0"/>
            </a:endParaRPr>
          </a:p>
        </p:txBody>
      </p:sp>
      <p:sp>
        <p:nvSpPr>
          <p:cNvPr id="1074" name="도형 35"/>
          <p:cNvSpPr>
            <a:spLocks/>
          </p:cNvSpPr>
          <p:nvPr/>
        </p:nvSpPr>
        <p:spPr>
          <a:xfrm rot="16200000">
            <a:off x="7338060" y="2637155"/>
            <a:ext cx="445770" cy="46990"/>
          </a:xfrm>
          <a:prstGeom prst="rightArrow"/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243</Paragraphs>
  <Words>386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jae99c</cp:lastModifiedBy>
  <dc:title>PowerPoint 프레젠테이션</dc:title>
  <cp:version>9.104.131.47063</cp:version>
  <dcterms:modified xsi:type="dcterms:W3CDTF">2022-06-08T15:15:24Z</dcterms:modified>
</cp:coreProperties>
</file>