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8731" autoAdjust="0"/>
  </p:normalViewPr>
  <p:slideViewPr>
    <p:cSldViewPr snapToGrid="0">
      <p:cViewPr>
        <p:scale>
          <a:sx n="66" d="100"/>
          <a:sy n="66" d="100"/>
        </p:scale>
        <p:origin x="-2514" y="-1152"/>
      </p:cViewPr>
      <p:guideLst>
        <p:guide orient="horz" pos="21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33333DA-1850-4149-A852-9DE0883580C0}" type="datetime1">
              <a:rPr lang="ko-KR" altLang="en-US"/>
              <a:pPr lvl="0">
                <a:defRPr/>
              </a:pPr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A66011C-476B-463F-8D2E-8A28226B143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80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85C-BA9C-437D-8914-F26087319FD8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2780745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User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434010" y="3382096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Review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29502" y="338209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158" idx="3"/>
            <a:endCxn id="210" idx="0"/>
          </p:cNvCxnSpPr>
          <p:nvPr/>
        </p:nvCxnSpPr>
        <p:spPr>
          <a:xfrm>
            <a:off x="3798662" y="2271588"/>
            <a:ext cx="785042" cy="111050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58" idx="1"/>
            <a:endCxn id="209" idx="0"/>
          </p:cNvCxnSpPr>
          <p:nvPr/>
        </p:nvCxnSpPr>
        <p:spPr>
          <a:xfrm rot="10800000" flipV="1">
            <a:off x="1988213" y="2271588"/>
            <a:ext cx="792533" cy="11105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119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7" name="TextBox 186"/>
          <p:cNvSpPr txBox="1"/>
          <p:nvPr/>
        </p:nvSpPr>
        <p:spPr>
          <a:xfrm>
            <a:off x="3798662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8" name="TextBox 187"/>
          <p:cNvSpPr txBox="1"/>
          <p:nvPr/>
        </p:nvSpPr>
        <p:spPr>
          <a:xfrm>
            <a:off x="6682297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3" name="TextBox 192"/>
          <p:cNvSpPr txBox="1"/>
          <p:nvPr/>
        </p:nvSpPr>
        <p:spPr>
          <a:xfrm>
            <a:off x="1722839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194" name="꺾인 연결선 193"/>
          <p:cNvCxnSpPr>
            <a:stCxn id="210" idx="1"/>
            <a:endCxn id="209" idx="3"/>
          </p:cNvCxnSpPr>
          <p:nvPr/>
        </p:nvCxnSpPr>
        <p:spPr>
          <a:xfrm rot="10800000" flipV="1">
            <a:off x="2542414" y="3584815"/>
            <a:ext cx="148708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59876" y="33094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6" name="TextBox 195"/>
          <p:cNvSpPr txBox="1"/>
          <p:nvPr/>
        </p:nvSpPr>
        <p:spPr>
          <a:xfrm>
            <a:off x="2542414" y="330230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7" name="직사각형 196"/>
          <p:cNvSpPr/>
          <p:nvPr/>
        </p:nvSpPr>
        <p:spPr>
          <a:xfrm>
            <a:off x="2735501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11" name="꺾인 연결선 210"/>
          <p:cNvCxnSpPr>
            <a:stCxn id="197" idx="2"/>
            <a:endCxn id="158" idx="0"/>
          </p:cNvCxnSpPr>
          <p:nvPr/>
        </p:nvCxnSpPr>
        <p:spPr>
          <a:xfrm rot="16200000" flipH="1">
            <a:off x="2801434" y="1580596"/>
            <a:ext cx="976539" cy="1"/>
          </a:xfrm>
          <a:prstGeom prst="bentConnector3">
            <a:avLst>
              <a:gd name="adj1" fmla="val 298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285957" y="1784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3305193" y="109232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46" name="직사각형 245"/>
          <p:cNvSpPr/>
          <p:nvPr/>
        </p:nvSpPr>
        <p:spPr>
          <a:xfrm>
            <a:off x="325606" y="68688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Delivery</a:t>
            </a:r>
          </a:p>
        </p:txBody>
      </p:sp>
      <p:cxnSp>
        <p:nvCxnSpPr>
          <p:cNvPr id="259" name="꺾인 연결선 258"/>
          <p:cNvCxnSpPr>
            <a:stCxn id="246" idx="3"/>
            <a:endCxn id="197" idx="1"/>
          </p:cNvCxnSpPr>
          <p:nvPr/>
        </p:nvCxnSpPr>
        <p:spPr>
          <a:xfrm>
            <a:off x="1434010" y="889606"/>
            <a:ext cx="1301491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468206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17" name="TextBox 316"/>
          <p:cNvSpPr txBox="1"/>
          <p:nvPr/>
        </p:nvSpPr>
        <p:spPr>
          <a:xfrm>
            <a:off x="1428184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2" name="직사각형 331"/>
          <p:cNvSpPr/>
          <p:nvPr/>
        </p:nvSpPr>
        <p:spPr>
          <a:xfrm>
            <a:off x="5573893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Order-Product</a:t>
            </a:r>
          </a:p>
        </p:txBody>
      </p:sp>
      <p:cxnSp>
        <p:nvCxnSpPr>
          <p:cNvPr id="111" name="직선 연결선 110"/>
          <p:cNvCxnSpPr>
            <a:stCxn id="197" idx="3"/>
            <a:endCxn id="332" idx="1"/>
          </p:cNvCxnSpPr>
          <p:nvPr/>
        </p:nvCxnSpPr>
        <p:spPr>
          <a:xfrm>
            <a:off x="3843905" y="889608"/>
            <a:ext cx="1729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7681896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350" name="직선 연결선 349"/>
          <p:cNvCxnSpPr>
            <a:stCxn id="332" idx="3"/>
            <a:endCxn id="349" idx="1"/>
          </p:cNvCxnSpPr>
          <p:nvPr/>
        </p:nvCxnSpPr>
        <p:spPr>
          <a:xfrm>
            <a:off x="6682297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9789899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MillkitCategory</a:t>
            </a:r>
          </a:p>
        </p:txBody>
      </p:sp>
      <p:cxnSp>
        <p:nvCxnSpPr>
          <p:cNvPr id="354" name="직선 연결선 353"/>
          <p:cNvCxnSpPr>
            <a:stCxn id="349" idx="3"/>
            <a:endCxn id="351" idx="1"/>
          </p:cNvCxnSpPr>
          <p:nvPr/>
        </p:nvCxnSpPr>
        <p:spPr>
          <a:xfrm>
            <a:off x="8790300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7182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8325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Book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358" idx="0"/>
          </p:cNvCxnSpPr>
          <p:nvPr/>
        </p:nvCxnSpPr>
        <p:spPr>
          <a:xfrm flipH="1" flipV="1">
            <a:off x="8398467" y="1092328"/>
            <a:ext cx="435588" cy="976539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/>
          <p:cNvCxnSpPr>
            <a:stCxn id="357" idx="0"/>
          </p:cNvCxnSpPr>
          <p:nvPr/>
        </p:nvCxnSpPr>
        <p:spPr>
          <a:xfrm flipV="1">
            <a:off x="7691055" y="1092326"/>
            <a:ext cx="352688" cy="976541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406"/>
          <p:cNvSpPr/>
          <p:nvPr/>
        </p:nvSpPr>
        <p:spPr>
          <a:xfrm>
            <a:off x="6158241" y="3376582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ReceipeCategory</a:t>
            </a:r>
          </a:p>
        </p:txBody>
      </p:sp>
      <p:cxnSp>
        <p:nvCxnSpPr>
          <p:cNvPr id="411" name="직선 연결선 410"/>
          <p:cNvCxnSpPr>
            <a:stCxn id="210" idx="3"/>
            <a:endCxn id="407" idx="1"/>
          </p:cNvCxnSpPr>
          <p:nvPr/>
        </p:nvCxnSpPr>
        <p:spPr>
          <a:xfrm flipV="1">
            <a:off x="5137906" y="3579303"/>
            <a:ext cx="1020335" cy="5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3843905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19" name="TextBox 418"/>
          <p:cNvSpPr txBox="1"/>
          <p:nvPr/>
        </p:nvSpPr>
        <p:spPr>
          <a:xfrm>
            <a:off x="7421429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5323503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4583704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2" name="TextBox 421"/>
          <p:cNvSpPr txBox="1"/>
          <p:nvPr/>
        </p:nvSpPr>
        <p:spPr>
          <a:xfrm>
            <a:off x="5137906" y="33050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4" name="TextBox 423"/>
          <p:cNvSpPr txBox="1"/>
          <p:nvPr/>
        </p:nvSpPr>
        <p:spPr>
          <a:xfrm>
            <a:off x="8790300" y="612609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5" name="TextBox 424"/>
          <p:cNvSpPr txBox="1"/>
          <p:nvPr/>
        </p:nvSpPr>
        <p:spPr>
          <a:xfrm>
            <a:off x="5907851" y="3302303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6" name="TextBox 425"/>
          <p:cNvSpPr txBox="1"/>
          <p:nvPr/>
        </p:nvSpPr>
        <p:spPr>
          <a:xfrm>
            <a:off x="9538675" y="61484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4457700" y="4736306"/>
            <a:ext cx="826294" cy="768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&lt;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936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45" y="123082"/>
            <a:ext cx="5694620" cy="659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16" y="75946"/>
            <a:ext cx="3880825" cy="666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97" y="121904"/>
            <a:ext cx="5848131" cy="65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972" y="3024188"/>
            <a:ext cx="41243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043108" y="4521994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43108" y="3839210"/>
            <a:ext cx="3490913" cy="399415"/>
          </a:xfrm>
          <a:prstGeom prst="rect">
            <a:avLst/>
          </a:prstGeom>
          <a:solidFill>
            <a:srgbClr val="5C6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로그인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6603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로그인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3962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회원 가입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19659" y="2953861"/>
            <a:ext cx="2683138" cy="95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검색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7000" y="57963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로그아</a:t>
            </a:r>
            <a:r>
              <a:rPr lang="ko-KR" altLang="en-US" sz="4400">
                <a:latin typeface="HY동녘M" panose="02030600000101010101" pitchFamily="18" charset="-127"/>
                <a:ea typeface="HY동녘M" panose="02030600000101010101" pitchFamily="18" charset="-127"/>
              </a:rPr>
              <a:t>웃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43108" y="5287182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7000" y="46914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HY동녘M" panose="02030600000101010101" pitchFamily="18" charset="-127"/>
                <a:ea typeface="HY동녘M" panose="02030600000101010101" pitchFamily="18" charset="-127"/>
              </a:rPr>
              <a:t>새 레시피 업로드</a:t>
            </a:r>
            <a:endParaRPr lang="ko-KR" altLang="en-US" sz="32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6200" y="57963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마이페이지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5436" y="5345078"/>
            <a:ext cx="267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네이버로 로그인 하기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27" name="Picture 3" descr="C:\Users\jae99\Downloads\goog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16" y="4632811"/>
            <a:ext cx="295096" cy="29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981406" y="4580304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구</a:t>
            </a:r>
            <a:r>
              <a:rPr lang="ko-KR" altLang="en-US" sz="2000">
                <a:latin typeface="HY동녘M" panose="02030600000101010101" pitchFamily="18" charset="-127"/>
                <a:ea typeface="HY동녘M" panose="02030600000101010101" pitchFamily="18" charset="-127"/>
              </a:rPr>
              <a:t>글</a:t>
            </a:r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 로그인 하기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97" y="5415279"/>
            <a:ext cx="245734" cy="26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표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6780"/>
              </p:ext>
            </p:extLst>
          </p:nvPr>
        </p:nvGraphicFramePr>
        <p:xfrm>
          <a:off x="3830770" y="2869176"/>
          <a:ext cx="991969" cy="1272720"/>
        </p:xfrm>
        <a:graphic>
          <a:graphicData uri="http://schemas.openxmlformats.org/drawingml/2006/table">
            <a:tbl>
              <a:tblPr/>
              <a:tblGrid>
                <a:gridCol w="991969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Gender (enum)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: List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String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표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45662"/>
              </p:ext>
            </p:extLst>
          </p:nvPr>
        </p:nvGraphicFramePr>
        <p:xfrm>
          <a:off x="8495836" y="1323527"/>
          <a:ext cx="1062103" cy="724080"/>
        </p:xfrm>
        <a:graphic>
          <a:graphicData uri="http://schemas.openxmlformats.org/drawingml/2006/table">
            <a:tbl>
              <a:tblPr/>
              <a:tblGrid>
                <a:gridCol w="106210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 : Category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7929"/>
              </p:ext>
            </p:extLst>
          </p:nvPr>
        </p:nvGraphicFramePr>
        <p:xfrm>
          <a:off x="2120901" y="1344571"/>
          <a:ext cx="1161340" cy="685083"/>
        </p:xfrm>
        <a:graphic>
          <a:graphicData uri="http://schemas.openxmlformats.org/drawingml/2006/table">
            <a:tbl>
              <a:tblPr/>
              <a:tblGrid>
                <a:gridCol w="1161340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DeliveryStatus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1" name="꺾인 연결선 210"/>
          <p:cNvCxnSpPr>
            <a:stCxn id="377" idx="3"/>
            <a:endCxn id="365" idx="0"/>
          </p:cNvCxnSpPr>
          <p:nvPr/>
        </p:nvCxnSpPr>
        <p:spPr>
          <a:xfrm>
            <a:off x="4822739" y="3505536"/>
            <a:ext cx="1024351" cy="36844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377" idx="1"/>
            <a:endCxn id="367" idx="0"/>
          </p:cNvCxnSpPr>
          <p:nvPr/>
        </p:nvCxnSpPr>
        <p:spPr>
          <a:xfrm rot="10800000" flipV="1">
            <a:off x="2792222" y="3505536"/>
            <a:ext cx="1038548" cy="47565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826363" y="31582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6" name="TextBox 215"/>
          <p:cNvSpPr txBox="1"/>
          <p:nvPr/>
        </p:nvSpPr>
        <p:spPr>
          <a:xfrm>
            <a:off x="5847090" y="359698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18" name="TextBox 217"/>
          <p:cNvSpPr txBox="1"/>
          <p:nvPr/>
        </p:nvSpPr>
        <p:spPr>
          <a:xfrm>
            <a:off x="5079495" y="43889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9" name="TextBox 218"/>
          <p:cNvSpPr txBox="1"/>
          <p:nvPr/>
        </p:nvSpPr>
        <p:spPr>
          <a:xfrm>
            <a:off x="3290518" y="43811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4076404" y="26060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43" name="TextBox 242"/>
          <p:cNvSpPr txBox="1"/>
          <p:nvPr/>
        </p:nvSpPr>
        <p:spPr>
          <a:xfrm>
            <a:off x="3546184" y="14219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59" name="TextBox 258"/>
          <p:cNvSpPr txBox="1"/>
          <p:nvPr/>
        </p:nvSpPr>
        <p:spPr>
          <a:xfrm>
            <a:off x="3290518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263" name="직선 연결선 262"/>
          <p:cNvCxnSpPr>
            <a:stCxn id="357" idx="3"/>
            <a:endCxn id="359" idx="1"/>
          </p:cNvCxnSpPr>
          <p:nvPr/>
        </p:nvCxnSpPr>
        <p:spPr>
          <a:xfrm>
            <a:off x="4885747" y="1687112"/>
            <a:ext cx="4949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127" idx="3"/>
            <a:endCxn id="357" idx="1"/>
          </p:cNvCxnSpPr>
          <p:nvPr/>
        </p:nvCxnSpPr>
        <p:spPr>
          <a:xfrm>
            <a:off x="3282241" y="1687112"/>
            <a:ext cx="4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360" idx="3"/>
            <a:endCxn id="361" idx="1"/>
          </p:cNvCxnSpPr>
          <p:nvPr/>
        </p:nvCxnSpPr>
        <p:spPr>
          <a:xfrm flipV="1">
            <a:off x="7984619" y="1685567"/>
            <a:ext cx="511217" cy="1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363" idx="0"/>
          </p:cNvCxnSpPr>
          <p:nvPr/>
        </p:nvCxnSpPr>
        <p:spPr>
          <a:xfrm flipH="1" flipV="1">
            <a:off x="7702414" y="2044701"/>
            <a:ext cx="137492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364" idx="0"/>
          </p:cNvCxnSpPr>
          <p:nvPr/>
        </p:nvCxnSpPr>
        <p:spPr>
          <a:xfrm flipV="1">
            <a:off x="6945652" y="2044701"/>
            <a:ext cx="229848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367" idx="3"/>
            <a:endCxn id="365" idx="1"/>
          </p:cNvCxnSpPr>
          <p:nvPr/>
        </p:nvCxnSpPr>
        <p:spPr>
          <a:xfrm flipV="1">
            <a:off x="3290518" y="4373179"/>
            <a:ext cx="2058603" cy="15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4830745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9" name="TextBox 338"/>
          <p:cNvSpPr txBox="1"/>
          <p:nvPr/>
        </p:nvSpPr>
        <p:spPr>
          <a:xfrm>
            <a:off x="5144241" y="14215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44" name="TextBox 343"/>
          <p:cNvSpPr txBox="1"/>
          <p:nvPr/>
        </p:nvSpPr>
        <p:spPr>
          <a:xfrm>
            <a:off x="7984619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357" name="표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1778"/>
              </p:ext>
            </p:extLst>
          </p:nvPr>
        </p:nvGraphicFramePr>
        <p:xfrm>
          <a:off x="3767761" y="1279352"/>
          <a:ext cx="1117986" cy="81552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: User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: Delivery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 : LocalDateTime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OrderStatus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표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6971"/>
              </p:ext>
            </p:extLst>
          </p:nvPr>
        </p:nvGraphicFramePr>
        <p:xfrm>
          <a:off x="5380716" y="1325072"/>
          <a:ext cx="948047" cy="724080"/>
        </p:xfrm>
        <a:graphic>
          <a:graphicData uri="http://schemas.openxmlformats.org/drawingml/2006/table">
            <a:tbl>
              <a:tblPr/>
              <a:tblGrid>
                <a:gridCol w="948047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: Product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 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표 3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4949"/>
              </p:ext>
            </p:extLst>
          </p:nvPr>
        </p:nvGraphicFramePr>
        <p:xfrm>
          <a:off x="6911376" y="1325072"/>
          <a:ext cx="1073243" cy="724080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r>
                        <a:rPr lang="en-US" altLang="ko-KR" sz="800" b="1" kern="0" spc="0" baseline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800" b="1" kern="0" spc="0" smtClean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productCategoryList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표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3034"/>
              </p:ext>
            </p:extLst>
          </p:nvPr>
        </p:nvGraphicFramePr>
        <p:xfrm>
          <a:off x="7428480" y="2719981"/>
          <a:ext cx="822852" cy="659424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17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Book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48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표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29802"/>
              </p:ext>
            </p:extLst>
          </p:nvPr>
        </p:nvGraphicFramePr>
        <p:xfrm>
          <a:off x="6534226" y="2719981"/>
          <a:ext cx="822852" cy="64684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30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Millkit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71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Precautions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표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0354"/>
              </p:ext>
            </p:extLst>
          </p:nvPr>
        </p:nvGraphicFramePr>
        <p:xfrm>
          <a:off x="5349121" y="3873979"/>
          <a:ext cx="995939" cy="998400"/>
        </p:xfrm>
        <a:graphic>
          <a:graphicData uri="http://schemas.openxmlformats.org/drawingml/2006/table">
            <a:tbl>
              <a:tblPr/>
              <a:tblGrid>
                <a:gridCol w="99593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viewCnt : 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표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77302"/>
              </p:ext>
            </p:extLst>
          </p:nvPr>
        </p:nvGraphicFramePr>
        <p:xfrm>
          <a:off x="2293927" y="3981188"/>
          <a:ext cx="996591" cy="815520"/>
        </p:xfrm>
        <a:graphic>
          <a:graphicData uri="http://schemas.openxmlformats.org/drawingml/2006/table">
            <a:tbl>
              <a:tblPr/>
              <a:tblGrid>
                <a:gridCol w="996591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receipeId : Long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reviewContent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9" name="직선 연결선 368"/>
          <p:cNvCxnSpPr>
            <a:stCxn id="359" idx="3"/>
            <a:endCxn id="360" idx="1"/>
          </p:cNvCxnSpPr>
          <p:nvPr/>
        </p:nvCxnSpPr>
        <p:spPr>
          <a:xfrm>
            <a:off x="6328763" y="1687112"/>
            <a:ext cx="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6676026" y="1410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71" name="TextBox 370"/>
          <p:cNvSpPr txBox="1"/>
          <p:nvPr/>
        </p:nvSpPr>
        <p:spPr>
          <a:xfrm>
            <a:off x="6318490" y="142155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76" name="TextBox 375"/>
          <p:cNvSpPr txBox="1"/>
          <p:nvPr/>
        </p:nvSpPr>
        <p:spPr>
          <a:xfrm>
            <a:off x="8251332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418" name="직선 연결선 417"/>
          <p:cNvCxnSpPr>
            <a:stCxn id="357" idx="2"/>
            <a:endCxn id="377" idx="0"/>
          </p:cNvCxnSpPr>
          <p:nvPr/>
        </p:nvCxnSpPr>
        <p:spPr>
          <a:xfrm>
            <a:off x="4326754" y="2094872"/>
            <a:ext cx="0" cy="774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076404" y="209487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3561144" y="31582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2541831" y="370418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0167"/>
              </p:ext>
            </p:extLst>
          </p:nvPr>
        </p:nvGraphicFramePr>
        <p:xfrm>
          <a:off x="2158341" y="2114028"/>
          <a:ext cx="1017369" cy="630536"/>
        </p:xfrm>
        <a:graphic>
          <a:graphicData uri="http://schemas.openxmlformats.org/drawingml/2006/table">
            <a:tbl>
              <a:tblPr/>
              <a:tblGrid>
                <a:gridCol w="1017369"/>
              </a:tblGrid>
              <a:tr h="1757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Address </a:t>
                      </a:r>
                      <a:r>
                        <a:rPr lang="en-US" altLang="ko-KR" sz="600" b="0" kern="0" spc="0" smtClean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(value type)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0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String</a:t>
                      </a:r>
                      <a:endParaRPr lang="ko-KR" altLang="en-US" sz="600" b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56084"/>
              </p:ext>
            </p:extLst>
          </p:nvPr>
        </p:nvGraphicFramePr>
        <p:xfrm>
          <a:off x="2614970" y="2878701"/>
          <a:ext cx="1365490" cy="1547040"/>
        </p:xfrm>
        <a:graphic>
          <a:graphicData uri="http://schemas.openxmlformats.org/drawingml/2006/table">
            <a:tbl>
              <a:tblPr firstRow="1" bandRow="1"/>
              <a:tblGrid>
                <a:gridCol w="1365490"/>
              </a:tblGrid>
              <a:tr h="22115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MEMBER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</a:t>
                      </a: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ENUM(“MALE”,”FEMALE”)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 : 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 : ENUM(”USER”,”ADMIN”)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TERMS_AGREE_DATE : DATETIME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896620" y="1256253"/>
          <a:ext cx="1242524" cy="724080"/>
        </p:xfrm>
        <a:graphic>
          <a:graphicData uri="http://schemas.openxmlformats.org/drawingml/2006/table">
            <a:tbl>
              <a:tblPr firstRow="1" bandRow="1"/>
              <a:tblGrid>
                <a:gridCol w="1242524"/>
              </a:tblGrid>
              <a:tr h="24412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PRODUCT_CATEGORY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79956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(FK)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</a:t>
                      </a: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1265" y="1289640"/>
          <a:ext cx="1168313" cy="724080"/>
        </p:xfrm>
        <a:graphic>
          <a:graphicData uri="http://schemas.openxmlformats.org/drawingml/2006/table">
            <a:tbl>
              <a:tblPr firstRow="1" bandRow="1"/>
              <a:tblGrid>
                <a:gridCol w="1168313"/>
              </a:tblGrid>
              <a:tr h="12661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00625"/>
              </p:ext>
            </p:extLst>
          </p:nvPr>
        </p:nvGraphicFramePr>
        <p:xfrm>
          <a:off x="3574725" y="1268677"/>
          <a:ext cx="1307549" cy="906960"/>
        </p:xfrm>
        <a:graphic>
          <a:graphicData uri="http://schemas.openxmlformats.org/drawingml/2006/table">
            <a:tbl>
              <a:tblPr firstRow="1" bandRow="1"/>
              <a:tblGrid>
                <a:gridCol w="1307549"/>
              </a:tblGrid>
              <a:tr h="19384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(PK)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</a:t>
                      </a: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ORDER_DATE : 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ORDER_STATUS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ENUM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(‘?’,’?’)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3000"/>
              </p:ext>
            </p:extLst>
          </p:nvPr>
        </p:nvGraphicFramePr>
        <p:xfrm>
          <a:off x="5589684" y="1250054"/>
          <a:ext cx="1444433" cy="998400"/>
        </p:xfrm>
        <a:graphic>
          <a:graphicData uri="http://schemas.openxmlformats.org/drawingml/2006/table">
            <a:tbl>
              <a:tblPr firstRow="1" bandRow="1"/>
              <a:tblGrid>
                <a:gridCol w="1444433"/>
              </a:tblGrid>
              <a:tr h="12661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ORDER_PRODUCT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ORDER_PRODUCT_ID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ORDER_PRICE : 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ORDER_COUNT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8520"/>
              </p:ext>
            </p:extLst>
          </p:nvPr>
        </p:nvGraphicFramePr>
        <p:xfrm>
          <a:off x="7941235" y="1405968"/>
          <a:ext cx="1072841" cy="876157"/>
        </p:xfrm>
        <a:graphic>
          <a:graphicData uri="http://schemas.openxmlformats.org/drawingml/2006/table">
            <a:tbl>
              <a:tblPr firstRow="1" bandRow="1"/>
              <a:tblGrid>
                <a:gridCol w="1072841"/>
              </a:tblGrid>
              <a:tr h="2507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2538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 : INT</a:t>
                      </a:r>
                    </a:p>
                    <a:p>
                      <a:pPr algn="l" latinLnBrk="1">
                        <a:defRPr/>
                      </a:pP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600" kern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15640"/>
              </p:ext>
            </p:extLst>
          </p:nvPr>
        </p:nvGraphicFramePr>
        <p:xfrm>
          <a:off x="4884666" y="2031930"/>
          <a:ext cx="1515229" cy="1181991"/>
        </p:xfrm>
        <a:graphic>
          <a:graphicData uri="http://schemas.openxmlformats.org/drawingml/2006/table">
            <a:tbl>
              <a:tblPr firstRow="1" bandRow="1"/>
              <a:tblGrid>
                <a:gridCol w="1515229"/>
              </a:tblGrid>
              <a:tr h="274029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907962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</a:t>
                      </a: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CONTNET : TEXT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VIEW_CNT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24089"/>
              </p:ext>
            </p:extLst>
          </p:nvPr>
        </p:nvGraphicFramePr>
        <p:xfrm>
          <a:off x="4593678" y="3680720"/>
          <a:ext cx="1182430" cy="854167"/>
        </p:xfrm>
        <a:graphic>
          <a:graphicData uri="http://schemas.openxmlformats.org/drawingml/2006/table">
            <a:tbl>
              <a:tblPr firstRow="1" bandRow="1"/>
              <a:tblGrid>
                <a:gridCol w="1182430"/>
              </a:tblGrid>
              <a:tr h="235793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8374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</a:t>
                      </a: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REVIEW_CONTENT : TEXT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48015" y="5666125"/>
            <a:ext cx="2989562" cy="8089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50" name="그룹 149"/>
          <p:cNvGrpSpPr/>
          <p:nvPr/>
        </p:nvGrpSpPr>
        <p:grpSpPr>
          <a:xfrm>
            <a:off x="3668926" y="1983659"/>
            <a:ext cx="177800" cy="900667"/>
            <a:chOff x="4368847" y="1974134"/>
            <a:chExt cx="177800" cy="900667"/>
          </a:xfrm>
        </p:grpSpPr>
        <p:cxnSp>
          <p:nvCxnSpPr>
            <p:cNvPr id="90" name="직선 연결선 89"/>
            <p:cNvCxnSpPr/>
            <p:nvPr/>
          </p:nvCxnSpPr>
          <p:spPr>
            <a:xfrm rot="10800000" flipV="1">
              <a:off x="4449475" y="2680067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4449475" y="25230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4449475" y="23659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4449475" y="197413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V="1">
              <a:off x="4355495" y="199430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4443777" y="19933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5400000" flipH="1">
              <a:off x="4365037" y="2091132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48857" y="2254962"/>
              <a:ext cx="618" cy="546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 flipV="1">
              <a:off x="4457747" y="2672713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 rot="16200000">
            <a:off x="3036566" y="1205791"/>
            <a:ext cx="186690" cy="900667"/>
            <a:chOff x="5281050" y="3021012"/>
            <a:chExt cx="186690" cy="900667"/>
          </a:xfrm>
        </p:grpSpPr>
        <p:cxnSp>
          <p:nvCxnSpPr>
            <p:cNvPr id="114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 rot="16200000">
            <a:off x="5048679" y="1205791"/>
            <a:ext cx="186690" cy="900667"/>
            <a:chOff x="5281050" y="3021012"/>
            <a:chExt cx="186690" cy="900667"/>
          </a:xfrm>
        </p:grpSpPr>
        <p:cxnSp>
          <p:nvCxnSpPr>
            <p:cNvPr id="129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 rot="16200000">
            <a:off x="4349240" y="2590250"/>
            <a:ext cx="177800" cy="900667"/>
            <a:chOff x="5281050" y="3021012"/>
            <a:chExt cx="177800" cy="900667"/>
          </a:xfrm>
        </p:grpSpPr>
        <p:cxnSp>
          <p:nvCxnSpPr>
            <p:cNvPr id="1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 rot="5400000">
            <a:off x="9366664" y="1197298"/>
            <a:ext cx="177800" cy="882112"/>
            <a:chOff x="5281050" y="3039567"/>
            <a:chExt cx="177800" cy="882112"/>
          </a:xfrm>
        </p:grpSpPr>
        <p:cxnSp>
          <p:nvCxnSpPr>
            <p:cNvPr id="177" name="직선 연결선 176"/>
            <p:cNvCxnSpPr/>
            <p:nvPr/>
          </p:nvCxnSpPr>
          <p:spPr>
            <a:xfrm rot="16200000" flipV="1">
              <a:off x="5075977" y="3337987"/>
              <a:ext cx="601283" cy="44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16200000">
              <a:off x="5352025" y="3834690"/>
              <a:ext cx="53014" cy="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" name="표 183"/>
          <p:cNvGraphicFramePr>
            <a:graphicFrameLocks noGrp="1"/>
          </p:cNvGraphicFramePr>
          <p:nvPr/>
        </p:nvGraphicFramePr>
        <p:xfrm>
          <a:off x="10096645" y="2856245"/>
          <a:ext cx="1242524" cy="616856"/>
        </p:xfrm>
        <a:graphic>
          <a:graphicData uri="http://schemas.openxmlformats.org/drawingml/2006/table">
            <a:tbl>
              <a:tblPr firstRow="1" bandRow="1"/>
              <a:tblGrid>
                <a:gridCol w="1242524"/>
              </a:tblGrid>
              <a:tr h="17366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CATEGORY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8588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(PK)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PARENT_ID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85" name="그룹 184"/>
          <p:cNvGrpSpPr/>
          <p:nvPr/>
        </p:nvGrpSpPr>
        <p:grpSpPr>
          <a:xfrm rot="10800000">
            <a:off x="10420847" y="1974134"/>
            <a:ext cx="177800" cy="882111"/>
            <a:chOff x="5281050" y="3039568"/>
            <a:chExt cx="177800" cy="882111"/>
          </a:xfrm>
        </p:grpSpPr>
        <p:cxnSp>
          <p:nvCxnSpPr>
            <p:cNvPr id="186" name="직선 연결선 185"/>
            <p:cNvCxnSpPr/>
            <p:nvPr/>
          </p:nvCxnSpPr>
          <p:spPr>
            <a:xfrm rot="10800000">
              <a:off x="5374395" y="3039568"/>
              <a:ext cx="4445" cy="6012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rot="10800000" flipH="1">
              <a:off x="5378222" y="3808491"/>
              <a:ext cx="618" cy="530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 rot="16200000">
            <a:off x="4198112" y="3568625"/>
            <a:ext cx="186690" cy="614917"/>
            <a:chOff x="5281050" y="3021012"/>
            <a:chExt cx="186690" cy="614917"/>
          </a:xfrm>
        </p:grpSpPr>
        <p:cxnSp>
          <p:nvCxnSpPr>
            <p:cNvPr id="219" name="직선 연결선 21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429395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V="1">
              <a:off x="5378222" y="352274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 flipV="1">
              <a:off x="5364252" y="352622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>
              <a:off x="5275970" y="352718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6200000" flipV="1">
              <a:off x="5378840" y="3424316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5844285" y="3681534"/>
          <a:ext cx="1345896" cy="850682"/>
        </p:xfrm>
        <a:graphic>
          <a:graphicData uri="http://schemas.openxmlformats.org/drawingml/2006/table">
            <a:tbl>
              <a:tblPr firstRow="1" bandRow="1"/>
              <a:tblGrid>
                <a:gridCol w="1345896"/>
              </a:tblGrid>
              <a:tr h="23355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RECEIPE_IMG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713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RECEIPE_IMG_ID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ORI_IMAGE_NAME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IMG_URL: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REP_IMG_YN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41" name="그룹 228"/>
          <p:cNvGrpSpPr/>
          <p:nvPr/>
        </p:nvGrpSpPr>
        <p:grpSpPr>
          <a:xfrm rot="12006">
            <a:off x="6041365" y="3210464"/>
            <a:ext cx="186690" cy="470256"/>
            <a:chOff x="5281050" y="3077606"/>
            <a:chExt cx="186690" cy="470256"/>
          </a:xfrm>
        </p:grpSpPr>
        <p:cxnSp>
          <p:nvCxnSpPr>
            <p:cNvPr id="242" name="직선 연결선 229"/>
            <p:cNvCxnSpPr/>
            <p:nvPr/>
          </p:nvCxnSpPr>
          <p:spPr>
            <a:xfrm flipV="1">
              <a:off x="5378222" y="3077606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30"/>
            <p:cNvCxnSpPr/>
            <p:nvPr/>
          </p:nvCxnSpPr>
          <p:spPr>
            <a:xfrm flipV="1">
              <a:off x="5378222" y="316055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36"/>
            <p:cNvCxnSpPr/>
            <p:nvPr/>
          </p:nvCxnSpPr>
          <p:spPr>
            <a:xfrm rot="16200000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그룹 150"/>
          <p:cNvGrpSpPr/>
          <p:nvPr/>
        </p:nvGrpSpPr>
        <p:grpSpPr>
          <a:xfrm rot="10800000">
            <a:off x="8087295" y="2280271"/>
            <a:ext cx="177800" cy="567292"/>
            <a:chOff x="5281050" y="3021012"/>
            <a:chExt cx="177800" cy="567292"/>
          </a:xfrm>
        </p:grpSpPr>
        <p:cxnSp>
          <p:nvCxnSpPr>
            <p:cNvPr id="2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155"/>
            <p:cNvCxnSpPr/>
            <p:nvPr/>
          </p:nvCxnSpPr>
          <p:spPr>
            <a:xfrm flipV="1">
              <a:off x="5378222" y="3475116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156"/>
            <p:cNvCxnSpPr/>
            <p:nvPr/>
          </p:nvCxnSpPr>
          <p:spPr>
            <a:xfrm rot="16200000" flipV="1">
              <a:off x="5364252" y="348812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157"/>
            <p:cNvCxnSpPr/>
            <p:nvPr/>
          </p:nvCxnSpPr>
          <p:spPr>
            <a:xfrm rot="16200000">
              <a:off x="5275970" y="348908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159"/>
            <p:cNvSpPr/>
            <p:nvPr/>
          </p:nvSpPr>
          <p:spPr>
            <a:xfrm rot="16200000" flipH="1">
              <a:off x="5295020" y="331128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60" name="직선 연결선 160"/>
            <p:cNvCxnSpPr/>
            <p:nvPr/>
          </p:nvCxnSpPr>
          <p:spPr>
            <a:xfrm rot="16200000" flipV="1">
              <a:off x="5351221" y="3279856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161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그룹 112"/>
          <p:cNvGrpSpPr/>
          <p:nvPr/>
        </p:nvGrpSpPr>
        <p:grpSpPr>
          <a:xfrm rot="16200000">
            <a:off x="7076884" y="1378696"/>
            <a:ext cx="186690" cy="1519792"/>
            <a:chOff x="5281050" y="3021012"/>
            <a:chExt cx="186690" cy="1519792"/>
          </a:xfrm>
        </p:grpSpPr>
        <p:cxnSp>
          <p:nvCxnSpPr>
            <p:cNvPr id="263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116"/>
            <p:cNvCxnSpPr/>
            <p:nvPr/>
          </p:nvCxnSpPr>
          <p:spPr>
            <a:xfrm flipV="1">
              <a:off x="5378222" y="4343795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117"/>
            <p:cNvCxnSpPr/>
            <p:nvPr/>
          </p:nvCxnSpPr>
          <p:spPr>
            <a:xfrm flipV="1">
              <a:off x="5378222" y="4427616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120"/>
            <p:cNvCxnSpPr/>
            <p:nvPr/>
          </p:nvCxnSpPr>
          <p:spPr>
            <a:xfrm rot="16200000" flipV="1">
              <a:off x="5378840" y="4338716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123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122"/>
            <p:cNvCxnSpPr/>
            <p:nvPr/>
          </p:nvCxnSpPr>
          <p:spPr>
            <a:xfrm flipV="1">
              <a:off x="5378222" y="3768447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122"/>
            <p:cNvCxnSpPr/>
            <p:nvPr/>
          </p:nvCxnSpPr>
          <p:spPr>
            <a:xfrm flipV="1">
              <a:off x="5378222" y="3934098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122"/>
            <p:cNvCxnSpPr/>
            <p:nvPr/>
          </p:nvCxnSpPr>
          <p:spPr>
            <a:xfrm flipV="1">
              <a:off x="5378222" y="407490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122"/>
            <p:cNvCxnSpPr/>
            <p:nvPr/>
          </p:nvCxnSpPr>
          <p:spPr>
            <a:xfrm flipV="1">
              <a:off x="5378222" y="420328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5" name="표 100"/>
          <p:cNvGraphicFramePr>
            <a:graphicFrameLocks noGrp="1"/>
          </p:cNvGraphicFramePr>
          <p:nvPr/>
        </p:nvGraphicFramePr>
        <p:xfrm>
          <a:off x="8730887" y="2833809"/>
          <a:ext cx="1345896" cy="850682"/>
        </p:xfrm>
        <a:graphic>
          <a:graphicData uri="http://schemas.openxmlformats.org/drawingml/2006/table">
            <a:tbl>
              <a:tblPr firstRow="1" bandRow="1"/>
              <a:tblGrid>
                <a:gridCol w="1345896"/>
              </a:tblGrid>
              <a:tr h="23355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PRODUCT_IMG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1713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PRODUCT_IMG_ID 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1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ORI_IMAGE_NAME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IMG_URL: VARCHAR(255)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REP_IMG_YN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96" name="그룹 127"/>
          <p:cNvGrpSpPr/>
          <p:nvPr/>
        </p:nvGrpSpPr>
        <p:grpSpPr>
          <a:xfrm rot="5400000">
            <a:off x="7387067" y="1205791"/>
            <a:ext cx="186690" cy="900667"/>
            <a:chOff x="5281050" y="3021012"/>
            <a:chExt cx="186690" cy="900667"/>
          </a:xfrm>
        </p:grpSpPr>
        <p:cxnSp>
          <p:nvCxnSpPr>
            <p:cNvPr id="297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135"/>
            <p:cNvCxnSpPr/>
            <p:nvPr/>
          </p:nvCxnSpPr>
          <p:spPr>
            <a:xfrm rot="16200000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138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228"/>
          <p:cNvGrpSpPr/>
          <p:nvPr/>
        </p:nvGrpSpPr>
        <p:grpSpPr>
          <a:xfrm rot="12006">
            <a:off x="8779677" y="2290772"/>
            <a:ext cx="186949" cy="546456"/>
            <a:chOff x="5280790" y="3001405"/>
            <a:chExt cx="186949" cy="546456"/>
          </a:xfrm>
        </p:grpSpPr>
        <p:cxnSp>
          <p:nvCxnSpPr>
            <p:cNvPr id="323" name="직선 연결선 229"/>
            <p:cNvCxnSpPr/>
            <p:nvPr/>
          </p:nvCxnSpPr>
          <p:spPr>
            <a:xfrm flipV="1">
              <a:off x="5377954" y="3001405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230"/>
            <p:cNvCxnSpPr/>
            <p:nvPr/>
          </p:nvCxnSpPr>
          <p:spPr>
            <a:xfrm flipV="1">
              <a:off x="5377955" y="3084352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236"/>
            <p:cNvCxnSpPr/>
            <p:nvPr/>
          </p:nvCxnSpPr>
          <p:spPr>
            <a:xfrm rot="16200000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238"/>
            <p:cNvCxnSpPr/>
            <p:nvPr/>
          </p:nvCxnSpPr>
          <p:spPr>
            <a:xfrm rot="16200000" flipV="1">
              <a:off x="5369690" y="2969099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231"/>
            <p:cNvCxnSpPr/>
            <p:nvPr/>
          </p:nvCxnSpPr>
          <p:spPr>
            <a:xfrm flipV="1">
              <a:off x="5376507" y="3161448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그룹 150"/>
          <p:cNvGrpSpPr/>
          <p:nvPr/>
        </p:nvGrpSpPr>
        <p:grpSpPr>
          <a:xfrm>
            <a:off x="5182169" y="3220357"/>
            <a:ext cx="177800" cy="465074"/>
            <a:chOff x="5281050" y="3096015"/>
            <a:chExt cx="177800" cy="492288"/>
          </a:xfrm>
        </p:grpSpPr>
        <p:cxnSp>
          <p:nvCxnSpPr>
            <p:cNvPr id="344" name="직선 연결선 151"/>
            <p:cNvCxnSpPr/>
            <p:nvPr/>
          </p:nvCxnSpPr>
          <p:spPr>
            <a:xfrm rot="5400000" flipH="1" flipV="1">
              <a:off x="5318471" y="3155765"/>
              <a:ext cx="119731" cy="2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155"/>
            <p:cNvCxnSpPr/>
            <p:nvPr/>
          </p:nvCxnSpPr>
          <p:spPr>
            <a:xfrm flipV="1">
              <a:off x="5378222" y="3475116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156"/>
            <p:cNvCxnSpPr/>
            <p:nvPr/>
          </p:nvCxnSpPr>
          <p:spPr>
            <a:xfrm rot="16200000" flipV="1">
              <a:off x="5364252" y="348812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157"/>
            <p:cNvCxnSpPr/>
            <p:nvPr/>
          </p:nvCxnSpPr>
          <p:spPr>
            <a:xfrm rot="16200000">
              <a:off x="5275970" y="3489085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159"/>
            <p:cNvSpPr/>
            <p:nvPr/>
          </p:nvSpPr>
          <p:spPr>
            <a:xfrm rot="16200000" flipH="1">
              <a:off x="5295020" y="331128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49" name="직선 연결선 160"/>
            <p:cNvCxnSpPr/>
            <p:nvPr/>
          </p:nvCxnSpPr>
          <p:spPr>
            <a:xfrm rot="16200000" flipV="1">
              <a:off x="5351221" y="3279856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161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08854"/>
              </p:ext>
            </p:extLst>
          </p:nvPr>
        </p:nvGraphicFramePr>
        <p:xfrm>
          <a:off x="2614970" y="4744540"/>
          <a:ext cx="1365490" cy="593998"/>
        </p:xfrm>
        <a:graphic>
          <a:graphicData uri="http://schemas.openxmlformats.org/drawingml/2006/table">
            <a:tbl>
              <a:tblPr firstRow="1" bandRow="1"/>
              <a:tblGrid>
                <a:gridCol w="1365490"/>
              </a:tblGrid>
              <a:tr h="17309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USER_CART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3022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CART_ID </a:t>
                      </a: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(PK</a:t>
                      </a: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: BIGINT (FK)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61620"/>
              </p:ext>
            </p:extLst>
          </p:nvPr>
        </p:nvGraphicFramePr>
        <p:xfrm>
          <a:off x="4882275" y="4744540"/>
          <a:ext cx="1371689" cy="593998"/>
        </p:xfrm>
        <a:graphic>
          <a:graphicData uri="http://schemas.openxmlformats.org/drawingml/2006/table">
            <a:tbl>
              <a:tblPr firstRow="1" bandRow="1"/>
              <a:tblGrid>
                <a:gridCol w="1371689"/>
              </a:tblGrid>
              <a:tr h="17309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USER_CART_PRODUCT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63022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CART_ID </a:t>
                      </a: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(PK</a:t>
                      </a: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MEMBER_ID : BIGINT (FK)</a:t>
                      </a:r>
                      <a:endParaRPr lang="en-US" altLang="ko-KR" sz="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 rot="16200000">
            <a:off x="4349240" y="4617170"/>
            <a:ext cx="177800" cy="900667"/>
            <a:chOff x="5281050" y="3021012"/>
            <a:chExt cx="177800" cy="900667"/>
          </a:xfrm>
        </p:grpSpPr>
        <p:cxnSp>
          <p:nvCxnSpPr>
            <p:cNvPr id="144" name="직선 연결선 14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타원 162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35682"/>
              </p:ext>
            </p:extLst>
          </p:nvPr>
        </p:nvGraphicFramePr>
        <p:xfrm>
          <a:off x="7804954" y="4611645"/>
          <a:ext cx="1552406" cy="1018200"/>
        </p:xfrm>
        <a:graphic>
          <a:graphicData uri="http://schemas.openxmlformats.org/drawingml/2006/table">
            <a:tbl>
              <a:tblPr firstRow="1" bandRow="1"/>
              <a:tblGrid>
                <a:gridCol w="1552406"/>
              </a:tblGrid>
              <a:tr h="25077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8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endParaRPr lang="en-US" altLang="ko-KR" sz="800" b="1" kern="0" spc="0">
                        <a:solidFill>
                          <a:srgbClr val="315F97"/>
                        </a:solidFill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62538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</a:t>
                      </a:r>
                      <a:r>
                        <a:rPr lang="en-US" altLang="ko-KR" sz="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BIGINT (PK)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PRODUCT_NAME 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PRODUCT_DETAILS : STRING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PRODUCT_SELL_STATUS : ENUM(“?”,”?”)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67" name="그룹 112"/>
          <p:cNvGrpSpPr/>
          <p:nvPr/>
        </p:nvGrpSpPr>
        <p:grpSpPr>
          <a:xfrm rot="16200000">
            <a:off x="6936734" y="4285383"/>
            <a:ext cx="186690" cy="1519792"/>
            <a:chOff x="5281050" y="3021012"/>
            <a:chExt cx="186690" cy="1519792"/>
          </a:xfrm>
        </p:grpSpPr>
        <p:cxnSp>
          <p:nvCxnSpPr>
            <p:cNvPr id="168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16"/>
            <p:cNvCxnSpPr/>
            <p:nvPr/>
          </p:nvCxnSpPr>
          <p:spPr>
            <a:xfrm flipV="1">
              <a:off x="5378222" y="4343795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17"/>
            <p:cNvCxnSpPr/>
            <p:nvPr/>
          </p:nvCxnSpPr>
          <p:spPr>
            <a:xfrm flipV="1">
              <a:off x="5378222" y="4427616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20"/>
            <p:cNvCxnSpPr/>
            <p:nvPr/>
          </p:nvCxnSpPr>
          <p:spPr>
            <a:xfrm rot="16200000" flipV="1">
              <a:off x="5378840" y="4338716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23"/>
            <p:cNvCxnSpPr/>
            <p:nvPr/>
          </p:nvCxnSpPr>
          <p:spPr>
            <a:xfrm rot="16200000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22"/>
            <p:cNvCxnSpPr/>
            <p:nvPr/>
          </p:nvCxnSpPr>
          <p:spPr>
            <a:xfrm flipV="1">
              <a:off x="5378222" y="3768447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22"/>
            <p:cNvCxnSpPr/>
            <p:nvPr/>
          </p:nvCxnSpPr>
          <p:spPr>
            <a:xfrm flipV="1">
              <a:off x="5378222" y="3934098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22"/>
            <p:cNvCxnSpPr/>
            <p:nvPr/>
          </p:nvCxnSpPr>
          <p:spPr>
            <a:xfrm flipV="1">
              <a:off x="5378222" y="407490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22"/>
            <p:cNvCxnSpPr/>
            <p:nvPr/>
          </p:nvCxnSpPr>
          <p:spPr>
            <a:xfrm flipV="1">
              <a:off x="5378222" y="420328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8989" y="887082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</a:t>
            </a:r>
            <a:r>
              <a:rPr lang="en-US" altLang="ko-KR" sz="900" b="1" smtClean="0">
                <a:solidFill>
                  <a:schemeClr val="tx1"/>
                </a:solidFill>
              </a:rPr>
              <a:t>SNS</a:t>
            </a:r>
            <a:r>
              <a:rPr lang="ko-KR" altLang="en-US" sz="900" b="1" smtClean="0">
                <a:solidFill>
                  <a:schemeClr val="tx1"/>
                </a:solidFill>
              </a:rPr>
              <a:t>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935094" y="887083"/>
            <a:ext cx="1130062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장바구니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75301" y="89746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관심물품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7285" y="887083"/>
            <a:ext cx="1108105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구매내역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468667" y="897468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통계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520544" y="2201696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 flipH="1">
            <a:off x="4538461" y="2312511"/>
            <a:ext cx="9228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 rot="16200000" flipH="1">
            <a:off x="68874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/>
          <p:nvPr/>
        </p:nvCxnSpPr>
        <p:spPr>
          <a:xfrm flipV="1">
            <a:off x="6977625" y="1308719"/>
            <a:ext cx="0" cy="12194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 rot="16200000" flipH="1">
            <a:off x="24099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/>
          <p:nvPr/>
        </p:nvCxnSpPr>
        <p:spPr>
          <a:xfrm flipV="1">
            <a:off x="2500125" y="1308719"/>
            <a:ext cx="0" cy="10037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3" idx="2"/>
          </p:cNvCxnSpPr>
          <p:nvPr/>
        </p:nvCxnSpPr>
        <p:spPr>
          <a:xfrm rot="16200000" flipV="1">
            <a:off x="239979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3" idx="2"/>
          </p:cNvCxnSpPr>
          <p:nvPr/>
        </p:nvCxnSpPr>
        <p:spPr>
          <a:xfrm rot="16200000">
            <a:off x="247980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590519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4538462" y="2528172"/>
            <a:ext cx="24391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4590519" y="2482497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2493775" y="2312511"/>
            <a:ext cx="10328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475301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rot="16200000" flipH="1" flipV="1">
            <a:off x="4029502" y="2002061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 rot="16200000" flipH="1">
            <a:off x="3939332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/>
          <p:nvPr/>
        </p:nvCxnSpPr>
        <p:spPr>
          <a:xfrm rot="16200000">
            <a:off x="3582444" y="1755777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65" idx="2"/>
          </p:cNvCxnSpPr>
          <p:nvPr/>
        </p:nvCxnSpPr>
        <p:spPr>
          <a:xfrm rot="16200000" flipV="1">
            <a:off x="392917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5" idx="2"/>
          </p:cNvCxnSpPr>
          <p:nvPr/>
        </p:nvCxnSpPr>
        <p:spPr>
          <a:xfrm rot="16200000">
            <a:off x="400918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16200000" flipH="1" flipV="1">
            <a:off x="4029502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366087" y="1308719"/>
            <a:ext cx="177800" cy="997521"/>
            <a:chOff x="6424357" y="1714159"/>
            <a:chExt cx="177800" cy="997521"/>
          </a:xfrm>
        </p:grpSpPr>
        <p:sp>
          <p:nvSpPr>
            <p:cNvPr id="171" name="타원 170"/>
            <p:cNvSpPr/>
            <p:nvPr/>
          </p:nvSpPr>
          <p:spPr>
            <a:xfrm rot="16200000" flipH="1">
              <a:off x="6429437" y="182591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/>
            <p:nvPr/>
          </p:nvCxnSpPr>
          <p:spPr>
            <a:xfrm flipV="1">
              <a:off x="6519607" y="1714160"/>
              <a:ext cx="0" cy="9975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71" idx="2"/>
            </p:cNvCxnSpPr>
            <p:nvPr/>
          </p:nvCxnSpPr>
          <p:spPr>
            <a:xfrm rot="16200000" flipV="1">
              <a:off x="641927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71" idx="2"/>
            </p:cNvCxnSpPr>
            <p:nvPr/>
          </p:nvCxnSpPr>
          <p:spPr>
            <a:xfrm rot="16200000">
              <a:off x="649928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 flipH="1" flipV="1">
              <a:off x="6513257" y="173321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직선 연결선 206"/>
          <p:cNvCxnSpPr/>
          <p:nvPr/>
        </p:nvCxnSpPr>
        <p:spPr>
          <a:xfrm rot="16200000" flipH="1" flipV="1">
            <a:off x="697127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949047" y="1308719"/>
            <a:ext cx="2577548" cy="1283454"/>
            <a:chOff x="949047" y="1308719"/>
            <a:chExt cx="2577548" cy="1283454"/>
          </a:xfrm>
        </p:grpSpPr>
        <p:sp>
          <p:nvSpPr>
            <p:cNvPr id="189" name="타원 188"/>
            <p:cNvSpPr/>
            <p:nvPr/>
          </p:nvSpPr>
          <p:spPr>
            <a:xfrm rot="16200000" flipH="1">
              <a:off x="947777" y="142047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 flipV="1">
              <a:off x="1037947" y="1308719"/>
              <a:ext cx="0" cy="12194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89" idx="2"/>
            </p:cNvCxnSpPr>
            <p:nvPr/>
          </p:nvCxnSpPr>
          <p:spPr>
            <a:xfrm rot="16200000" flipV="1">
              <a:off x="93761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89" idx="2"/>
            </p:cNvCxnSpPr>
            <p:nvPr/>
          </p:nvCxnSpPr>
          <p:spPr>
            <a:xfrm rot="16200000">
              <a:off x="101762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031597" y="2528172"/>
              <a:ext cx="24949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3468357" y="2482497"/>
              <a:ext cx="0" cy="1096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1037947" y="132777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직사각형 208"/>
          <p:cNvSpPr/>
          <p:nvPr/>
        </p:nvSpPr>
        <p:spPr>
          <a:xfrm>
            <a:off x="2874743" y="351492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고객 후기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63157" y="3514924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결제정보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3606195" y="2607137"/>
            <a:ext cx="184590" cy="894116"/>
            <a:chOff x="4664465" y="3026249"/>
            <a:chExt cx="184590" cy="894116"/>
          </a:xfrm>
        </p:grpSpPr>
        <p:cxnSp>
          <p:nvCxnSpPr>
            <p:cNvPr id="212" name="직선 연결선 211"/>
            <p:cNvCxnSpPr/>
            <p:nvPr/>
          </p:nvCxnSpPr>
          <p:spPr>
            <a:xfrm rot="16200000" flipH="1" flipV="1">
              <a:off x="4760155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 rot="16200000" flipH="1">
              <a:off x="4669985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/>
            <p:nvPr/>
          </p:nvCxnSpPr>
          <p:spPr>
            <a:xfrm rot="16200000">
              <a:off x="4313097" y="3473307"/>
              <a:ext cx="8941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V="1">
              <a:off x="4755075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rot="16200000">
              <a:off x="4650495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4760155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그룹 231"/>
          <p:cNvGrpSpPr/>
          <p:nvPr/>
        </p:nvGrpSpPr>
        <p:grpSpPr>
          <a:xfrm>
            <a:off x="4222780" y="2615572"/>
            <a:ext cx="186690" cy="900667"/>
            <a:chOff x="5281050" y="3021012"/>
            <a:chExt cx="186690" cy="900667"/>
          </a:xfrm>
        </p:grpSpPr>
        <p:cxnSp>
          <p:nvCxnSpPr>
            <p:cNvPr id="218" name="직선 연결선 21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직사각형 230"/>
          <p:cNvSpPr/>
          <p:nvPr/>
        </p:nvSpPr>
        <p:spPr>
          <a:xfrm>
            <a:off x="3520544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V="1">
            <a:off x="4319952" y="3920366"/>
            <a:ext cx="0" cy="1947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V="1">
            <a:off x="4319952" y="41589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V="1">
            <a:off x="4319952" y="43160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4319952" y="4624024"/>
            <a:ext cx="0" cy="136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V="1">
            <a:off x="4319952" y="4707845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rot="16200000" flipV="1">
            <a:off x="4222093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16200000">
            <a:off x="4316832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rot="16200000" flipH="1" flipV="1">
            <a:off x="4320570" y="4618945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/>
          <p:cNvSpPr/>
          <p:nvPr/>
        </p:nvSpPr>
        <p:spPr>
          <a:xfrm rot="16200000" flipH="1">
            <a:off x="4236750" y="4032126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 flipV="1">
            <a:off x="4319952" y="4485584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rot="16200000" flipH="1" flipV="1">
            <a:off x="4311680" y="3944654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16200000" flipH="1" flipV="1">
            <a:off x="3701885" y="4613707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 rot="16200000" flipH="1">
            <a:off x="3616355" y="4034918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 rot="16200000">
            <a:off x="3254827" y="4367423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rot="16200000" flipV="1">
            <a:off x="3606195" y="393143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rot="16200000">
            <a:off x="3691162" y="393712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rot="16200000" flipH="1" flipV="1">
            <a:off x="3701885" y="3939416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3528815" y="6127141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환불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69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판매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58660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재고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56" name="그룹 255"/>
          <p:cNvGrpSpPr/>
          <p:nvPr/>
        </p:nvGrpSpPr>
        <p:grpSpPr>
          <a:xfrm rot="16200000">
            <a:off x="4893012" y="4573419"/>
            <a:ext cx="186690" cy="900667"/>
            <a:chOff x="5281050" y="3021012"/>
            <a:chExt cx="186690" cy="900667"/>
          </a:xfrm>
        </p:grpSpPr>
        <p:cxnSp>
          <p:nvCxnSpPr>
            <p:cNvPr id="257" name="직선 연결선 256"/>
            <p:cNvCxnSpPr>
              <a:stCxn id="265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타원 264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연결선 26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 rot="5400000">
            <a:off x="2971811" y="4573419"/>
            <a:ext cx="186690" cy="900667"/>
            <a:chOff x="5281050" y="3021012"/>
            <a:chExt cx="186690" cy="900667"/>
          </a:xfrm>
        </p:grpSpPr>
        <p:cxnSp>
          <p:nvCxnSpPr>
            <p:cNvPr id="269" name="직선 연결선 268"/>
            <p:cNvCxnSpPr>
              <a:stCxn id="277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/>
          <p:cNvGrpSpPr/>
          <p:nvPr/>
        </p:nvGrpSpPr>
        <p:grpSpPr>
          <a:xfrm>
            <a:off x="3940602" y="5226474"/>
            <a:ext cx="186690" cy="900667"/>
            <a:chOff x="5281050" y="3021012"/>
            <a:chExt cx="186690" cy="900667"/>
          </a:xfrm>
        </p:grpSpPr>
        <p:cxnSp>
          <p:nvCxnSpPr>
            <p:cNvPr id="281" name="직선 연결선 280"/>
            <p:cNvCxnSpPr>
              <a:stCxn id="28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직사각형 292"/>
          <p:cNvSpPr/>
          <p:nvPr/>
        </p:nvSpPr>
        <p:spPr>
          <a:xfrm>
            <a:off x="8186144" y="2202835"/>
            <a:ext cx="1255036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업데이트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8259460" y="3496368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259460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관리자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8259460" y="612714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매출 현황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10268533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외부물류업체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 rot="16200000">
            <a:off x="9724854" y="4557977"/>
            <a:ext cx="186690" cy="900667"/>
            <a:chOff x="5281050" y="3021012"/>
            <a:chExt cx="186690" cy="900667"/>
          </a:xfrm>
        </p:grpSpPr>
        <p:cxnSp>
          <p:nvCxnSpPr>
            <p:cNvPr id="299" name="직선 연결선 29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그룹 309"/>
          <p:cNvGrpSpPr/>
          <p:nvPr/>
        </p:nvGrpSpPr>
        <p:grpSpPr>
          <a:xfrm>
            <a:off x="8720317" y="5219069"/>
            <a:ext cx="186690" cy="900667"/>
            <a:chOff x="5281050" y="3021012"/>
            <a:chExt cx="186690" cy="900667"/>
          </a:xfrm>
        </p:grpSpPr>
        <p:cxnSp>
          <p:nvCxnSpPr>
            <p:cNvPr id="311" name="직선 연결선 310"/>
            <p:cNvCxnSpPr>
              <a:stCxn id="31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타원 31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0" name="직선 연결선 31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321"/>
          <p:cNvGrpSpPr/>
          <p:nvPr/>
        </p:nvGrpSpPr>
        <p:grpSpPr>
          <a:xfrm rot="10800000">
            <a:off x="8720317" y="2614257"/>
            <a:ext cx="186690" cy="882111"/>
            <a:chOff x="5281050" y="3039568"/>
            <a:chExt cx="186690" cy="882111"/>
          </a:xfrm>
        </p:grpSpPr>
        <p:cxnSp>
          <p:nvCxnSpPr>
            <p:cNvPr id="323" name="직선 연결선 322"/>
            <p:cNvCxnSpPr>
              <a:stCxn id="331" idx="6"/>
              <a:endCxn id="294" idx="0"/>
            </p:cNvCxnSpPr>
            <p:nvPr/>
          </p:nvCxnSpPr>
          <p:spPr>
            <a:xfrm rot="10800000">
              <a:off x="5374395" y="3039568"/>
              <a:ext cx="4445" cy="7689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타원 330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3" name="직선 연결선 33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그룹 334"/>
          <p:cNvGrpSpPr/>
          <p:nvPr/>
        </p:nvGrpSpPr>
        <p:grpSpPr>
          <a:xfrm rot="10800000">
            <a:off x="8724763" y="3907844"/>
            <a:ext cx="186690" cy="900667"/>
            <a:chOff x="5281050" y="3021012"/>
            <a:chExt cx="186690" cy="900667"/>
          </a:xfrm>
        </p:grpSpPr>
        <p:cxnSp>
          <p:nvCxnSpPr>
            <p:cNvPr id="336" name="직선 연결선 33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5" name="직선 연결선 34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직선 연결선 352"/>
          <p:cNvCxnSpPr/>
          <p:nvPr/>
        </p:nvCxnSpPr>
        <p:spPr>
          <a:xfrm rot="16200000" flipH="1" flipV="1">
            <a:off x="248488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5276"/>
              </p:ext>
            </p:extLst>
          </p:nvPr>
        </p:nvGraphicFramePr>
        <p:xfrm>
          <a:off x="1432668" y="987533"/>
          <a:ext cx="838092" cy="610679"/>
        </p:xfrm>
        <a:graphic>
          <a:graphicData uri="http://schemas.openxmlformats.org/drawingml/2006/table">
            <a:tbl>
              <a:tblPr/>
              <a:tblGrid>
                <a:gridCol w="838092"/>
              </a:tblGrid>
              <a:tr h="153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장바구니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71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5429"/>
              </p:ext>
            </p:extLst>
          </p:nvPr>
        </p:nvGraphicFramePr>
        <p:xfrm>
          <a:off x="2496791" y="2179008"/>
          <a:ext cx="797618" cy="1498092"/>
        </p:xfrm>
        <a:graphic>
          <a:graphicData uri="http://schemas.openxmlformats.org/drawingml/2006/table">
            <a:tbl>
              <a:tblPr/>
              <a:tblGrid>
                <a:gridCol w="79761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(AK)</a:t>
                      </a:r>
                      <a:endParaRPr lang="ko-KR" altLang="en-US" sz="6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8404"/>
              </p:ext>
            </p:extLst>
          </p:nvPr>
        </p:nvGraphicFramePr>
        <p:xfrm>
          <a:off x="2545556" y="980821"/>
          <a:ext cx="830104" cy="492252"/>
        </p:xfrm>
        <a:graphic>
          <a:graphicData uri="http://schemas.openxmlformats.org/drawingml/2006/table">
            <a:tbl>
              <a:tblPr/>
              <a:tblGrid>
                <a:gridCol w="830104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관심물품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55727"/>
              </p:ext>
            </p:extLst>
          </p:nvPr>
        </p:nvGraphicFramePr>
        <p:xfrm>
          <a:off x="2500899" y="3801110"/>
          <a:ext cx="791515" cy="1040892"/>
        </p:xfrm>
        <a:graphic>
          <a:graphicData uri="http://schemas.openxmlformats.org/drawingml/2006/table">
            <a:tbl>
              <a:tblPr/>
              <a:tblGrid>
                <a:gridCol w="79151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7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상품가격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외형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구분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무게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890"/>
              </p:ext>
            </p:extLst>
          </p:nvPr>
        </p:nvGraphicFramePr>
        <p:xfrm>
          <a:off x="776327" y="3481196"/>
          <a:ext cx="817165" cy="583692"/>
        </p:xfrm>
        <a:graphic>
          <a:graphicData uri="http://schemas.openxmlformats.org/drawingml/2006/table">
            <a:tbl>
              <a:tblPr/>
              <a:tblGrid>
                <a:gridCol w="81716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고객 후기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후기 내용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64674"/>
              </p:ext>
            </p:extLst>
          </p:nvPr>
        </p:nvGraphicFramePr>
        <p:xfrm>
          <a:off x="830703" y="4235450"/>
          <a:ext cx="756205" cy="912876"/>
        </p:xfrm>
        <a:graphic>
          <a:graphicData uri="http://schemas.openxmlformats.org/drawingml/2006/table">
            <a:tbl>
              <a:tblPr/>
              <a:tblGrid>
                <a:gridCol w="75620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 재고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재입고일자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예정발주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80951"/>
              </p:ext>
            </p:extLst>
          </p:nvPr>
        </p:nvGraphicFramePr>
        <p:xfrm>
          <a:off x="3668399" y="987679"/>
          <a:ext cx="827402" cy="675132"/>
        </p:xfrm>
        <a:graphic>
          <a:graphicData uri="http://schemas.openxmlformats.org/drawingml/2006/table">
            <a:tbl>
              <a:tblPr/>
              <a:tblGrid>
                <a:gridCol w="82740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구매내역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구매유무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39513"/>
              </p:ext>
            </p:extLst>
          </p:nvPr>
        </p:nvGraphicFramePr>
        <p:xfrm>
          <a:off x="7287100" y="1515745"/>
          <a:ext cx="796989" cy="858012"/>
        </p:xfrm>
        <a:graphic>
          <a:graphicData uri="http://schemas.openxmlformats.org/drawingml/2006/table">
            <a:tbl>
              <a:tblPr/>
              <a:tblGrid>
                <a:gridCol w="79698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관리업체명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672"/>
              </p:ext>
            </p:extLst>
          </p:nvPr>
        </p:nvGraphicFramePr>
        <p:xfrm>
          <a:off x="9003209" y="1569281"/>
          <a:ext cx="855473" cy="583692"/>
        </p:xfrm>
        <a:graphic>
          <a:graphicData uri="http://schemas.openxmlformats.org/drawingml/2006/table">
            <a:tbl>
              <a:tblPr/>
              <a:tblGrid>
                <a:gridCol w="8554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 업데이트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8319"/>
              </p:ext>
            </p:extLst>
          </p:nvPr>
        </p:nvGraphicFramePr>
        <p:xfrm>
          <a:off x="7279530" y="4860472"/>
          <a:ext cx="678179" cy="766572"/>
        </p:xfrm>
        <a:graphic>
          <a:graphicData uri="http://schemas.openxmlformats.org/drawingml/2006/table">
            <a:tbl>
              <a:tblPr/>
              <a:tblGrid>
                <a:gridCol w="67817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매출 현황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 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구매횟수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7090"/>
              </p:ext>
            </p:extLst>
          </p:nvPr>
        </p:nvGraphicFramePr>
        <p:xfrm>
          <a:off x="4199279" y="3006344"/>
          <a:ext cx="690241" cy="1132332"/>
        </p:xfrm>
        <a:graphic>
          <a:graphicData uri="http://schemas.openxmlformats.org/drawingml/2006/table">
            <a:tbl>
              <a:tblPr/>
              <a:tblGrid>
                <a:gridCol w="690241"/>
              </a:tblGrid>
              <a:tr h="159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결제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76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회원등급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총액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결제여부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미결제금액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66972"/>
              </p:ext>
            </p:extLst>
          </p:nvPr>
        </p:nvGraphicFramePr>
        <p:xfrm>
          <a:off x="2540988" y="5740038"/>
          <a:ext cx="729007" cy="675132"/>
        </p:xfrm>
        <a:graphic>
          <a:graphicData uri="http://schemas.openxmlformats.org/drawingml/2006/table">
            <a:tbl>
              <a:tblPr/>
              <a:tblGrid>
                <a:gridCol w="729007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환불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3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환불이유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8752"/>
              </p:ext>
            </p:extLst>
          </p:nvPr>
        </p:nvGraphicFramePr>
        <p:xfrm>
          <a:off x="4199279" y="4374453"/>
          <a:ext cx="625196" cy="653216"/>
        </p:xfrm>
        <a:graphic>
          <a:graphicData uri="http://schemas.openxmlformats.org/drawingml/2006/table">
            <a:tbl>
              <a:tblPr/>
              <a:tblGrid>
                <a:gridCol w="625196"/>
              </a:tblGrid>
              <a:tr h="160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판매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98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74574"/>
              </p:ext>
            </p:extLst>
          </p:nvPr>
        </p:nvGraphicFramePr>
        <p:xfrm>
          <a:off x="335388" y="987533"/>
          <a:ext cx="822852" cy="59967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</a:t>
                      </a:r>
                      <a:r>
                        <a:rPr lang="en-US" altLang="ko-KR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SNS</a:t>
                      </a: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69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가입된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접속 일자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4746"/>
              </p:ext>
            </p:extLst>
          </p:nvPr>
        </p:nvGraphicFramePr>
        <p:xfrm>
          <a:off x="4819019" y="987679"/>
          <a:ext cx="822956" cy="675132"/>
        </p:xfrm>
        <a:graphic>
          <a:graphicData uri="http://schemas.openxmlformats.org/drawingml/2006/table">
            <a:tbl>
              <a:tblPr/>
              <a:tblGrid>
                <a:gridCol w="82295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통계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4475"/>
              </p:ext>
            </p:extLst>
          </p:nvPr>
        </p:nvGraphicFramePr>
        <p:xfrm>
          <a:off x="7289391" y="3278777"/>
          <a:ext cx="675001" cy="705612"/>
        </p:xfrm>
        <a:graphic>
          <a:graphicData uri="http://schemas.openxmlformats.org/drawingml/2006/table">
            <a:tbl>
              <a:tblPr/>
              <a:tblGrid>
                <a:gridCol w="675001"/>
              </a:tblGrid>
              <a:tr h="112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</a:t>
                      </a:r>
                      <a:r>
                        <a:rPr lang="en-US" altLang="ko-KR" sz="8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관리자명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담당직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2725"/>
              </p:ext>
            </p:extLst>
          </p:nvPr>
        </p:nvGraphicFramePr>
        <p:xfrm>
          <a:off x="8864951" y="3327527"/>
          <a:ext cx="1080098" cy="583692"/>
        </p:xfrm>
        <a:graphic>
          <a:graphicData uri="http://schemas.openxmlformats.org/drawingml/2006/table">
            <a:tbl>
              <a:tblPr/>
              <a:tblGrid>
                <a:gridCol w="108009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외부 물류업체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담당자명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9" name="타원 158"/>
          <p:cNvSpPr/>
          <p:nvPr/>
        </p:nvSpPr>
        <p:spPr>
          <a:xfrm rot="16200000" flipH="1">
            <a:off x="612497" y="1681041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702667" y="1569282"/>
            <a:ext cx="0" cy="12194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9" idx="2"/>
          </p:cNvCxnSpPr>
          <p:nvPr/>
        </p:nvCxnSpPr>
        <p:spPr>
          <a:xfrm flipH="1" flipV="1">
            <a:off x="61630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9" idx="2"/>
          </p:cNvCxnSpPr>
          <p:nvPr/>
        </p:nvCxnSpPr>
        <p:spPr>
          <a:xfrm flipV="1">
            <a:off x="69631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696317" y="2788734"/>
            <a:ext cx="17954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2424417" y="274305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13767" y="1677232"/>
            <a:ext cx="177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64387" y="1601227"/>
            <a:ext cx="177800" cy="989573"/>
            <a:chOff x="1764387" y="1631706"/>
            <a:chExt cx="177800" cy="989573"/>
          </a:xfrm>
        </p:grpSpPr>
        <p:sp>
          <p:nvSpPr>
            <p:cNvPr id="166" name="타원 165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 flipV="1">
              <a:off x="1853287" y="1631707"/>
              <a:ext cx="0" cy="9895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66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66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연결선 170"/>
          <p:cNvCxnSpPr/>
          <p:nvPr/>
        </p:nvCxnSpPr>
        <p:spPr>
          <a:xfrm flipH="1">
            <a:off x="1853287" y="2590800"/>
            <a:ext cx="6384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424417" y="2535962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806700" y="1479307"/>
            <a:ext cx="177800" cy="699701"/>
            <a:chOff x="2806700" y="1479307"/>
            <a:chExt cx="177800" cy="699701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806700" y="1479307"/>
              <a:ext cx="177800" cy="699701"/>
              <a:chOff x="1764387" y="1631706"/>
              <a:chExt cx="177800" cy="699701"/>
            </a:xfrm>
          </p:grpSpPr>
          <p:sp>
            <p:nvSpPr>
              <p:cNvPr id="174" name="타원 173"/>
              <p:cNvSpPr/>
              <p:nvPr/>
            </p:nvSpPr>
            <p:spPr>
              <a:xfrm rot="16200000" flipH="1">
                <a:off x="1763117" y="1743466"/>
                <a:ext cx="167640" cy="16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>
                <a:stCxn id="16" idx="0"/>
              </p:cNvCxnSpPr>
              <p:nvPr/>
            </p:nvCxnSpPr>
            <p:spPr>
              <a:xfrm flipV="1">
                <a:off x="1853287" y="1631707"/>
                <a:ext cx="0" cy="6997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stCxn id="174" idx="2"/>
              </p:cNvCxnSpPr>
              <p:nvPr/>
            </p:nvCxnSpPr>
            <p:spPr>
              <a:xfrm flipH="1" flipV="1">
                <a:off x="176692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>
                <a:stCxn id="174" idx="2"/>
              </p:cNvCxnSpPr>
              <p:nvPr/>
            </p:nvCxnSpPr>
            <p:spPr>
              <a:xfrm flipV="1">
                <a:off x="184693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flipH="1">
                <a:off x="1764387" y="1739657"/>
                <a:ext cx="1778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/>
            <p:cNvCxnSpPr/>
            <p:nvPr/>
          </p:nvCxnSpPr>
          <p:spPr>
            <a:xfrm flipH="1">
              <a:off x="2817488" y="2096014"/>
              <a:ext cx="143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964940" y="1677232"/>
            <a:ext cx="177800" cy="699701"/>
            <a:chOff x="1764387" y="1631706"/>
            <a:chExt cx="177800" cy="699701"/>
          </a:xfrm>
        </p:grpSpPr>
        <p:sp>
          <p:nvSpPr>
            <p:cNvPr id="183" name="타원 182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/>
            <p:nvPr/>
          </p:nvCxnSpPr>
          <p:spPr>
            <a:xfrm flipV="1">
              <a:off x="1853287" y="1631707"/>
              <a:ext cx="0" cy="6997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83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83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직선 연결선 181"/>
          <p:cNvCxnSpPr/>
          <p:nvPr/>
        </p:nvCxnSpPr>
        <p:spPr>
          <a:xfrm flipH="1">
            <a:off x="3299460" y="2376933"/>
            <a:ext cx="7543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3387090" y="2332436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H="1">
            <a:off x="3299460" y="2590800"/>
            <a:ext cx="1920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3387090" y="2546303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5130800" y="1677232"/>
            <a:ext cx="177800" cy="913568"/>
            <a:chOff x="1764387" y="1631706"/>
            <a:chExt cx="177800" cy="913568"/>
          </a:xfrm>
        </p:grpSpPr>
        <p:sp>
          <p:nvSpPr>
            <p:cNvPr id="192" name="타원 191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flipV="1">
              <a:off x="1853287" y="1631707"/>
              <a:ext cx="0" cy="91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92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92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/>
          <p:cNvGrpSpPr/>
          <p:nvPr/>
        </p:nvGrpSpPr>
        <p:grpSpPr>
          <a:xfrm rot="16200000">
            <a:off x="3655600" y="2811275"/>
            <a:ext cx="186690" cy="900667"/>
            <a:chOff x="5281050" y="3021012"/>
            <a:chExt cx="186690" cy="900667"/>
          </a:xfrm>
        </p:grpSpPr>
        <p:cxnSp>
          <p:nvCxnSpPr>
            <p:cNvPr id="198" name="직선 연결선 19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 rot="5400000">
            <a:off x="1951017" y="3122177"/>
            <a:ext cx="186690" cy="900667"/>
            <a:chOff x="5281050" y="3021012"/>
            <a:chExt cx="186690" cy="900667"/>
          </a:xfrm>
        </p:grpSpPr>
        <p:cxnSp>
          <p:nvCxnSpPr>
            <p:cNvPr id="222" name="직선 연결선 221"/>
            <p:cNvCxnSpPr>
              <a:stCxn id="23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 rot="5400000">
            <a:off x="1951017" y="3505335"/>
            <a:ext cx="186690" cy="900667"/>
            <a:chOff x="5281050" y="3021012"/>
            <a:chExt cx="186690" cy="900667"/>
          </a:xfrm>
        </p:grpSpPr>
        <p:cxnSp>
          <p:nvCxnSpPr>
            <p:cNvPr id="234" name="직선 연결선 233"/>
            <p:cNvCxnSpPr>
              <a:stCxn id="24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 rot="16200000">
            <a:off x="3655600" y="3520823"/>
            <a:ext cx="186690" cy="900667"/>
            <a:chOff x="5281050" y="3021012"/>
            <a:chExt cx="186690" cy="900667"/>
          </a:xfrm>
        </p:grpSpPr>
        <p:cxnSp>
          <p:nvCxnSpPr>
            <p:cNvPr id="246" name="직선 연결선 24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타원 25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그룹 256"/>
          <p:cNvGrpSpPr/>
          <p:nvPr/>
        </p:nvGrpSpPr>
        <p:grpSpPr>
          <a:xfrm rot="5400000">
            <a:off x="1951017" y="4038736"/>
            <a:ext cx="186690" cy="900667"/>
            <a:chOff x="5281050" y="3021012"/>
            <a:chExt cx="186690" cy="900667"/>
          </a:xfrm>
        </p:grpSpPr>
        <p:cxnSp>
          <p:nvCxnSpPr>
            <p:cNvPr id="258" name="직선 연결선 257"/>
            <p:cNvCxnSpPr>
              <a:stCxn id="266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 rot="16200000">
            <a:off x="3649401" y="4123192"/>
            <a:ext cx="186690" cy="900667"/>
            <a:chOff x="5281050" y="3021012"/>
            <a:chExt cx="186690" cy="900667"/>
          </a:xfrm>
        </p:grpSpPr>
        <p:cxnSp>
          <p:nvCxnSpPr>
            <p:cNvPr id="270" name="직선 연결선 269"/>
            <p:cNvCxnSpPr>
              <a:stCxn id="278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타원 277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2782570" y="4839371"/>
            <a:ext cx="186690" cy="900667"/>
            <a:chOff x="5281050" y="3021012"/>
            <a:chExt cx="186690" cy="900667"/>
          </a:xfrm>
        </p:grpSpPr>
        <p:cxnSp>
          <p:nvCxnSpPr>
            <p:cNvPr id="282" name="직선 연결선 281"/>
            <p:cNvCxnSpPr>
              <a:stCxn id="29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타원 28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 rot="10800000">
            <a:off x="7529102" y="2376933"/>
            <a:ext cx="186690" cy="900667"/>
            <a:chOff x="5281050" y="3021012"/>
            <a:chExt cx="186690" cy="900667"/>
          </a:xfrm>
        </p:grpSpPr>
        <p:cxnSp>
          <p:nvCxnSpPr>
            <p:cNvPr id="294" name="직선 연결선 29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직선 연결선 30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/>
          <p:cNvGrpSpPr/>
          <p:nvPr/>
        </p:nvGrpSpPr>
        <p:grpSpPr>
          <a:xfrm>
            <a:off x="7485269" y="3959805"/>
            <a:ext cx="186690" cy="900667"/>
            <a:chOff x="5281050" y="3021012"/>
            <a:chExt cx="186690" cy="900667"/>
          </a:xfrm>
        </p:grpSpPr>
        <p:cxnSp>
          <p:nvCxnSpPr>
            <p:cNvPr id="306" name="직선 연결선 305"/>
            <p:cNvCxnSpPr>
              <a:stCxn id="31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그룹 314"/>
          <p:cNvGrpSpPr/>
          <p:nvPr/>
        </p:nvGrpSpPr>
        <p:grpSpPr>
          <a:xfrm rot="16200000">
            <a:off x="8456062" y="1374219"/>
            <a:ext cx="186690" cy="900667"/>
            <a:chOff x="5281050" y="3021012"/>
            <a:chExt cx="186690" cy="900667"/>
          </a:xfrm>
        </p:grpSpPr>
        <p:cxnSp>
          <p:nvCxnSpPr>
            <p:cNvPr id="316" name="직선 연결선 315"/>
            <p:cNvCxnSpPr>
              <a:stCxn id="324" idx="6"/>
            </p:cNvCxnSpPr>
            <p:nvPr/>
          </p:nvCxnSpPr>
          <p:spPr>
            <a:xfrm rot="5400000" flipH="1">
              <a:off x="4984791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타원 32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/>
          <p:cNvGrpSpPr/>
          <p:nvPr/>
        </p:nvGrpSpPr>
        <p:grpSpPr>
          <a:xfrm rot="16200000">
            <a:off x="8327471" y="3139957"/>
            <a:ext cx="186690" cy="900667"/>
            <a:chOff x="5281050" y="3021012"/>
            <a:chExt cx="186690" cy="900667"/>
          </a:xfrm>
        </p:grpSpPr>
        <p:cxnSp>
          <p:nvCxnSpPr>
            <p:cNvPr id="328" name="직선 연결선 32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65" y="159391"/>
            <a:ext cx="6978542" cy="655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80607" y="755009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검색 기능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검색 된 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375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5" y="233761"/>
            <a:ext cx="6195940" cy="63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67" y="194647"/>
            <a:ext cx="6209907" cy="652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8774" y="5612234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회원가입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메인페이지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437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45" y="43806"/>
            <a:ext cx="8195194" cy="660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917</Words>
  <Application>Microsoft Office PowerPoint</Application>
  <PresentationFormat>사용자 지정</PresentationFormat>
  <Paragraphs>350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minhee park</dc:creator>
  <cp:lastModifiedBy>송재근</cp:lastModifiedBy>
  <cp:revision>1092</cp:revision>
  <dcterms:created xsi:type="dcterms:W3CDTF">2015-04-07T02:42:40Z</dcterms:created>
  <dcterms:modified xsi:type="dcterms:W3CDTF">2022-07-05T14:12:53Z</dcterms:modified>
  <cp:version>1000.0000.01</cp:version>
</cp:coreProperties>
</file>