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</p:sldMasterIdLst>
  <p:handoutMasterIdLst>
    <p:handoutMasterId r:id="rId15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81" autoAdjust="0"/>
    <p:restoredTop sz="98731" autoAdjust="0"/>
  </p:normalViewPr>
  <p:slideViewPr>
    <p:cSldViewPr snapToGrid="0">
      <p:cViewPr>
        <p:scale>
          <a:sx n="300" d="100"/>
          <a:sy n="300" d="100"/>
        </p:scale>
        <p:origin x="11148" y="792"/>
      </p:cViewPr>
      <p:guideLst>
        <p:guide orient="horz" pos="2156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A33333DA-1850-4149-A852-9DE0883580C0}" type="datetime1">
              <a:rPr lang="ko-KR" altLang="en-US"/>
              <a:pPr lvl="0">
                <a:defRPr/>
              </a:pPr>
              <a:t>2022-07-22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AA66011C-476B-463F-8D2E-8A28226B1430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29806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7485C-BA9C-437D-8914-F26087319FD8}" type="datetimeFigureOut">
              <a:rPr lang="ko-KR" altLang="en-US" smtClean="0"/>
              <a:pPr/>
              <a:t>2022-07-22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E1325-181D-4536-A042-FBEA1BA0F1D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8767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7485C-BA9C-437D-8914-F26087319FD8}" type="datetimeFigureOut">
              <a:rPr lang="ko-KR" altLang="en-US" smtClean="0"/>
              <a:pPr/>
              <a:t>2022-07-22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E1325-181D-4536-A042-FBEA1BA0F1D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5925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7485C-BA9C-437D-8914-F26087319FD8}" type="datetimeFigureOut">
              <a:rPr lang="ko-KR" altLang="en-US" smtClean="0"/>
              <a:pPr/>
              <a:t>2022-07-22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E1325-181D-4536-A042-FBEA1BA0F1D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7842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7485C-BA9C-437D-8914-F26087319FD8}" type="datetimeFigureOut">
              <a:rPr lang="ko-KR" altLang="en-US" smtClean="0"/>
              <a:pPr/>
              <a:t>2022-07-22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E1325-181D-4536-A042-FBEA1BA0F1D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0147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7485C-BA9C-437D-8914-F26087319FD8}" type="datetimeFigureOut">
              <a:rPr lang="ko-KR" altLang="en-US" smtClean="0"/>
              <a:pPr/>
              <a:t>2022-07-22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E1325-181D-4536-A042-FBEA1BA0F1D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0699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7485C-BA9C-437D-8914-F26087319FD8}" type="datetimeFigureOut">
              <a:rPr lang="ko-KR" altLang="en-US" smtClean="0"/>
              <a:pPr/>
              <a:t>2022-07-22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E1325-181D-4536-A042-FBEA1BA0F1D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4163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7485C-BA9C-437D-8914-F26087319FD8}" type="datetimeFigureOut">
              <a:rPr lang="ko-KR" altLang="en-US" smtClean="0"/>
              <a:pPr/>
              <a:t>2022-07-22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E1325-181D-4536-A042-FBEA1BA0F1D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8082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7485C-BA9C-437D-8914-F26087319FD8}" type="datetimeFigureOut">
              <a:rPr lang="ko-KR" altLang="en-US" smtClean="0"/>
              <a:pPr/>
              <a:t>2022-07-22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E1325-181D-4536-A042-FBEA1BA0F1D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126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7485C-BA9C-437D-8914-F26087319FD8}" type="datetimeFigureOut">
              <a:rPr lang="ko-KR" altLang="en-US" smtClean="0"/>
              <a:pPr/>
              <a:t>2022-07-22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E1325-181D-4536-A042-FBEA1BA0F1D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6264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7485C-BA9C-437D-8914-F26087319FD8}" type="datetimeFigureOut">
              <a:rPr lang="ko-KR" altLang="en-US" smtClean="0"/>
              <a:pPr/>
              <a:t>2022-07-22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E1325-181D-4536-A042-FBEA1BA0F1D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0466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7485C-BA9C-437D-8914-F26087319FD8}" type="datetimeFigureOut">
              <a:rPr lang="ko-KR" altLang="en-US" smtClean="0"/>
              <a:pPr/>
              <a:t>2022-07-22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E1325-181D-4536-A042-FBEA1BA0F1D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580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7485C-BA9C-437D-8914-F26087319FD8}" type="datetimeFigureOut">
              <a:rPr lang="ko-KR" altLang="en-US" smtClean="0"/>
              <a:pPr/>
              <a:t>2022-07-22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5E1325-181D-4536-A042-FBEA1BA0F1D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9223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직사각형 157"/>
          <p:cNvSpPr/>
          <p:nvPr/>
        </p:nvSpPr>
        <p:spPr>
          <a:xfrm>
            <a:off x="2780745" y="2068867"/>
            <a:ext cx="1017917" cy="4054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smtClean="0">
                <a:solidFill>
                  <a:schemeClr val="tx1"/>
                </a:solidFill>
              </a:rPr>
              <a:t>User</a:t>
            </a:r>
            <a:endParaRPr lang="ko-KR" altLang="en-US" sz="900" b="1">
              <a:solidFill>
                <a:schemeClr val="tx1"/>
              </a:solidFill>
            </a:endParaRPr>
          </a:p>
        </p:txBody>
      </p:sp>
      <p:sp>
        <p:nvSpPr>
          <p:cNvPr id="209" name="직사각형 208"/>
          <p:cNvSpPr/>
          <p:nvPr/>
        </p:nvSpPr>
        <p:spPr>
          <a:xfrm>
            <a:off x="1434010" y="3382096"/>
            <a:ext cx="1108404" cy="4054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smtClean="0">
                <a:solidFill>
                  <a:schemeClr val="tx1"/>
                </a:solidFill>
              </a:rPr>
              <a:t>Review</a:t>
            </a:r>
            <a:endParaRPr lang="ko-KR" altLang="en-US" sz="900" b="1">
              <a:solidFill>
                <a:schemeClr val="tx1"/>
              </a:solidFill>
            </a:endParaRPr>
          </a:p>
        </p:txBody>
      </p:sp>
      <p:sp>
        <p:nvSpPr>
          <p:cNvPr id="210" name="직사각형 209"/>
          <p:cNvSpPr/>
          <p:nvPr/>
        </p:nvSpPr>
        <p:spPr>
          <a:xfrm>
            <a:off x="4029502" y="3382095"/>
            <a:ext cx="1108404" cy="4054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smtClean="0">
                <a:solidFill>
                  <a:schemeClr val="tx1"/>
                </a:solidFill>
              </a:rPr>
              <a:t>Receipe</a:t>
            </a:r>
            <a:endParaRPr lang="ko-KR" altLang="en-US" sz="900" b="1">
              <a:solidFill>
                <a:schemeClr val="tx1"/>
              </a:solidFill>
            </a:endParaRPr>
          </a:p>
        </p:txBody>
      </p:sp>
      <p:cxnSp>
        <p:nvCxnSpPr>
          <p:cNvPr id="3" name="꺾인 연결선 2"/>
          <p:cNvCxnSpPr>
            <a:stCxn id="158" idx="3"/>
            <a:endCxn id="210" idx="0"/>
          </p:cNvCxnSpPr>
          <p:nvPr/>
        </p:nvCxnSpPr>
        <p:spPr>
          <a:xfrm>
            <a:off x="3798662" y="2271588"/>
            <a:ext cx="785042" cy="1110507"/>
          </a:xfrm>
          <a:prstGeom prst="bentConnector2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꺾인 연결선 9"/>
          <p:cNvCxnSpPr>
            <a:stCxn id="158" idx="1"/>
            <a:endCxn id="209" idx="0"/>
          </p:cNvCxnSpPr>
          <p:nvPr/>
        </p:nvCxnSpPr>
        <p:spPr>
          <a:xfrm rot="10800000" flipV="1">
            <a:off x="1988213" y="2271588"/>
            <a:ext cx="792533" cy="1110508"/>
          </a:xfrm>
          <a:prstGeom prst="bentConnector2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511119" y="1994588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1</a:t>
            </a:r>
            <a:endParaRPr lang="ko-KR" altLang="en-US" sz="1200"/>
          </a:p>
        </p:txBody>
      </p:sp>
      <p:sp>
        <p:nvSpPr>
          <p:cNvPr id="187" name="TextBox 186"/>
          <p:cNvSpPr txBox="1"/>
          <p:nvPr/>
        </p:nvSpPr>
        <p:spPr>
          <a:xfrm>
            <a:off x="3798662" y="1994588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1</a:t>
            </a:r>
            <a:endParaRPr lang="ko-KR" altLang="en-US" sz="1200"/>
          </a:p>
        </p:txBody>
      </p:sp>
      <p:sp>
        <p:nvSpPr>
          <p:cNvPr id="188" name="TextBox 187"/>
          <p:cNvSpPr txBox="1"/>
          <p:nvPr/>
        </p:nvSpPr>
        <p:spPr>
          <a:xfrm>
            <a:off x="6682297" y="598952"/>
            <a:ext cx="2503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*</a:t>
            </a:r>
            <a:endParaRPr lang="ko-KR" altLang="en-US" sz="1200"/>
          </a:p>
        </p:txBody>
      </p:sp>
      <p:sp>
        <p:nvSpPr>
          <p:cNvPr id="193" name="TextBox 192"/>
          <p:cNvSpPr txBox="1"/>
          <p:nvPr/>
        </p:nvSpPr>
        <p:spPr>
          <a:xfrm>
            <a:off x="1722839" y="3108616"/>
            <a:ext cx="2503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*</a:t>
            </a:r>
            <a:endParaRPr lang="ko-KR" altLang="en-US" sz="1200"/>
          </a:p>
        </p:txBody>
      </p:sp>
      <p:cxnSp>
        <p:nvCxnSpPr>
          <p:cNvPr id="194" name="꺾인 연결선 193"/>
          <p:cNvCxnSpPr>
            <a:stCxn id="210" idx="1"/>
            <a:endCxn id="209" idx="3"/>
          </p:cNvCxnSpPr>
          <p:nvPr/>
        </p:nvCxnSpPr>
        <p:spPr>
          <a:xfrm rot="10800000" flipV="1">
            <a:off x="2542414" y="3584815"/>
            <a:ext cx="1487088" cy="1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TextBox 194"/>
          <p:cNvSpPr txBox="1"/>
          <p:nvPr/>
        </p:nvSpPr>
        <p:spPr>
          <a:xfrm>
            <a:off x="3759876" y="3309475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1</a:t>
            </a:r>
            <a:endParaRPr lang="ko-KR" altLang="en-US" sz="1200"/>
          </a:p>
        </p:txBody>
      </p:sp>
      <p:sp>
        <p:nvSpPr>
          <p:cNvPr id="196" name="TextBox 195"/>
          <p:cNvSpPr txBox="1"/>
          <p:nvPr/>
        </p:nvSpPr>
        <p:spPr>
          <a:xfrm>
            <a:off x="2542414" y="3302304"/>
            <a:ext cx="2503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*</a:t>
            </a:r>
            <a:endParaRPr lang="ko-KR" altLang="en-US" sz="1200"/>
          </a:p>
        </p:txBody>
      </p:sp>
      <p:sp>
        <p:nvSpPr>
          <p:cNvPr id="197" name="직사각형 196"/>
          <p:cNvSpPr/>
          <p:nvPr/>
        </p:nvSpPr>
        <p:spPr>
          <a:xfrm>
            <a:off x="2735501" y="686887"/>
            <a:ext cx="1108404" cy="4054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smtClean="0">
                <a:solidFill>
                  <a:schemeClr val="tx1"/>
                </a:solidFill>
              </a:rPr>
              <a:t>Order</a:t>
            </a:r>
          </a:p>
        </p:txBody>
      </p:sp>
      <p:cxnSp>
        <p:nvCxnSpPr>
          <p:cNvPr id="211" name="꺾인 연결선 210"/>
          <p:cNvCxnSpPr>
            <a:stCxn id="197" idx="2"/>
            <a:endCxn id="158" idx="0"/>
          </p:cNvCxnSpPr>
          <p:nvPr/>
        </p:nvCxnSpPr>
        <p:spPr>
          <a:xfrm rot="16200000" flipH="1">
            <a:off x="2801434" y="1580596"/>
            <a:ext cx="976539" cy="1"/>
          </a:xfrm>
          <a:prstGeom prst="bentConnector3">
            <a:avLst>
              <a:gd name="adj1" fmla="val 2982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TextBox 225"/>
          <p:cNvSpPr txBox="1"/>
          <p:nvPr/>
        </p:nvSpPr>
        <p:spPr>
          <a:xfrm>
            <a:off x="3285957" y="1784578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1</a:t>
            </a:r>
            <a:endParaRPr lang="ko-KR" altLang="en-US" sz="1200"/>
          </a:p>
        </p:txBody>
      </p:sp>
      <p:sp>
        <p:nvSpPr>
          <p:cNvPr id="230" name="TextBox 229"/>
          <p:cNvSpPr txBox="1"/>
          <p:nvPr/>
        </p:nvSpPr>
        <p:spPr>
          <a:xfrm>
            <a:off x="3305193" y="1092326"/>
            <a:ext cx="2503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*</a:t>
            </a:r>
            <a:endParaRPr lang="ko-KR" altLang="en-US" sz="1200"/>
          </a:p>
        </p:txBody>
      </p:sp>
      <p:sp>
        <p:nvSpPr>
          <p:cNvPr id="246" name="직사각형 245"/>
          <p:cNvSpPr/>
          <p:nvPr/>
        </p:nvSpPr>
        <p:spPr>
          <a:xfrm>
            <a:off x="325606" y="686885"/>
            <a:ext cx="1108404" cy="4054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smtClean="0">
                <a:solidFill>
                  <a:schemeClr val="tx1"/>
                </a:solidFill>
              </a:rPr>
              <a:t>Delivery</a:t>
            </a:r>
          </a:p>
        </p:txBody>
      </p:sp>
      <p:cxnSp>
        <p:nvCxnSpPr>
          <p:cNvPr id="259" name="꺾인 연결선 258"/>
          <p:cNvCxnSpPr>
            <a:stCxn id="246" idx="3"/>
            <a:endCxn id="197" idx="1"/>
          </p:cNvCxnSpPr>
          <p:nvPr/>
        </p:nvCxnSpPr>
        <p:spPr>
          <a:xfrm>
            <a:off x="1434010" y="889606"/>
            <a:ext cx="1301491" cy="2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6" name="TextBox 315"/>
          <p:cNvSpPr txBox="1"/>
          <p:nvPr/>
        </p:nvSpPr>
        <p:spPr>
          <a:xfrm>
            <a:off x="2468206" y="598953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1</a:t>
            </a:r>
            <a:endParaRPr lang="ko-KR" altLang="en-US" sz="1200"/>
          </a:p>
        </p:txBody>
      </p:sp>
      <p:sp>
        <p:nvSpPr>
          <p:cNvPr id="317" name="TextBox 316"/>
          <p:cNvSpPr txBox="1"/>
          <p:nvPr/>
        </p:nvSpPr>
        <p:spPr>
          <a:xfrm>
            <a:off x="1428184" y="598953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1</a:t>
            </a:r>
            <a:endParaRPr lang="ko-KR" altLang="en-US" sz="1200"/>
          </a:p>
        </p:txBody>
      </p:sp>
      <p:sp>
        <p:nvSpPr>
          <p:cNvPr id="332" name="직사각형 331"/>
          <p:cNvSpPr/>
          <p:nvPr/>
        </p:nvSpPr>
        <p:spPr>
          <a:xfrm>
            <a:off x="5573893" y="686887"/>
            <a:ext cx="1108404" cy="4054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smtClean="0">
                <a:solidFill>
                  <a:schemeClr val="tx1"/>
                </a:solidFill>
              </a:rPr>
              <a:t>Order-Product</a:t>
            </a:r>
          </a:p>
        </p:txBody>
      </p:sp>
      <p:cxnSp>
        <p:nvCxnSpPr>
          <p:cNvPr id="111" name="직선 연결선 110"/>
          <p:cNvCxnSpPr>
            <a:stCxn id="197" idx="3"/>
            <a:endCxn id="332" idx="1"/>
          </p:cNvCxnSpPr>
          <p:nvPr/>
        </p:nvCxnSpPr>
        <p:spPr>
          <a:xfrm>
            <a:off x="3843905" y="889608"/>
            <a:ext cx="172998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9" name="직사각형 348"/>
          <p:cNvSpPr/>
          <p:nvPr/>
        </p:nvSpPr>
        <p:spPr>
          <a:xfrm>
            <a:off x="7681896" y="686887"/>
            <a:ext cx="1108404" cy="4054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smtClean="0">
                <a:solidFill>
                  <a:schemeClr val="tx1"/>
                </a:solidFill>
              </a:rPr>
              <a:t>Product</a:t>
            </a:r>
          </a:p>
        </p:txBody>
      </p:sp>
      <p:cxnSp>
        <p:nvCxnSpPr>
          <p:cNvPr id="350" name="직선 연결선 349"/>
          <p:cNvCxnSpPr>
            <a:stCxn id="332" idx="3"/>
            <a:endCxn id="349" idx="1"/>
          </p:cNvCxnSpPr>
          <p:nvPr/>
        </p:nvCxnSpPr>
        <p:spPr>
          <a:xfrm>
            <a:off x="6682297" y="889608"/>
            <a:ext cx="999599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1" name="직사각형 350"/>
          <p:cNvSpPr/>
          <p:nvPr/>
        </p:nvSpPr>
        <p:spPr>
          <a:xfrm>
            <a:off x="9789899" y="686887"/>
            <a:ext cx="1108404" cy="4054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smtClean="0">
                <a:solidFill>
                  <a:schemeClr val="tx1"/>
                </a:solidFill>
              </a:rPr>
              <a:t>MillkitCategory</a:t>
            </a:r>
          </a:p>
        </p:txBody>
      </p:sp>
      <p:cxnSp>
        <p:nvCxnSpPr>
          <p:cNvPr id="354" name="직선 연결선 353"/>
          <p:cNvCxnSpPr>
            <a:stCxn id="349" idx="3"/>
            <a:endCxn id="351" idx="1"/>
          </p:cNvCxnSpPr>
          <p:nvPr/>
        </p:nvCxnSpPr>
        <p:spPr>
          <a:xfrm>
            <a:off x="8790300" y="889608"/>
            <a:ext cx="999599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7" name="직사각형 356"/>
          <p:cNvSpPr/>
          <p:nvPr/>
        </p:nvSpPr>
        <p:spPr>
          <a:xfrm>
            <a:off x="7182096" y="2068867"/>
            <a:ext cx="1017917" cy="4054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smtClean="0">
                <a:solidFill>
                  <a:schemeClr val="tx1"/>
                </a:solidFill>
              </a:rPr>
              <a:t>Millkit</a:t>
            </a:r>
            <a:endParaRPr lang="ko-KR" altLang="en-US" sz="900" b="1">
              <a:solidFill>
                <a:schemeClr val="tx1"/>
              </a:solidFill>
            </a:endParaRPr>
          </a:p>
        </p:txBody>
      </p:sp>
      <p:sp>
        <p:nvSpPr>
          <p:cNvPr id="358" name="직사각형 357"/>
          <p:cNvSpPr/>
          <p:nvPr/>
        </p:nvSpPr>
        <p:spPr>
          <a:xfrm>
            <a:off x="8325096" y="2068867"/>
            <a:ext cx="1017917" cy="4054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smtClean="0">
                <a:solidFill>
                  <a:schemeClr val="tx1"/>
                </a:solidFill>
              </a:rPr>
              <a:t>Book</a:t>
            </a:r>
            <a:endParaRPr lang="ko-KR" altLang="en-US" sz="900" b="1">
              <a:solidFill>
                <a:schemeClr val="tx1"/>
              </a:solidFill>
            </a:endParaRPr>
          </a:p>
        </p:txBody>
      </p:sp>
      <p:cxnSp>
        <p:nvCxnSpPr>
          <p:cNvPr id="362" name="직선 화살표 연결선 361"/>
          <p:cNvCxnSpPr>
            <a:stCxn id="358" idx="0"/>
          </p:cNvCxnSpPr>
          <p:nvPr/>
        </p:nvCxnSpPr>
        <p:spPr>
          <a:xfrm flipH="1" flipV="1">
            <a:off x="8398467" y="1092328"/>
            <a:ext cx="435588" cy="976539"/>
          </a:xfrm>
          <a:prstGeom prst="straightConnector1">
            <a:avLst/>
          </a:prstGeom>
          <a:ln w="25400">
            <a:solidFill>
              <a:schemeClr val="tx1"/>
            </a:solidFill>
            <a:headEnd w="sm" len="sm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직선 화살표 연결선 402"/>
          <p:cNvCxnSpPr>
            <a:stCxn id="357" idx="0"/>
          </p:cNvCxnSpPr>
          <p:nvPr/>
        </p:nvCxnSpPr>
        <p:spPr>
          <a:xfrm flipV="1">
            <a:off x="7691055" y="1092326"/>
            <a:ext cx="352688" cy="976541"/>
          </a:xfrm>
          <a:prstGeom prst="straightConnector1">
            <a:avLst/>
          </a:prstGeom>
          <a:ln w="25400">
            <a:solidFill>
              <a:schemeClr val="tx1"/>
            </a:solidFill>
            <a:headEnd w="sm" len="sm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7" name="직사각형 406"/>
          <p:cNvSpPr/>
          <p:nvPr/>
        </p:nvSpPr>
        <p:spPr>
          <a:xfrm>
            <a:off x="6158241" y="3376582"/>
            <a:ext cx="1108404" cy="4054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smtClean="0">
                <a:solidFill>
                  <a:schemeClr val="tx1"/>
                </a:solidFill>
              </a:rPr>
              <a:t>ReceipeCategory</a:t>
            </a:r>
          </a:p>
        </p:txBody>
      </p:sp>
      <p:cxnSp>
        <p:nvCxnSpPr>
          <p:cNvPr id="411" name="직선 연결선 410"/>
          <p:cNvCxnSpPr>
            <a:stCxn id="210" idx="3"/>
            <a:endCxn id="407" idx="1"/>
          </p:cNvCxnSpPr>
          <p:nvPr/>
        </p:nvCxnSpPr>
        <p:spPr>
          <a:xfrm flipV="1">
            <a:off x="5137906" y="3579303"/>
            <a:ext cx="1020335" cy="551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8" name="TextBox 417"/>
          <p:cNvSpPr txBox="1"/>
          <p:nvPr/>
        </p:nvSpPr>
        <p:spPr>
          <a:xfrm>
            <a:off x="3843905" y="612609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1</a:t>
            </a:r>
            <a:endParaRPr lang="ko-KR" altLang="en-US" sz="1200"/>
          </a:p>
        </p:txBody>
      </p:sp>
      <p:sp>
        <p:nvSpPr>
          <p:cNvPr id="419" name="TextBox 418"/>
          <p:cNvSpPr txBox="1"/>
          <p:nvPr/>
        </p:nvSpPr>
        <p:spPr>
          <a:xfrm>
            <a:off x="7421429" y="612609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1</a:t>
            </a:r>
            <a:endParaRPr lang="ko-KR" altLang="en-US" sz="1200"/>
          </a:p>
        </p:txBody>
      </p:sp>
      <p:sp>
        <p:nvSpPr>
          <p:cNvPr id="420" name="TextBox 419"/>
          <p:cNvSpPr txBox="1"/>
          <p:nvPr/>
        </p:nvSpPr>
        <p:spPr>
          <a:xfrm>
            <a:off x="5323503" y="598952"/>
            <a:ext cx="2503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*</a:t>
            </a:r>
            <a:endParaRPr lang="ko-KR" altLang="en-US" sz="1200"/>
          </a:p>
        </p:txBody>
      </p:sp>
      <p:sp>
        <p:nvSpPr>
          <p:cNvPr id="421" name="TextBox 420"/>
          <p:cNvSpPr txBox="1"/>
          <p:nvPr/>
        </p:nvSpPr>
        <p:spPr>
          <a:xfrm>
            <a:off x="4583704" y="3108616"/>
            <a:ext cx="2503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*</a:t>
            </a:r>
            <a:endParaRPr lang="ko-KR" altLang="en-US" sz="1200"/>
          </a:p>
        </p:txBody>
      </p:sp>
      <p:sp>
        <p:nvSpPr>
          <p:cNvPr id="422" name="TextBox 421"/>
          <p:cNvSpPr txBox="1"/>
          <p:nvPr/>
        </p:nvSpPr>
        <p:spPr>
          <a:xfrm>
            <a:off x="5137906" y="3305060"/>
            <a:ext cx="2503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*</a:t>
            </a:r>
            <a:endParaRPr lang="ko-KR" altLang="en-US" sz="1200"/>
          </a:p>
        </p:txBody>
      </p:sp>
      <p:sp>
        <p:nvSpPr>
          <p:cNvPr id="424" name="TextBox 423"/>
          <p:cNvSpPr txBox="1"/>
          <p:nvPr/>
        </p:nvSpPr>
        <p:spPr>
          <a:xfrm>
            <a:off x="8790300" y="612609"/>
            <a:ext cx="2503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*</a:t>
            </a:r>
            <a:endParaRPr lang="ko-KR" altLang="en-US" sz="1200"/>
          </a:p>
        </p:txBody>
      </p:sp>
      <p:sp>
        <p:nvSpPr>
          <p:cNvPr id="425" name="TextBox 424"/>
          <p:cNvSpPr txBox="1"/>
          <p:nvPr/>
        </p:nvSpPr>
        <p:spPr>
          <a:xfrm>
            <a:off x="5907851" y="3302303"/>
            <a:ext cx="2503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*</a:t>
            </a:r>
            <a:endParaRPr lang="ko-KR" altLang="en-US" sz="1200"/>
          </a:p>
        </p:txBody>
      </p:sp>
      <p:sp>
        <p:nvSpPr>
          <p:cNvPr id="426" name="TextBox 425"/>
          <p:cNvSpPr txBox="1"/>
          <p:nvPr/>
        </p:nvSpPr>
        <p:spPr>
          <a:xfrm>
            <a:off x="9538675" y="614842"/>
            <a:ext cx="2503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*</a:t>
            </a:r>
            <a:endParaRPr lang="ko-KR" altLang="en-US" sz="1200"/>
          </a:p>
        </p:txBody>
      </p:sp>
      <p:sp>
        <p:nvSpPr>
          <p:cNvPr id="2" name="직사각형 1"/>
          <p:cNvSpPr/>
          <p:nvPr/>
        </p:nvSpPr>
        <p:spPr>
          <a:xfrm>
            <a:off x="4457700" y="4736306"/>
            <a:ext cx="826294" cy="76866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smtClean="0"/>
              <a:t>&lt;</a:t>
            </a:r>
            <a:endParaRPr lang="ko-KR" altLang="en-US" sz="3600"/>
          </a:p>
        </p:txBody>
      </p:sp>
    </p:spTree>
    <p:extLst>
      <p:ext uri="{BB962C8B-B14F-4D97-AF65-F5344CB8AC3E}">
        <p14:creationId xmlns:p14="http://schemas.microsoft.com/office/powerpoint/2010/main" val="3993649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7445" y="123082"/>
            <a:ext cx="5694620" cy="65958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93587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Rectangle 15"/>
          <p:cNvSpPr>
            <a:spLocks noChangeArrowheads="1"/>
          </p:cNvSpPr>
          <p:nvPr/>
        </p:nvSpPr>
        <p:spPr bwMode="auto">
          <a:xfrm>
            <a:off x="5641975" y="334391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3216" y="75946"/>
            <a:ext cx="3880825" cy="6669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6406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Rectangle 15"/>
          <p:cNvSpPr>
            <a:spLocks noChangeArrowheads="1"/>
          </p:cNvSpPr>
          <p:nvPr/>
        </p:nvSpPr>
        <p:spPr bwMode="auto">
          <a:xfrm>
            <a:off x="5641975" y="334391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3197" y="121904"/>
            <a:ext cx="5848131" cy="6577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70098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Rectangle 15"/>
          <p:cNvSpPr>
            <a:spLocks noChangeArrowheads="1"/>
          </p:cNvSpPr>
          <p:nvPr/>
        </p:nvSpPr>
        <p:spPr bwMode="auto">
          <a:xfrm>
            <a:off x="5641975" y="334391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3972" y="3024188"/>
            <a:ext cx="4124325" cy="80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직사각형 23"/>
          <p:cNvSpPr/>
          <p:nvPr/>
        </p:nvSpPr>
        <p:spPr>
          <a:xfrm>
            <a:off x="8043108" y="4521994"/>
            <a:ext cx="3490913" cy="5167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8043108" y="3839210"/>
            <a:ext cx="3490913" cy="399415"/>
          </a:xfrm>
          <a:prstGeom prst="rect">
            <a:avLst/>
          </a:prstGeom>
          <a:solidFill>
            <a:srgbClr val="5C6A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smtClean="0">
                <a:latin typeface="HY동녘M" panose="02030600000101010101" pitchFamily="18" charset="-127"/>
                <a:ea typeface="HY동녘M" panose="02030600000101010101" pitchFamily="18" charset="-127"/>
              </a:rPr>
              <a:t>로그인</a:t>
            </a:r>
            <a:endParaRPr lang="ko-KR" altLang="en-US" sz="2000"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56603" y="1390650"/>
            <a:ext cx="5726113" cy="103822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쿡얼론</a:t>
            </a:r>
            <a:r>
              <a:rPr lang="ko-KR" altLang="en-US" sz="4400" smtClean="0">
                <a:latin typeface="HY동녘M" panose="02030600000101010101" pitchFamily="18" charset="-127"/>
                <a:ea typeface="HY동녘M" panose="02030600000101010101" pitchFamily="18" charset="-127"/>
              </a:rPr>
              <a:t> 로그인</a:t>
            </a:r>
            <a:endParaRPr lang="ko-KR" altLang="en-US" sz="4400"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303962" y="1390650"/>
            <a:ext cx="5726113" cy="103822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쿡얼론</a:t>
            </a:r>
            <a:r>
              <a:rPr lang="ko-KR" altLang="en-US" sz="4400" smtClean="0">
                <a:latin typeface="HY동녘M" panose="02030600000101010101" pitchFamily="18" charset="-127"/>
                <a:ea typeface="HY동녘M" panose="02030600000101010101" pitchFamily="18" charset="-127"/>
              </a:rPr>
              <a:t> 회원 가입</a:t>
            </a:r>
            <a:endParaRPr lang="ko-KR" altLang="en-US" sz="4400"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319659" y="2953861"/>
            <a:ext cx="2683138" cy="95027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smtClean="0">
                <a:latin typeface="HY동녘M" panose="02030600000101010101" pitchFamily="18" charset="-127"/>
                <a:ea typeface="HY동녘M" panose="02030600000101010101" pitchFamily="18" charset="-127"/>
              </a:rPr>
              <a:t>검색</a:t>
            </a:r>
            <a:endParaRPr lang="ko-KR" altLang="en-US" sz="4400"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217000" y="5796358"/>
            <a:ext cx="3571593" cy="95027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smtClean="0">
                <a:latin typeface="HY동녘M" panose="02030600000101010101" pitchFamily="18" charset="-127"/>
                <a:ea typeface="HY동녘M" panose="02030600000101010101" pitchFamily="18" charset="-127"/>
              </a:rPr>
              <a:t>로그아</a:t>
            </a:r>
            <a:r>
              <a:rPr lang="ko-KR" altLang="en-US" sz="4400">
                <a:latin typeface="HY동녘M" panose="02030600000101010101" pitchFamily="18" charset="-127"/>
                <a:ea typeface="HY동녘M" panose="02030600000101010101" pitchFamily="18" charset="-127"/>
              </a:rPr>
              <a:t>웃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8043108" y="5287182"/>
            <a:ext cx="3490913" cy="5167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217000" y="4691458"/>
            <a:ext cx="3571593" cy="95027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smtClean="0">
                <a:latin typeface="HY동녘M" panose="02030600000101010101" pitchFamily="18" charset="-127"/>
                <a:ea typeface="HY동녘M" panose="02030600000101010101" pitchFamily="18" charset="-127"/>
              </a:rPr>
              <a:t>새 레시피 업로드</a:t>
            </a:r>
            <a:endParaRPr lang="ko-KR" altLang="en-US" sz="3200"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56200" y="5796358"/>
            <a:ext cx="3571593" cy="95027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smtClean="0">
                <a:latin typeface="HY동녘M" panose="02030600000101010101" pitchFamily="18" charset="-127"/>
                <a:ea typeface="HY동녘M" panose="02030600000101010101" pitchFamily="18" charset="-127"/>
              </a:rPr>
              <a:t>마이페이지</a:t>
            </a:r>
            <a:endParaRPr lang="ko-KR" altLang="en-US" sz="4400"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715436" y="5345078"/>
            <a:ext cx="26723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mtClean="0">
                <a:latin typeface="HY동녘M" panose="02030600000101010101" pitchFamily="18" charset="-127"/>
                <a:ea typeface="HY동녘M" panose="02030600000101010101" pitchFamily="18" charset="-127"/>
              </a:rPr>
              <a:t>네이버로 로그인 하기</a:t>
            </a:r>
            <a:endParaRPr lang="ko-KR" altLang="en-US" sz="2000"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pic>
        <p:nvPicPr>
          <p:cNvPr id="1027" name="Picture 3" descr="C:\Users\jae99\Downloads\googl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7716" y="4632811"/>
            <a:ext cx="295096" cy="295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8981406" y="4580304"/>
            <a:ext cx="24064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mtClean="0">
                <a:latin typeface="HY동녘M" panose="02030600000101010101" pitchFamily="18" charset="-127"/>
                <a:ea typeface="HY동녘M" panose="02030600000101010101" pitchFamily="18" charset="-127"/>
              </a:rPr>
              <a:t>구</a:t>
            </a:r>
            <a:r>
              <a:rPr lang="ko-KR" altLang="en-US" sz="2000">
                <a:latin typeface="HY동녘M" panose="02030600000101010101" pitchFamily="18" charset="-127"/>
                <a:ea typeface="HY동녘M" panose="02030600000101010101" pitchFamily="18" charset="-127"/>
              </a:rPr>
              <a:t>글</a:t>
            </a:r>
            <a:r>
              <a:rPr lang="ko-KR" altLang="en-US" sz="2000" smtClean="0">
                <a:latin typeface="HY동녘M" panose="02030600000101010101" pitchFamily="18" charset="-127"/>
                <a:ea typeface="HY동녘M" panose="02030600000101010101" pitchFamily="18" charset="-127"/>
              </a:rPr>
              <a:t>로 로그인 하기</a:t>
            </a:r>
            <a:endParaRPr lang="ko-KR" altLang="en-US" sz="2000"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2397" y="5415279"/>
            <a:ext cx="245734" cy="260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직사각형 17"/>
          <p:cNvSpPr/>
          <p:nvPr/>
        </p:nvSpPr>
        <p:spPr>
          <a:xfrm>
            <a:off x="9943415" y="293057"/>
            <a:ext cx="2086660" cy="939936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smtClean="0">
                <a:latin typeface="HY동녘M" panose="02030600000101010101" pitchFamily="18" charset="-127"/>
                <a:ea typeface="HY동녘M" panose="02030600000101010101" pitchFamily="18" charset="-127"/>
              </a:rPr>
              <a:t>주문하</a:t>
            </a:r>
            <a:r>
              <a:rPr lang="ko-KR" altLang="en-US" sz="3600">
                <a:latin typeface="HY동녘M" panose="02030600000101010101" pitchFamily="18" charset="-127"/>
                <a:ea typeface="HY동녘M" panose="02030600000101010101" pitchFamily="18" charset="-127"/>
              </a:rPr>
              <a:t>기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6690350" y="293057"/>
            <a:ext cx="3164220" cy="939936"/>
          </a:xfrm>
          <a:prstGeom prst="rect">
            <a:avLst/>
          </a:prstGeom>
          <a:solidFill>
            <a:schemeClr val="accent4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smtClean="0">
                <a:latin typeface="HY동녘M" panose="02030600000101010101" pitchFamily="18" charset="-127"/>
                <a:ea typeface="HY동녘M" panose="02030600000101010101" pitchFamily="18" charset="-127"/>
              </a:rPr>
              <a:t>장바구니 담기</a:t>
            </a:r>
            <a:endParaRPr lang="ko-KR" altLang="en-US" sz="3600"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467901" y="326231"/>
            <a:ext cx="2086660" cy="885825"/>
          </a:xfrm>
          <a:prstGeom prst="rect">
            <a:avLst/>
          </a:prstGeom>
          <a:solidFill>
            <a:schemeClr val="bg1">
              <a:lumMod val="75000"/>
            </a:schemeClr>
          </a:solidFill>
          <a:ln w="635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smtClean="0">
                <a:latin typeface="HY동녘M" panose="02030600000101010101" pitchFamily="18" charset="-127"/>
                <a:ea typeface="HY동녘M" panose="02030600000101010101" pitchFamily="18" charset="-127"/>
              </a:rPr>
              <a:t>품 절</a:t>
            </a:r>
            <a:endParaRPr lang="ko-KR" altLang="en-US" sz="3600"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964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7" name="표 3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826780"/>
              </p:ext>
            </p:extLst>
          </p:nvPr>
        </p:nvGraphicFramePr>
        <p:xfrm>
          <a:off x="3830770" y="2869176"/>
          <a:ext cx="991969" cy="1272720"/>
        </p:xfrm>
        <a:graphic>
          <a:graphicData uri="http://schemas.openxmlformats.org/drawingml/2006/table">
            <a:tbl>
              <a:tblPr/>
              <a:tblGrid>
                <a:gridCol w="991969"/>
              </a:tblGrid>
              <a:tr h="22115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kern="0" spc="0" smtClean="0">
                          <a:solidFill>
                            <a:srgbClr val="315F97"/>
                          </a:solidFill>
                          <a:effectLst/>
                          <a:ea typeface="맑은 고딕"/>
                        </a:rPr>
                        <a:t>User</a:t>
                      </a:r>
                    </a:p>
                  </a:txBody>
                  <a:tcPr marL="64933" marR="64933" marT="17952" marB="179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29407">
                <a:tc>
                  <a:txBody>
                    <a:bodyPr/>
                    <a:lstStyle/>
                    <a:p>
                      <a:pPr algn="l" fontAlgn="base" latinLnBrk="1"/>
                      <a:r>
                        <a:rPr lang="en-US" altLang="ko-KR" sz="600" b="1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r>
                        <a:rPr lang="en-US" altLang="ko-KR" sz="600" b="1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: Long (pk)</a:t>
                      </a:r>
                    </a:p>
                    <a:p>
                      <a:pPr algn="l" fontAlgn="base" latinLnBrk="1"/>
                      <a:r>
                        <a:rPr lang="en-US" altLang="ko-KR" sz="60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email : String</a:t>
                      </a:r>
                    </a:p>
                    <a:p>
                      <a:pPr algn="l" fontAlgn="base" latinLnBrk="1"/>
                      <a:r>
                        <a:rPr lang="en-US" altLang="ko-KR" sz="60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password : String</a:t>
                      </a:r>
                    </a:p>
                    <a:p>
                      <a:pPr algn="l" fontAlgn="base" latinLnBrk="1"/>
                      <a:r>
                        <a:rPr lang="en-US" altLang="ko-KR" sz="60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nickname : String</a:t>
                      </a:r>
                    </a:p>
                    <a:p>
                      <a:pPr algn="l" fontAlgn="base" latinLnBrk="1"/>
                      <a:r>
                        <a:rPr lang="en-US" altLang="ko-KR" sz="60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username : String</a:t>
                      </a:r>
                    </a:p>
                    <a:p>
                      <a:pPr algn="l" fontAlgn="base" latinLnBrk="1"/>
                      <a:r>
                        <a:rPr lang="en-US" altLang="ko-KR" sz="60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gender : Gender (enum)</a:t>
                      </a:r>
                      <a:endParaRPr lang="en-US" altLang="ko-KR" sz="600" kern="120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 fontAlgn="base" latinLnBrk="1"/>
                      <a:r>
                        <a:rPr lang="en-US" altLang="ko-KR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address : Address</a:t>
                      </a:r>
                    </a:p>
                    <a:p>
                      <a:pPr algn="l" fontAlgn="base" latinLnBrk="1"/>
                      <a:r>
                        <a:rPr lang="en-US" altLang="ko-KR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orders : List</a:t>
                      </a:r>
                    </a:p>
                    <a:p>
                      <a:pPr algn="l" fontAlgn="base" latinLnBrk="1"/>
                      <a:r>
                        <a:rPr lang="en-US" altLang="ko-KR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birthDate</a:t>
                      </a:r>
                      <a:r>
                        <a:rPr lang="en-US" altLang="ko-KR" sz="60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: String</a:t>
                      </a:r>
                      <a:endParaRPr lang="en-US" altLang="ko-KR" sz="600" kern="120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 fontAlgn="base" latinLnBrk="1"/>
                      <a:r>
                        <a:rPr lang="en-US" altLang="ko-KR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createdDate : String</a:t>
                      </a:r>
                    </a:p>
                    <a:p>
                      <a:pPr algn="l" fontAlgn="base" latinLnBrk="1"/>
                      <a:r>
                        <a:rPr lang="en-US" altLang="ko-KR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modifiedDate : String</a:t>
                      </a:r>
                      <a:endParaRPr lang="ko-KR" altLang="en-US" sz="600" kern="120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933" marR="64933" marT="17952" marB="179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61" name="표 3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5445662"/>
              </p:ext>
            </p:extLst>
          </p:nvPr>
        </p:nvGraphicFramePr>
        <p:xfrm>
          <a:off x="8495836" y="1323527"/>
          <a:ext cx="1062103" cy="724080"/>
        </p:xfrm>
        <a:graphic>
          <a:graphicData uri="http://schemas.openxmlformats.org/drawingml/2006/table">
            <a:tbl>
              <a:tblPr/>
              <a:tblGrid>
                <a:gridCol w="1062103"/>
              </a:tblGrid>
              <a:tr h="12661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kern="0" spc="0" smtClean="0">
                          <a:solidFill>
                            <a:srgbClr val="315F97"/>
                          </a:solidFill>
                          <a:effectLst/>
                          <a:ea typeface="맑은 고딕"/>
                        </a:rPr>
                        <a:t>ProductCategory</a:t>
                      </a:r>
                    </a:p>
                  </a:txBody>
                  <a:tcPr marL="64933" marR="64933" marT="17952" marB="179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4107">
                <a:tc>
                  <a:txBody>
                    <a:bodyPr/>
                    <a:lstStyle/>
                    <a:p>
                      <a:pPr algn="l" fontAlgn="base" latinLnBrk="1"/>
                      <a:r>
                        <a:rPr lang="en-US" altLang="ko-KR" sz="600" b="1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r>
                        <a:rPr lang="en-US" altLang="ko-KR" sz="600" b="1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: Long (pk)</a:t>
                      </a:r>
                    </a:p>
                    <a:p>
                      <a:pPr algn="l" fontAlgn="base" latinLnBrk="1"/>
                      <a:r>
                        <a:rPr lang="en-US" altLang="ko-KR" sz="60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</a:p>
                    <a:p>
                      <a:pPr algn="l" fontAlgn="base" latinLnBrk="1"/>
                      <a:r>
                        <a:rPr lang="en-US" altLang="ko-KR" sz="60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products : List</a:t>
                      </a:r>
                    </a:p>
                    <a:p>
                      <a:pPr algn="l" fontAlgn="base" latinLnBrk="1"/>
                      <a:r>
                        <a:rPr lang="en-US" altLang="ko-KR" sz="60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parent : Category</a:t>
                      </a:r>
                    </a:p>
                    <a:p>
                      <a:pPr algn="l" fontAlgn="base" latinLnBrk="1"/>
                      <a:r>
                        <a:rPr lang="en-US" altLang="ko-KR" sz="60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child : List</a:t>
                      </a:r>
                    </a:p>
                  </a:txBody>
                  <a:tcPr marL="64933" marR="64933" marT="17952" marB="179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27" name="표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2467929"/>
              </p:ext>
            </p:extLst>
          </p:nvPr>
        </p:nvGraphicFramePr>
        <p:xfrm>
          <a:off x="2120901" y="1344571"/>
          <a:ext cx="1161340" cy="685083"/>
        </p:xfrm>
        <a:graphic>
          <a:graphicData uri="http://schemas.openxmlformats.org/drawingml/2006/table">
            <a:tbl>
              <a:tblPr/>
              <a:tblGrid>
                <a:gridCol w="1161340"/>
              </a:tblGrid>
              <a:tr h="12661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kern="0" spc="0" smtClean="0">
                          <a:solidFill>
                            <a:srgbClr val="315F97"/>
                          </a:solidFill>
                          <a:effectLst/>
                          <a:ea typeface="맑은 고딕"/>
                        </a:rPr>
                        <a:t>Delivery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933" marR="64933" marT="17952" marB="179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4107">
                <a:tc>
                  <a:txBody>
                    <a:bodyPr/>
                    <a:lstStyle/>
                    <a:p>
                      <a:pPr algn="l" fontAlgn="base" latinLnBrk="1"/>
                      <a:r>
                        <a:rPr lang="en-US" altLang="ko-KR" sz="600" b="1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r>
                        <a:rPr lang="en-US" altLang="ko-KR" sz="600" b="1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: Long (pk)</a:t>
                      </a:r>
                    </a:p>
                    <a:p>
                      <a:pPr algn="l" fontAlgn="base" latinLnBrk="1"/>
                      <a:r>
                        <a:rPr lang="en-US" altLang="ko-KR" sz="60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order : Order</a:t>
                      </a:r>
                    </a:p>
                    <a:p>
                      <a:pPr algn="l" fontAlgn="base" latinLnBrk="1"/>
                      <a:r>
                        <a:rPr lang="en-US" altLang="ko-KR" sz="60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address : Address</a:t>
                      </a:r>
                    </a:p>
                    <a:p>
                      <a:pPr algn="l" fontAlgn="base" latinLnBrk="1"/>
                      <a:r>
                        <a:rPr lang="en-US" altLang="ko-KR" sz="60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status : DeliveryStatus (enum)</a:t>
                      </a:r>
                    </a:p>
                  </a:txBody>
                  <a:tcPr marL="64933" marR="64933" marT="17952" marB="179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211" name="꺾인 연결선 210"/>
          <p:cNvCxnSpPr>
            <a:stCxn id="377" idx="3"/>
            <a:endCxn id="365" idx="0"/>
          </p:cNvCxnSpPr>
          <p:nvPr/>
        </p:nvCxnSpPr>
        <p:spPr>
          <a:xfrm>
            <a:off x="4822739" y="3505536"/>
            <a:ext cx="1024351" cy="368443"/>
          </a:xfrm>
          <a:prstGeom prst="bentConnector2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꺾인 연결선 211"/>
          <p:cNvCxnSpPr>
            <a:stCxn id="377" idx="1"/>
            <a:endCxn id="367" idx="0"/>
          </p:cNvCxnSpPr>
          <p:nvPr/>
        </p:nvCxnSpPr>
        <p:spPr>
          <a:xfrm rot="10800000" flipV="1">
            <a:off x="2792222" y="3505536"/>
            <a:ext cx="1038548" cy="475652"/>
          </a:xfrm>
          <a:prstGeom prst="bentConnector2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TextBox 213"/>
          <p:cNvSpPr txBox="1"/>
          <p:nvPr/>
        </p:nvSpPr>
        <p:spPr>
          <a:xfrm>
            <a:off x="4826363" y="3158284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1</a:t>
            </a:r>
            <a:endParaRPr lang="ko-KR" altLang="en-US" sz="1200"/>
          </a:p>
        </p:txBody>
      </p:sp>
      <p:sp>
        <p:nvSpPr>
          <p:cNvPr id="216" name="TextBox 215"/>
          <p:cNvSpPr txBox="1"/>
          <p:nvPr/>
        </p:nvSpPr>
        <p:spPr>
          <a:xfrm>
            <a:off x="5847090" y="3596980"/>
            <a:ext cx="2503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*</a:t>
            </a:r>
            <a:endParaRPr lang="ko-KR" altLang="en-US" sz="1200"/>
          </a:p>
        </p:txBody>
      </p:sp>
      <p:sp>
        <p:nvSpPr>
          <p:cNvPr id="218" name="TextBox 217"/>
          <p:cNvSpPr txBox="1"/>
          <p:nvPr/>
        </p:nvSpPr>
        <p:spPr>
          <a:xfrm>
            <a:off x="5079495" y="4388948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1</a:t>
            </a:r>
            <a:endParaRPr lang="ko-KR" altLang="en-US" sz="1200"/>
          </a:p>
        </p:txBody>
      </p:sp>
      <p:sp>
        <p:nvSpPr>
          <p:cNvPr id="219" name="TextBox 218"/>
          <p:cNvSpPr txBox="1"/>
          <p:nvPr/>
        </p:nvSpPr>
        <p:spPr>
          <a:xfrm>
            <a:off x="3290518" y="4381160"/>
            <a:ext cx="2503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*</a:t>
            </a:r>
            <a:endParaRPr lang="ko-KR" altLang="en-US" sz="1200"/>
          </a:p>
        </p:txBody>
      </p:sp>
      <p:sp>
        <p:nvSpPr>
          <p:cNvPr id="224" name="TextBox 223"/>
          <p:cNvSpPr txBox="1"/>
          <p:nvPr/>
        </p:nvSpPr>
        <p:spPr>
          <a:xfrm>
            <a:off x="4076404" y="2606065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1</a:t>
            </a:r>
            <a:endParaRPr lang="ko-KR" altLang="en-US" sz="1200"/>
          </a:p>
        </p:txBody>
      </p:sp>
      <p:sp>
        <p:nvSpPr>
          <p:cNvPr id="243" name="TextBox 242"/>
          <p:cNvSpPr txBox="1"/>
          <p:nvPr/>
        </p:nvSpPr>
        <p:spPr>
          <a:xfrm>
            <a:off x="3546184" y="1421968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1</a:t>
            </a:r>
            <a:endParaRPr lang="ko-KR" altLang="en-US" sz="1200"/>
          </a:p>
        </p:txBody>
      </p:sp>
      <p:sp>
        <p:nvSpPr>
          <p:cNvPr id="259" name="TextBox 258"/>
          <p:cNvSpPr txBox="1"/>
          <p:nvPr/>
        </p:nvSpPr>
        <p:spPr>
          <a:xfrm>
            <a:off x="3290518" y="1421556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1</a:t>
            </a:r>
            <a:endParaRPr lang="ko-KR" altLang="en-US" sz="1200"/>
          </a:p>
        </p:txBody>
      </p:sp>
      <p:cxnSp>
        <p:nvCxnSpPr>
          <p:cNvPr id="263" name="직선 연결선 262"/>
          <p:cNvCxnSpPr>
            <a:stCxn id="357" idx="3"/>
            <a:endCxn id="359" idx="1"/>
          </p:cNvCxnSpPr>
          <p:nvPr/>
        </p:nvCxnSpPr>
        <p:spPr>
          <a:xfrm>
            <a:off x="4885747" y="1687112"/>
            <a:ext cx="494969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직선 연결선 266"/>
          <p:cNvCxnSpPr>
            <a:stCxn id="127" idx="3"/>
            <a:endCxn id="357" idx="1"/>
          </p:cNvCxnSpPr>
          <p:nvPr/>
        </p:nvCxnSpPr>
        <p:spPr>
          <a:xfrm>
            <a:off x="3282241" y="1687112"/>
            <a:ext cx="4855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직선 연결선 271"/>
          <p:cNvCxnSpPr>
            <a:stCxn id="360" idx="3"/>
            <a:endCxn id="361" idx="1"/>
          </p:cNvCxnSpPr>
          <p:nvPr/>
        </p:nvCxnSpPr>
        <p:spPr>
          <a:xfrm flipV="1">
            <a:off x="7984619" y="1685567"/>
            <a:ext cx="511217" cy="15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직선 화살표 연결선 283"/>
          <p:cNvCxnSpPr>
            <a:stCxn id="363" idx="0"/>
          </p:cNvCxnSpPr>
          <p:nvPr/>
        </p:nvCxnSpPr>
        <p:spPr>
          <a:xfrm flipH="1" flipV="1">
            <a:off x="7702414" y="2044701"/>
            <a:ext cx="137492" cy="675280"/>
          </a:xfrm>
          <a:prstGeom prst="straightConnector1">
            <a:avLst/>
          </a:prstGeom>
          <a:ln w="25400">
            <a:solidFill>
              <a:schemeClr val="tx1"/>
            </a:solidFill>
            <a:headEnd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직선 화살표 연결선 290"/>
          <p:cNvCxnSpPr>
            <a:stCxn id="364" idx="0"/>
          </p:cNvCxnSpPr>
          <p:nvPr/>
        </p:nvCxnSpPr>
        <p:spPr>
          <a:xfrm flipV="1">
            <a:off x="6945652" y="2044701"/>
            <a:ext cx="229848" cy="675280"/>
          </a:xfrm>
          <a:prstGeom prst="straightConnector1">
            <a:avLst/>
          </a:prstGeom>
          <a:ln w="25400">
            <a:solidFill>
              <a:schemeClr val="tx1"/>
            </a:solidFill>
            <a:headEnd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직선 연결선 317"/>
          <p:cNvCxnSpPr>
            <a:stCxn id="367" idx="3"/>
            <a:endCxn id="365" idx="1"/>
          </p:cNvCxnSpPr>
          <p:nvPr/>
        </p:nvCxnSpPr>
        <p:spPr>
          <a:xfrm flipV="1">
            <a:off x="3290518" y="4373179"/>
            <a:ext cx="2058603" cy="1576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9" name="TextBox 318"/>
          <p:cNvSpPr txBox="1"/>
          <p:nvPr/>
        </p:nvSpPr>
        <p:spPr>
          <a:xfrm>
            <a:off x="4830745" y="1421556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1</a:t>
            </a:r>
            <a:endParaRPr lang="ko-KR" altLang="en-US" sz="1200"/>
          </a:p>
        </p:txBody>
      </p:sp>
      <p:sp>
        <p:nvSpPr>
          <p:cNvPr id="339" name="TextBox 338"/>
          <p:cNvSpPr txBox="1"/>
          <p:nvPr/>
        </p:nvSpPr>
        <p:spPr>
          <a:xfrm>
            <a:off x="5144241" y="1421555"/>
            <a:ext cx="2503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*</a:t>
            </a:r>
            <a:endParaRPr lang="ko-KR" altLang="en-US" sz="1200"/>
          </a:p>
        </p:txBody>
      </p:sp>
      <p:sp>
        <p:nvSpPr>
          <p:cNvPr id="344" name="TextBox 343"/>
          <p:cNvSpPr txBox="1"/>
          <p:nvPr/>
        </p:nvSpPr>
        <p:spPr>
          <a:xfrm>
            <a:off x="7984619" y="1421968"/>
            <a:ext cx="2503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*</a:t>
            </a:r>
            <a:endParaRPr lang="ko-KR" altLang="en-US" sz="1200"/>
          </a:p>
        </p:txBody>
      </p:sp>
      <p:graphicFrame>
        <p:nvGraphicFramePr>
          <p:cNvPr id="357" name="표 3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9981778"/>
              </p:ext>
            </p:extLst>
          </p:nvPr>
        </p:nvGraphicFramePr>
        <p:xfrm>
          <a:off x="3767761" y="1279352"/>
          <a:ext cx="1117986" cy="815520"/>
        </p:xfrm>
        <a:graphic>
          <a:graphicData uri="http://schemas.openxmlformats.org/drawingml/2006/table">
            <a:tbl>
              <a:tblPr/>
              <a:tblGrid>
                <a:gridCol w="1117986"/>
              </a:tblGrid>
              <a:tr h="12661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kern="0" spc="0" smtClean="0">
                          <a:solidFill>
                            <a:srgbClr val="315F97"/>
                          </a:solidFill>
                          <a:effectLst/>
                          <a:ea typeface="맑은 고딕"/>
                        </a:rPr>
                        <a:t>Order</a:t>
                      </a:r>
                    </a:p>
                  </a:txBody>
                  <a:tcPr marL="64933" marR="64933" marT="17952" marB="179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4107">
                <a:tc>
                  <a:txBody>
                    <a:bodyPr/>
                    <a:lstStyle/>
                    <a:p>
                      <a:pPr algn="l" fontAlgn="base" latinLnBrk="1"/>
                      <a:r>
                        <a:rPr lang="en-US" altLang="ko-KR" sz="600" b="1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r>
                        <a:rPr lang="en-US" altLang="ko-KR" sz="600" b="1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: Long (pk)</a:t>
                      </a:r>
                    </a:p>
                    <a:p>
                      <a:pPr algn="l" fontAlgn="base" latinLnBrk="1"/>
                      <a:r>
                        <a:rPr lang="en-US" altLang="ko-KR" sz="60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 : User</a:t>
                      </a:r>
                    </a:p>
                    <a:p>
                      <a:pPr algn="l" fontAlgn="base" latinLnBrk="1"/>
                      <a:r>
                        <a:rPr lang="en-US" altLang="ko-KR" sz="60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orderProducts : List</a:t>
                      </a:r>
                    </a:p>
                    <a:p>
                      <a:pPr algn="l" fontAlgn="base" latinLnBrk="1"/>
                      <a:r>
                        <a:rPr lang="en-US" altLang="ko-KR" sz="60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delivery : Delivery</a:t>
                      </a:r>
                    </a:p>
                    <a:p>
                      <a:pPr algn="l" fontAlgn="base" latinLnBrk="1"/>
                      <a:r>
                        <a:rPr lang="en-US" altLang="ko-KR" sz="60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orderDate : LocalDateTime</a:t>
                      </a:r>
                    </a:p>
                    <a:p>
                      <a:pPr algn="l" fontAlgn="base" latinLnBrk="1"/>
                      <a:r>
                        <a:rPr lang="en-US" altLang="ko-KR" sz="60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status : OrderStatus (enum)</a:t>
                      </a:r>
                    </a:p>
                  </a:txBody>
                  <a:tcPr marL="64933" marR="64933" marT="17952" marB="179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59" name="표 3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9266971"/>
              </p:ext>
            </p:extLst>
          </p:nvPr>
        </p:nvGraphicFramePr>
        <p:xfrm>
          <a:off x="5380716" y="1325072"/>
          <a:ext cx="948047" cy="724080"/>
        </p:xfrm>
        <a:graphic>
          <a:graphicData uri="http://schemas.openxmlformats.org/drawingml/2006/table">
            <a:tbl>
              <a:tblPr/>
              <a:tblGrid>
                <a:gridCol w="948047"/>
              </a:tblGrid>
              <a:tr h="12661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kern="0" spc="0" smtClean="0">
                          <a:solidFill>
                            <a:srgbClr val="315F97"/>
                          </a:solidFill>
                          <a:effectLst/>
                          <a:ea typeface="맑은 고딕"/>
                        </a:rPr>
                        <a:t>OrderProduct</a:t>
                      </a:r>
                    </a:p>
                  </a:txBody>
                  <a:tcPr marL="64933" marR="64933" marT="17952" marB="179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4107">
                <a:tc>
                  <a:txBody>
                    <a:bodyPr/>
                    <a:lstStyle/>
                    <a:p>
                      <a:pPr algn="l" fontAlgn="base" latinLnBrk="1"/>
                      <a:r>
                        <a:rPr lang="en-US" altLang="ko-KR" sz="600" b="1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r>
                        <a:rPr lang="en-US" altLang="ko-KR" sz="600" b="1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: Long (pk)</a:t>
                      </a:r>
                    </a:p>
                    <a:p>
                      <a:pPr algn="l" fontAlgn="base" latinLnBrk="1"/>
                      <a:r>
                        <a:rPr lang="en-US" altLang="ko-KR" sz="60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product : Product</a:t>
                      </a:r>
                    </a:p>
                    <a:p>
                      <a:pPr algn="l" fontAlgn="base" latinLnBrk="1"/>
                      <a:r>
                        <a:rPr lang="en-US" altLang="ko-KR" sz="60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order : Order</a:t>
                      </a:r>
                    </a:p>
                    <a:p>
                      <a:pPr algn="l" fontAlgn="base" latinLnBrk="1"/>
                      <a:r>
                        <a:rPr lang="en-US" altLang="ko-KR" sz="60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orderPrice : int</a:t>
                      </a:r>
                    </a:p>
                    <a:p>
                      <a:pPr algn="l" fontAlgn="base" latinLnBrk="1"/>
                      <a:r>
                        <a:rPr lang="en-US" altLang="ko-KR" sz="60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count : int </a:t>
                      </a:r>
                    </a:p>
                  </a:txBody>
                  <a:tcPr marL="64933" marR="64933" marT="17952" marB="179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60" name="표 3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4024949"/>
              </p:ext>
            </p:extLst>
          </p:nvPr>
        </p:nvGraphicFramePr>
        <p:xfrm>
          <a:off x="6911376" y="1325072"/>
          <a:ext cx="1073243" cy="724080"/>
        </p:xfrm>
        <a:graphic>
          <a:graphicData uri="http://schemas.openxmlformats.org/drawingml/2006/table">
            <a:tbl>
              <a:tblPr/>
              <a:tblGrid>
                <a:gridCol w="1073243"/>
              </a:tblGrid>
              <a:tr h="12661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kern="0" spc="0" smtClean="0">
                          <a:solidFill>
                            <a:srgbClr val="315F97"/>
                          </a:solidFill>
                          <a:effectLst/>
                          <a:ea typeface="맑은 고딕"/>
                        </a:rPr>
                        <a:t>Product</a:t>
                      </a:r>
                      <a:r>
                        <a:rPr lang="en-US" altLang="ko-KR" sz="800" b="1" kern="0" spc="0" baseline="0" smtClean="0">
                          <a:solidFill>
                            <a:srgbClr val="315F97"/>
                          </a:solidFill>
                          <a:effectLst/>
                          <a:ea typeface="맑은 고딕"/>
                        </a:rPr>
                        <a:t> </a:t>
                      </a:r>
                      <a:endParaRPr lang="en-US" altLang="ko-KR" sz="800" b="1" kern="0" spc="0" smtClean="0">
                        <a:solidFill>
                          <a:srgbClr val="315F97"/>
                        </a:solidFill>
                        <a:effectLst/>
                        <a:ea typeface="맑은 고딕"/>
                      </a:endParaRPr>
                    </a:p>
                  </a:txBody>
                  <a:tcPr marL="64933" marR="64933" marT="17952" marB="179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4107">
                <a:tc>
                  <a:txBody>
                    <a:bodyPr/>
                    <a:lstStyle/>
                    <a:p>
                      <a:pPr algn="l" fontAlgn="base" latinLnBrk="1"/>
                      <a:r>
                        <a:rPr lang="en-US" altLang="ko-KR" sz="600" b="1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r>
                        <a:rPr lang="en-US" altLang="ko-KR" sz="600" b="1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: Long (pk)</a:t>
                      </a:r>
                    </a:p>
                    <a:p>
                      <a:pPr algn="l" fontAlgn="base" latinLnBrk="1"/>
                      <a:r>
                        <a:rPr lang="en-US" altLang="ko-KR" sz="60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 : String</a:t>
                      </a:r>
                    </a:p>
                    <a:p>
                      <a:pPr algn="l" fontAlgn="base" latinLnBrk="1"/>
                      <a:r>
                        <a:rPr lang="en-US" altLang="ko-KR" sz="60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price : int</a:t>
                      </a:r>
                    </a:p>
                    <a:p>
                      <a:pPr algn="l" fontAlgn="base" latinLnBrk="1"/>
                      <a:r>
                        <a:rPr lang="en-US" altLang="ko-KR" sz="60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stockQuantity</a:t>
                      </a:r>
                    </a:p>
                    <a:p>
                      <a:pPr algn="l" fontAlgn="base" latinLnBrk="1"/>
                      <a:r>
                        <a:rPr lang="en-US" altLang="ko-KR" sz="60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productCategoryList : List</a:t>
                      </a:r>
                    </a:p>
                  </a:txBody>
                  <a:tcPr marL="64933" marR="64933" marT="17952" marB="179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63" name="표 3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523034"/>
              </p:ext>
            </p:extLst>
          </p:nvPr>
        </p:nvGraphicFramePr>
        <p:xfrm>
          <a:off x="7428480" y="2719981"/>
          <a:ext cx="822852" cy="659424"/>
        </p:xfrm>
        <a:graphic>
          <a:graphicData uri="http://schemas.openxmlformats.org/drawingml/2006/table">
            <a:tbl>
              <a:tblPr/>
              <a:tblGrid>
                <a:gridCol w="822852"/>
              </a:tblGrid>
              <a:tr h="21792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kern="0" spc="0" smtClean="0">
                          <a:solidFill>
                            <a:srgbClr val="315F97"/>
                          </a:solidFill>
                          <a:effectLst/>
                          <a:ea typeface="맑은 고딕"/>
                        </a:rPr>
                        <a:t>Book</a:t>
                      </a:r>
                    </a:p>
                  </a:txBody>
                  <a:tcPr marL="64933" marR="64933" marT="17952" marB="179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8448">
                <a:tc>
                  <a:txBody>
                    <a:bodyPr/>
                    <a:lstStyle/>
                    <a:p>
                      <a:pPr algn="l" fontAlgn="base" latinLnBrk="1"/>
                      <a:r>
                        <a:rPr lang="en-US" altLang="ko-KR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Author</a:t>
                      </a:r>
                    </a:p>
                    <a:p>
                      <a:pPr algn="l" fontAlgn="base" latinLnBrk="1"/>
                      <a:r>
                        <a:rPr lang="en-US" altLang="ko-KR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isbn</a:t>
                      </a:r>
                      <a:endParaRPr lang="ko-KR" altLang="en-US" sz="600" kern="120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933" marR="64933" marT="17952" marB="179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64" name="표 3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9629802"/>
              </p:ext>
            </p:extLst>
          </p:nvPr>
        </p:nvGraphicFramePr>
        <p:xfrm>
          <a:off x="6534226" y="2719981"/>
          <a:ext cx="822852" cy="646847"/>
        </p:xfrm>
        <a:graphic>
          <a:graphicData uri="http://schemas.openxmlformats.org/drawingml/2006/table">
            <a:tbl>
              <a:tblPr/>
              <a:tblGrid>
                <a:gridCol w="822852"/>
              </a:tblGrid>
              <a:tr h="23050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kern="0" spc="0" smtClean="0">
                          <a:solidFill>
                            <a:srgbClr val="315F97"/>
                          </a:solidFill>
                          <a:effectLst/>
                          <a:ea typeface="맑은 고딕"/>
                        </a:rPr>
                        <a:t>Millkit</a:t>
                      </a:r>
                    </a:p>
                  </a:txBody>
                  <a:tcPr marL="64933" marR="64933" marT="17952" marB="179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5871">
                <a:tc>
                  <a:txBody>
                    <a:bodyPr/>
                    <a:lstStyle/>
                    <a:p>
                      <a:pPr algn="l" fontAlgn="base" latinLnBrk="1"/>
                      <a:r>
                        <a:rPr lang="en-US" altLang="ko-KR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Precautions</a:t>
                      </a:r>
                    </a:p>
                  </a:txBody>
                  <a:tcPr marL="64933" marR="64933" marT="17952" marB="179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65" name="표 3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2500354"/>
              </p:ext>
            </p:extLst>
          </p:nvPr>
        </p:nvGraphicFramePr>
        <p:xfrm>
          <a:off x="5349121" y="3873979"/>
          <a:ext cx="995939" cy="998400"/>
        </p:xfrm>
        <a:graphic>
          <a:graphicData uri="http://schemas.openxmlformats.org/drawingml/2006/table">
            <a:tbl>
              <a:tblPr/>
              <a:tblGrid>
                <a:gridCol w="995939"/>
              </a:tblGrid>
              <a:tr h="12661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kern="0" spc="0" smtClean="0">
                          <a:solidFill>
                            <a:srgbClr val="315F97"/>
                          </a:solidFill>
                          <a:effectLst/>
                          <a:ea typeface="맑은 고딕"/>
                        </a:rPr>
                        <a:t>Receipe</a:t>
                      </a:r>
                    </a:p>
                  </a:txBody>
                  <a:tcPr marL="64933" marR="64933" marT="17952" marB="179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4107">
                <a:tc>
                  <a:txBody>
                    <a:bodyPr/>
                    <a:lstStyle/>
                    <a:p>
                      <a:pPr algn="l" fontAlgn="base" latinLnBrk="1"/>
                      <a:r>
                        <a:rPr lang="en-US" altLang="ko-KR" sz="600" b="1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r>
                        <a:rPr lang="en-US" altLang="ko-KR" sz="600" b="1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: Long (pk)</a:t>
                      </a:r>
                    </a:p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1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userId : Long (fk)</a:t>
                      </a:r>
                    </a:p>
                    <a:p>
                      <a:pPr algn="l" fontAlgn="base" latinLnBrk="1"/>
                      <a:r>
                        <a:rPr lang="en-US" altLang="ko-KR" sz="600" b="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title : String</a:t>
                      </a:r>
                    </a:p>
                    <a:p>
                      <a:pPr algn="l" fontAlgn="base" latinLnBrk="1"/>
                      <a:r>
                        <a:rPr lang="en-US" altLang="ko-KR" sz="600" b="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content : String</a:t>
                      </a:r>
                    </a:p>
                    <a:p>
                      <a:pPr algn="l" fontAlgn="base" latinLnBrk="1"/>
                      <a:r>
                        <a:rPr lang="en-US" altLang="ko-KR" sz="600" b="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writer : String</a:t>
                      </a:r>
                    </a:p>
                    <a:p>
                      <a:pPr algn="l" fontAlgn="base" latinLnBrk="1"/>
                      <a:r>
                        <a:rPr lang="en-US" altLang="ko-KR" sz="600" b="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viewCnt : int</a:t>
                      </a:r>
                    </a:p>
                    <a:p>
                      <a:pPr algn="l" fontAlgn="base" latinLnBrk="1"/>
                      <a:r>
                        <a:rPr lang="en-US" altLang="ko-KR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createdDate : String</a:t>
                      </a:r>
                    </a:p>
                    <a:p>
                      <a:pPr algn="l" fontAlgn="base" latinLnBrk="1"/>
                      <a:r>
                        <a:rPr lang="en-US" altLang="ko-KR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modifiedDate : String</a:t>
                      </a:r>
                      <a:endParaRPr lang="ko-KR" altLang="en-US" sz="600" kern="120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933" marR="64933" marT="17952" marB="179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67" name="표 3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3077302"/>
              </p:ext>
            </p:extLst>
          </p:nvPr>
        </p:nvGraphicFramePr>
        <p:xfrm>
          <a:off x="2293927" y="3981188"/>
          <a:ext cx="996591" cy="815520"/>
        </p:xfrm>
        <a:graphic>
          <a:graphicData uri="http://schemas.openxmlformats.org/drawingml/2006/table">
            <a:tbl>
              <a:tblPr/>
              <a:tblGrid>
                <a:gridCol w="996591"/>
              </a:tblGrid>
              <a:tr h="12661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kern="0" spc="0" smtClean="0">
                          <a:solidFill>
                            <a:srgbClr val="315F97"/>
                          </a:solidFill>
                          <a:effectLst/>
                          <a:ea typeface="맑은 고딕"/>
                        </a:rPr>
                        <a:t>Review</a:t>
                      </a:r>
                    </a:p>
                  </a:txBody>
                  <a:tcPr marL="64933" marR="64933" marT="17952" marB="179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4107">
                <a:tc>
                  <a:txBody>
                    <a:bodyPr/>
                    <a:lstStyle/>
                    <a:p>
                      <a:pPr algn="l" fontAlgn="base" latinLnBrk="1"/>
                      <a:r>
                        <a:rPr lang="en-US" altLang="ko-KR" sz="600" b="1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r>
                        <a:rPr lang="en-US" altLang="ko-KR" sz="600" b="1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: Long (pk)</a:t>
                      </a:r>
                    </a:p>
                    <a:p>
                      <a:pPr algn="l" fontAlgn="base" latinLnBrk="1"/>
                      <a:r>
                        <a:rPr lang="en-US" altLang="ko-KR" sz="600" b="1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receipeId : Long (fk)</a:t>
                      </a:r>
                    </a:p>
                    <a:p>
                      <a:pPr algn="l" fontAlgn="base" latinLnBrk="1"/>
                      <a:r>
                        <a:rPr lang="en-US" altLang="ko-KR" sz="600" b="1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userId : Long (fk)</a:t>
                      </a:r>
                    </a:p>
                    <a:p>
                      <a:pPr algn="l" fontAlgn="base" latinLnBrk="1"/>
                      <a:r>
                        <a:rPr lang="en-US" altLang="ko-KR" sz="600" b="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reviewContent : String</a:t>
                      </a:r>
                    </a:p>
                    <a:p>
                      <a:pPr algn="l" fontAlgn="base" latinLnBrk="1"/>
                      <a:r>
                        <a:rPr lang="en-US" altLang="ko-KR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createdDate : String</a:t>
                      </a:r>
                    </a:p>
                    <a:p>
                      <a:pPr algn="l" fontAlgn="base" latinLnBrk="1"/>
                      <a:r>
                        <a:rPr lang="en-US" altLang="ko-KR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modifiedDate : String</a:t>
                      </a:r>
                      <a:endParaRPr lang="ko-KR" altLang="en-US" sz="600" kern="120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933" marR="64933" marT="17952" marB="179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369" name="직선 연결선 368"/>
          <p:cNvCxnSpPr>
            <a:stCxn id="359" idx="3"/>
            <a:endCxn id="360" idx="1"/>
          </p:cNvCxnSpPr>
          <p:nvPr/>
        </p:nvCxnSpPr>
        <p:spPr>
          <a:xfrm>
            <a:off x="6328763" y="1687112"/>
            <a:ext cx="58261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0" name="TextBox 369"/>
          <p:cNvSpPr txBox="1"/>
          <p:nvPr/>
        </p:nvSpPr>
        <p:spPr>
          <a:xfrm>
            <a:off x="6676026" y="1410112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1</a:t>
            </a:r>
            <a:endParaRPr lang="ko-KR" altLang="en-US" sz="1200"/>
          </a:p>
        </p:txBody>
      </p:sp>
      <p:sp>
        <p:nvSpPr>
          <p:cNvPr id="371" name="TextBox 370"/>
          <p:cNvSpPr txBox="1"/>
          <p:nvPr/>
        </p:nvSpPr>
        <p:spPr>
          <a:xfrm>
            <a:off x="6318490" y="1421556"/>
            <a:ext cx="2503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*</a:t>
            </a:r>
            <a:endParaRPr lang="ko-KR" altLang="en-US" sz="1200"/>
          </a:p>
        </p:txBody>
      </p:sp>
      <p:sp>
        <p:nvSpPr>
          <p:cNvPr id="376" name="TextBox 375"/>
          <p:cNvSpPr txBox="1"/>
          <p:nvPr/>
        </p:nvSpPr>
        <p:spPr>
          <a:xfrm>
            <a:off x="8251332" y="1421968"/>
            <a:ext cx="2503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*</a:t>
            </a:r>
            <a:endParaRPr lang="ko-KR" altLang="en-US" sz="1200"/>
          </a:p>
        </p:txBody>
      </p:sp>
      <p:cxnSp>
        <p:nvCxnSpPr>
          <p:cNvPr id="418" name="직선 연결선 417"/>
          <p:cNvCxnSpPr>
            <a:stCxn id="357" idx="2"/>
            <a:endCxn id="377" idx="0"/>
          </p:cNvCxnSpPr>
          <p:nvPr/>
        </p:nvCxnSpPr>
        <p:spPr>
          <a:xfrm>
            <a:off x="4326754" y="2094872"/>
            <a:ext cx="0" cy="77430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9" name="TextBox 418"/>
          <p:cNvSpPr txBox="1"/>
          <p:nvPr/>
        </p:nvSpPr>
        <p:spPr>
          <a:xfrm>
            <a:off x="4076404" y="2094872"/>
            <a:ext cx="2503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*</a:t>
            </a:r>
            <a:endParaRPr lang="ko-KR" altLang="en-US" sz="1200"/>
          </a:p>
        </p:txBody>
      </p:sp>
      <p:sp>
        <p:nvSpPr>
          <p:cNvPr id="420" name="TextBox 419"/>
          <p:cNvSpPr txBox="1"/>
          <p:nvPr/>
        </p:nvSpPr>
        <p:spPr>
          <a:xfrm>
            <a:off x="3561144" y="3158285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1</a:t>
            </a:r>
            <a:endParaRPr lang="ko-KR" altLang="en-US" sz="1200"/>
          </a:p>
        </p:txBody>
      </p:sp>
      <p:sp>
        <p:nvSpPr>
          <p:cNvPr id="421" name="TextBox 420"/>
          <p:cNvSpPr txBox="1"/>
          <p:nvPr/>
        </p:nvSpPr>
        <p:spPr>
          <a:xfrm>
            <a:off x="2541831" y="3704188"/>
            <a:ext cx="2503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*</a:t>
            </a:r>
            <a:endParaRPr lang="ko-KR" altLang="en-US" sz="1200"/>
          </a:p>
        </p:txBody>
      </p:sp>
      <p:graphicFrame>
        <p:nvGraphicFramePr>
          <p:cNvPr id="116" name="표 1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6660167"/>
              </p:ext>
            </p:extLst>
          </p:nvPr>
        </p:nvGraphicFramePr>
        <p:xfrm>
          <a:off x="2158341" y="2114028"/>
          <a:ext cx="1017369" cy="630536"/>
        </p:xfrm>
        <a:graphic>
          <a:graphicData uri="http://schemas.openxmlformats.org/drawingml/2006/table">
            <a:tbl>
              <a:tblPr/>
              <a:tblGrid>
                <a:gridCol w="1017369"/>
              </a:tblGrid>
              <a:tr h="17572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kern="0" spc="0" smtClean="0">
                          <a:solidFill>
                            <a:srgbClr val="315F97"/>
                          </a:solidFill>
                          <a:effectLst/>
                          <a:ea typeface="맑은 고딕"/>
                        </a:rPr>
                        <a:t>Address </a:t>
                      </a:r>
                      <a:r>
                        <a:rPr lang="en-US" altLang="ko-KR" sz="600" b="0" kern="0" spc="0" smtClean="0">
                          <a:solidFill>
                            <a:schemeClr val="tx1"/>
                          </a:solidFill>
                          <a:effectLst/>
                          <a:ea typeface="맑은 고딕"/>
                        </a:rPr>
                        <a:t>(value type)</a:t>
                      </a:r>
                    </a:p>
                  </a:txBody>
                  <a:tcPr marL="64933" marR="64933" marT="17952" marB="179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9560">
                <a:tc>
                  <a:txBody>
                    <a:bodyPr/>
                    <a:lstStyle/>
                    <a:p>
                      <a:pPr algn="l" fontAlgn="base" latinLnBrk="1"/>
                      <a:r>
                        <a:rPr lang="en-US" altLang="ko-KR" sz="600" b="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city : String</a:t>
                      </a:r>
                    </a:p>
                    <a:p>
                      <a:pPr algn="l" fontAlgn="base" latinLnBrk="1"/>
                      <a:r>
                        <a:rPr lang="en-US" altLang="ko-KR" sz="600" b="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street : String</a:t>
                      </a:r>
                    </a:p>
                    <a:p>
                      <a:pPr algn="l" fontAlgn="base" latinLnBrk="1"/>
                      <a:r>
                        <a:rPr lang="en-US" altLang="ko-KR" sz="600" b="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zipcode : String</a:t>
                      </a:r>
                      <a:endParaRPr lang="ko-KR" altLang="en-US" sz="600" b="0" kern="120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933" marR="64933" marT="17952" marB="179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326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5256084"/>
              </p:ext>
            </p:extLst>
          </p:nvPr>
        </p:nvGraphicFramePr>
        <p:xfrm>
          <a:off x="2614970" y="2878701"/>
          <a:ext cx="1365490" cy="1547040"/>
        </p:xfrm>
        <a:graphic>
          <a:graphicData uri="http://schemas.openxmlformats.org/drawingml/2006/table">
            <a:tbl>
              <a:tblPr firstRow="1" bandRow="1"/>
              <a:tblGrid>
                <a:gridCol w="1365490"/>
              </a:tblGrid>
              <a:tr h="221156"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800" b="1" kern="0" spc="0">
                          <a:solidFill>
                            <a:srgbClr val="315F97"/>
                          </a:solidFill>
                          <a:effectLst/>
                          <a:ea typeface="맑은 고딕"/>
                        </a:rPr>
                        <a:t>MEMBER</a:t>
                      </a:r>
                    </a:p>
                  </a:txBody>
                  <a:tcPr marL="64933" marR="64933" marT="17952" marB="179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</a:tr>
              <a:tr h="929407"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600" b="1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MEMBER_ID </a:t>
                      </a:r>
                      <a:r>
                        <a:rPr lang="en-US" altLang="ko-KR" sz="6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BIGINT (PK)</a:t>
                      </a:r>
                    </a:p>
                    <a:p>
                      <a:pPr algn="l" latinLnBrk="1">
                        <a:defRPr/>
                      </a:pPr>
                      <a:r>
                        <a:rPr lang="en-US" altLang="ko-KR" sz="600" kern="1200" baseline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EMAIL : VARCHAR(255)</a:t>
                      </a:r>
                    </a:p>
                    <a:p>
                      <a:pPr algn="l" latinLnBrk="1">
                        <a:defRPr/>
                      </a:pPr>
                      <a:r>
                        <a:rPr lang="en-US" altLang="ko-KR" sz="600" kern="1200" baseline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PASSWORD : VARCHAR(255)</a:t>
                      </a:r>
                    </a:p>
                    <a:p>
                      <a:pPr algn="l" latinLnBrk="1">
                        <a:defRPr/>
                      </a:pPr>
                      <a:r>
                        <a:rPr lang="en-US" altLang="ko-KR" sz="600" kern="1200" baseline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NICKNAME : VARCHAR(255)</a:t>
                      </a:r>
                    </a:p>
                    <a:p>
                      <a:pPr algn="l" latinLnBrk="1">
                        <a:defRPr/>
                      </a:pPr>
                      <a:r>
                        <a:rPr lang="en-US" altLang="ko-KR" sz="600" kern="1200" baseline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USERNAME : VARCHAR(255)</a:t>
                      </a:r>
                    </a:p>
                    <a:p>
                      <a:pPr algn="l" latinLnBrk="1">
                        <a:defRPr/>
                      </a:pPr>
                      <a:r>
                        <a:rPr lang="en-US" altLang="ko-KR" sz="600" kern="1200" baseline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GENDER : ENUM(“MALE”,”FEMALE”)</a:t>
                      </a:r>
                    </a:p>
                    <a:p>
                      <a:pPr algn="l" latinLnBrk="1">
                        <a:defRPr/>
                      </a:pPr>
                      <a:r>
                        <a:rPr lang="en-US" altLang="ko-KR" sz="600" kern="1200" baseline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BIRTH_DATE : DATETIME</a:t>
                      </a:r>
                    </a:p>
                    <a:p>
                      <a:pPr algn="l" latinLnBrk="1">
                        <a:defRPr/>
                      </a:pPr>
                      <a:r>
                        <a:rPr lang="en-US" altLang="ko-KR" sz="6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CITY : </a:t>
                      </a:r>
                      <a:r>
                        <a:rPr lang="en-US" altLang="ko-KR" sz="600" kern="1200" baseline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VARCHAR(255)</a:t>
                      </a:r>
                    </a:p>
                    <a:p>
                      <a:pPr algn="l" latinLnBrk="1">
                        <a:defRPr/>
                      </a:pPr>
                      <a:r>
                        <a:rPr lang="en-US" altLang="ko-KR" sz="600" kern="1200" baseline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STREET : VARCHAR(255)</a:t>
                      </a:r>
                    </a:p>
                    <a:p>
                      <a:pPr algn="l" latinLnBrk="1">
                        <a:defRPr/>
                      </a:pPr>
                      <a:r>
                        <a:rPr lang="en-US" altLang="ko-KR" sz="600" kern="1200" baseline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ROLE : ENUM(”USER”,”ADMIN”)</a:t>
                      </a:r>
                    </a:p>
                    <a:p>
                      <a:pPr algn="l" latinLnBrk="1">
                        <a:defRPr/>
                      </a:pPr>
                      <a:r>
                        <a:rPr lang="en-US" altLang="ko-KR" sz="600" kern="1200" baseline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ZIPCODE : VARCHAR(255)</a:t>
                      </a:r>
                      <a:r>
                        <a:rPr lang="en-US" altLang="ko-KR" sz="6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CREATED_DATE : </a:t>
                      </a:r>
                      <a:r>
                        <a:rPr lang="en-US" altLang="ko-KR" sz="600" kern="1200" baseline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DATETIME</a:t>
                      </a:r>
                    </a:p>
                    <a:p>
                      <a:pPr algn="l" latinLnBrk="1">
                        <a:defRPr/>
                      </a:pPr>
                      <a:r>
                        <a:rPr lang="en-US" altLang="ko-KR" sz="6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MODIFIED_DATE : </a:t>
                      </a:r>
                      <a:r>
                        <a:rPr lang="en-US" altLang="ko-KR" sz="600" kern="1200" baseline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DATETIME</a:t>
                      </a:r>
                    </a:p>
                    <a:p>
                      <a:pPr algn="l" latinLnBrk="1">
                        <a:defRPr/>
                      </a:pPr>
                      <a:r>
                        <a:rPr lang="en-US" altLang="ko-KR" sz="600" kern="1200" baseline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TERMS_AGREE_DATE : DATETIME</a:t>
                      </a:r>
                    </a:p>
                  </a:txBody>
                  <a:tcPr marL="64933" marR="64933" marT="17952" marB="179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9896620" y="1256253"/>
          <a:ext cx="1242524" cy="724080"/>
        </p:xfrm>
        <a:graphic>
          <a:graphicData uri="http://schemas.openxmlformats.org/drawingml/2006/table">
            <a:tbl>
              <a:tblPr firstRow="1" bandRow="1"/>
              <a:tblGrid>
                <a:gridCol w="1242524"/>
              </a:tblGrid>
              <a:tr h="244124"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800" b="1" kern="0" spc="0">
                          <a:solidFill>
                            <a:srgbClr val="315F97"/>
                          </a:solidFill>
                          <a:effectLst/>
                          <a:ea typeface="맑은 고딕"/>
                        </a:rPr>
                        <a:t>PRODUCT_CATEGORY</a:t>
                      </a:r>
                      <a:endParaRPr lang="en-US" altLang="ko-KR" sz="800" b="1" kern="0" spc="0">
                        <a:solidFill>
                          <a:srgbClr val="315F97"/>
                        </a:solidFill>
                        <a:ea typeface="맑은 고딕"/>
                      </a:endParaRPr>
                    </a:p>
                  </a:txBody>
                  <a:tcPr marL="64933" marR="64933" marT="17952" marB="179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</a:tr>
              <a:tr h="479956"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6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CATEGORY_ID : BIGINT (FK)</a:t>
                      </a:r>
                    </a:p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600" b="1" kern="1200" baseline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PRODUCT_ID : BIGINT (FK</a:t>
                      </a:r>
                      <a:endParaRPr lang="en-US" altLang="ko-KR" sz="600" kern="1200" baseline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933" marR="64933" marT="17952" marB="179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511265" y="1289640"/>
          <a:ext cx="1168313" cy="724080"/>
        </p:xfrm>
        <a:graphic>
          <a:graphicData uri="http://schemas.openxmlformats.org/drawingml/2006/table">
            <a:tbl>
              <a:tblPr firstRow="1" bandRow="1"/>
              <a:tblGrid>
                <a:gridCol w="1168313"/>
              </a:tblGrid>
              <a:tr h="126618"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800" b="1" kern="0" spc="0">
                          <a:solidFill>
                            <a:srgbClr val="315F97"/>
                          </a:solidFill>
                          <a:effectLst/>
                          <a:ea typeface="맑은 고딕"/>
                        </a:rPr>
                        <a:t>DELIVERY</a:t>
                      </a: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933" marR="64933" marT="17952" marB="179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</a:tr>
              <a:tr h="454107"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6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DELIVERY_ID : BIGINT (PK)</a:t>
                      </a:r>
                    </a:p>
                    <a:p>
                      <a:pPr algn="l" latinLnBrk="1">
                        <a:defRPr/>
                      </a:pPr>
                      <a:r>
                        <a:rPr lang="en-US" altLang="ko-KR" sz="6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CITY : </a:t>
                      </a:r>
                      <a:r>
                        <a:rPr lang="en-US" altLang="ko-KR" sz="600" kern="1200" baseline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VARCHAR(255)</a:t>
                      </a:r>
                    </a:p>
                    <a:p>
                      <a:pPr algn="l" latinLnBrk="1">
                        <a:defRPr/>
                      </a:pPr>
                      <a:r>
                        <a:rPr lang="en-US" altLang="ko-KR" sz="600" kern="1200" baseline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STREET : VARCHAR(255)</a:t>
                      </a:r>
                    </a:p>
                    <a:p>
                      <a:pPr algn="l" latinLnBrk="1">
                        <a:defRPr/>
                      </a:pPr>
                      <a:r>
                        <a:rPr lang="en-US" altLang="ko-KR" sz="600" kern="1200" baseline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ZIPCODE : VARCHAR(255)</a:t>
                      </a:r>
                    </a:p>
                    <a:p>
                      <a:pPr algn="l" latinLnBrk="1">
                        <a:defRPr/>
                      </a:pPr>
                      <a:r>
                        <a:rPr lang="en-US" altLang="ko-KR" sz="600" kern="1200" baseline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STATUS : ENUM(‘?’,’?’)</a:t>
                      </a:r>
                    </a:p>
                  </a:txBody>
                  <a:tcPr marL="64933" marR="64933" marT="17952" marB="179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8500625"/>
              </p:ext>
            </p:extLst>
          </p:nvPr>
        </p:nvGraphicFramePr>
        <p:xfrm>
          <a:off x="3574725" y="1268677"/>
          <a:ext cx="1307549" cy="906960"/>
        </p:xfrm>
        <a:graphic>
          <a:graphicData uri="http://schemas.openxmlformats.org/drawingml/2006/table">
            <a:tbl>
              <a:tblPr firstRow="1" bandRow="1"/>
              <a:tblGrid>
                <a:gridCol w="1307549"/>
              </a:tblGrid>
              <a:tr h="193848"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800" b="1" kern="0" spc="0">
                          <a:solidFill>
                            <a:srgbClr val="315F97"/>
                          </a:solidFill>
                          <a:effectLst/>
                          <a:ea typeface="맑은 고딕"/>
                        </a:rPr>
                        <a:t>ORDER</a:t>
                      </a:r>
                      <a:endParaRPr lang="en-US" altLang="ko-KR" sz="800" b="1" kern="0" spc="0">
                        <a:solidFill>
                          <a:srgbClr val="315F97"/>
                        </a:solidFill>
                        <a:ea typeface="맑은 고딕"/>
                      </a:endParaRPr>
                    </a:p>
                  </a:txBody>
                  <a:tcPr marL="64933" marR="64933" marT="17952" marB="179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</a:tr>
              <a:tr h="454107"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6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ORDER_ID : BIGINT (PK)</a:t>
                      </a:r>
                    </a:p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600" b="1" kern="1200" baseline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DELIVERY_ID : BIGINT (FK)</a:t>
                      </a:r>
                    </a:p>
                    <a:p>
                      <a:pPr algn="l" latinLnBrk="1">
                        <a:defRPr/>
                      </a:pPr>
                      <a:r>
                        <a:rPr lang="en-US" altLang="ko-KR" sz="600" b="1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MEMBER_ID </a:t>
                      </a:r>
                      <a:r>
                        <a:rPr lang="en-US" altLang="ko-KR" sz="600" b="1" kern="1200" baseline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BIGINT (FK)</a:t>
                      </a:r>
                    </a:p>
                    <a:p>
                      <a:pPr algn="l" latinLnBrk="1">
                        <a:defRPr/>
                      </a:pPr>
                      <a:r>
                        <a:rPr lang="en-US" altLang="ko-KR" sz="600" kern="1200" baseline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ORDER_DATE : DATETIME</a:t>
                      </a:r>
                    </a:p>
                    <a:p>
                      <a:pPr algn="l" latinLnBrk="1">
                        <a:defRPr/>
                      </a:pPr>
                      <a:r>
                        <a:rPr lang="en-US" altLang="ko-KR" sz="60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ORDER_STATUS </a:t>
                      </a:r>
                      <a:r>
                        <a:rPr lang="en-US" altLang="ko-KR" sz="600" kern="1200" baseline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ENUM</a:t>
                      </a:r>
                      <a:r>
                        <a:rPr lang="en-US" altLang="ko-KR" sz="60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(‘?’,’?’)</a:t>
                      </a:r>
                    </a:p>
                    <a:p>
                      <a:pPr algn="l" latinLnBrk="1">
                        <a:defRPr/>
                      </a:pPr>
                      <a:r>
                        <a:rPr lang="en-US" altLang="ko-KR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CREATED_DATE : </a:t>
                      </a:r>
                      <a:r>
                        <a:rPr lang="en-US" altLang="ko-KR" sz="60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DATETIME</a:t>
                      </a:r>
                    </a:p>
                    <a:p>
                      <a:pPr algn="l" latinLnBrk="1">
                        <a:defRPr/>
                      </a:pPr>
                      <a:r>
                        <a:rPr lang="en-US" altLang="ko-KR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MODIFIED_DATE : </a:t>
                      </a:r>
                      <a:r>
                        <a:rPr lang="en-US" altLang="ko-KR" sz="60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DATETIME</a:t>
                      </a:r>
                      <a:endParaRPr lang="en-US" altLang="ko-KR" sz="600" kern="120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933" marR="64933" marT="17952" marB="179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803000"/>
              </p:ext>
            </p:extLst>
          </p:nvPr>
        </p:nvGraphicFramePr>
        <p:xfrm>
          <a:off x="5589684" y="1250054"/>
          <a:ext cx="1444433" cy="998400"/>
        </p:xfrm>
        <a:graphic>
          <a:graphicData uri="http://schemas.openxmlformats.org/drawingml/2006/table">
            <a:tbl>
              <a:tblPr firstRow="1" bandRow="1"/>
              <a:tblGrid>
                <a:gridCol w="1444433"/>
              </a:tblGrid>
              <a:tr h="126618"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800" b="1" kern="0" spc="0">
                          <a:solidFill>
                            <a:srgbClr val="315F97"/>
                          </a:solidFill>
                          <a:effectLst/>
                          <a:ea typeface="맑은 고딕"/>
                        </a:rPr>
                        <a:t>ORDER_PRODUCT</a:t>
                      </a:r>
                      <a:endParaRPr lang="en-US" altLang="ko-KR" sz="800" b="1" kern="0" spc="0">
                        <a:solidFill>
                          <a:srgbClr val="315F97"/>
                        </a:solidFill>
                        <a:ea typeface="맑은 고딕"/>
                      </a:endParaRPr>
                    </a:p>
                  </a:txBody>
                  <a:tcPr marL="64933" marR="64933" marT="17952" marB="179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</a:tr>
              <a:tr h="454107"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6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ORDER_PRODUCT_ID : BIGINT (PK)</a:t>
                      </a:r>
                    </a:p>
                    <a:p>
                      <a:pPr algn="l" latinLnBrk="1">
                        <a:defRPr/>
                      </a:pPr>
                      <a:r>
                        <a:rPr lang="en-US" altLang="ko-KR" sz="600" b="1" kern="1200" baseline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PRODUCT_ID : BIGINT (FK)</a:t>
                      </a:r>
                    </a:p>
                    <a:p>
                      <a:pPr algn="l" latinLnBrk="1">
                        <a:defRPr/>
                      </a:pPr>
                      <a:r>
                        <a:rPr lang="en-US" altLang="ko-KR" sz="600" b="1" kern="1200" baseline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ORDER_ID : BIGINT (FK)</a:t>
                      </a:r>
                    </a:p>
                    <a:p>
                      <a:pPr algn="l" latinLnBrk="1">
                        <a:defRPr/>
                      </a:pPr>
                      <a:r>
                        <a:rPr lang="en-US" altLang="ko-KR" sz="600" kern="1200" baseline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ORDER_PRICE : INT</a:t>
                      </a:r>
                    </a:p>
                    <a:p>
                      <a:pPr algn="l" latinLnBrk="1">
                        <a:defRPr/>
                      </a:pPr>
                      <a:r>
                        <a:rPr lang="en-US" altLang="ko-KR" sz="60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ORDER_COUNT </a:t>
                      </a:r>
                      <a:r>
                        <a:rPr lang="en-US" altLang="ko-KR" sz="600" kern="1200" baseline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altLang="ko-KR" sz="60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</a:p>
                    <a:p>
                      <a:pPr algn="l" latinLnBrk="1">
                        <a:defRPr/>
                      </a:pPr>
                      <a:r>
                        <a:rPr lang="en-US" altLang="ko-KR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CREATED_DATE : </a:t>
                      </a:r>
                      <a:r>
                        <a:rPr lang="en-US" altLang="ko-KR" sz="60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DATETIME</a:t>
                      </a:r>
                    </a:p>
                    <a:p>
                      <a:pPr algn="l" latinLnBrk="1">
                        <a:defRPr/>
                      </a:pPr>
                      <a:r>
                        <a:rPr lang="en-US" altLang="ko-KR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MODIFIED_DATE : </a:t>
                      </a:r>
                      <a:r>
                        <a:rPr lang="en-US" altLang="ko-KR" sz="60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DATETIME</a:t>
                      </a:r>
                      <a:endParaRPr lang="en-US" altLang="ko-KR" sz="600" kern="120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 latinLnBrk="1">
                        <a:defRPr/>
                      </a:pPr>
                      <a:endParaRPr lang="en-US" altLang="ko-KR" sz="600" kern="1200" baseline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933" marR="64933" marT="17952" marB="179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7498520"/>
              </p:ext>
            </p:extLst>
          </p:nvPr>
        </p:nvGraphicFramePr>
        <p:xfrm>
          <a:off x="7941235" y="1405968"/>
          <a:ext cx="1072841" cy="876157"/>
        </p:xfrm>
        <a:graphic>
          <a:graphicData uri="http://schemas.openxmlformats.org/drawingml/2006/table">
            <a:tbl>
              <a:tblPr firstRow="1" bandRow="1"/>
              <a:tblGrid>
                <a:gridCol w="1072841"/>
              </a:tblGrid>
              <a:tr h="250776"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800" b="1" kern="0" spc="0">
                          <a:solidFill>
                            <a:srgbClr val="315F97"/>
                          </a:solidFill>
                          <a:effectLst/>
                          <a:ea typeface="맑은 고딕"/>
                        </a:rPr>
                        <a:t>PRODUCT</a:t>
                      </a:r>
                      <a:endParaRPr lang="en-US" altLang="ko-KR" sz="800" b="1" kern="0" spc="0">
                        <a:solidFill>
                          <a:srgbClr val="315F97"/>
                        </a:solidFill>
                        <a:ea typeface="맑은 고딕"/>
                      </a:endParaRPr>
                    </a:p>
                  </a:txBody>
                  <a:tcPr marL="64933" marR="64933" marT="17952" marB="179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</a:tr>
              <a:tr h="625381"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6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 : BIGINT (PK)</a:t>
                      </a:r>
                    </a:p>
                    <a:p>
                      <a:pPr algn="l" latinLnBrk="1">
                        <a:defRPr/>
                      </a:pPr>
                      <a:r>
                        <a:rPr lang="en-US" altLang="ko-KR" sz="600" kern="1200" baseline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 : VARCHAR(255)</a:t>
                      </a:r>
                    </a:p>
                    <a:p>
                      <a:pPr algn="l" latinLnBrk="1">
                        <a:defRPr/>
                      </a:pPr>
                      <a:r>
                        <a:rPr lang="en-US" altLang="ko-KR" sz="600" kern="1200" baseline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PRICE : INT</a:t>
                      </a:r>
                    </a:p>
                    <a:p>
                      <a:pPr algn="l" latinLnBrk="1">
                        <a:defRPr/>
                      </a:pPr>
                      <a:r>
                        <a:rPr lang="en-US" altLang="ko-KR" sz="600" kern="1200" baseline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STOCKQUANTITY : INT</a:t>
                      </a:r>
                    </a:p>
                    <a:p>
                      <a:pPr algn="l" latinLnBrk="1">
                        <a:defRPr/>
                      </a:pPr>
                      <a:endParaRPr lang="en-US" altLang="ko-KR" sz="600" kern="1200" baseline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 latinLnBrk="1">
                        <a:defRPr/>
                      </a:pPr>
                      <a:endParaRPr lang="en-US" altLang="ko-KR" sz="600" kern="1200" baseline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933" marR="64933" marT="17952" marB="179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3215640"/>
              </p:ext>
            </p:extLst>
          </p:nvPr>
        </p:nvGraphicFramePr>
        <p:xfrm>
          <a:off x="4884666" y="2031930"/>
          <a:ext cx="1515229" cy="1181991"/>
        </p:xfrm>
        <a:graphic>
          <a:graphicData uri="http://schemas.openxmlformats.org/drawingml/2006/table">
            <a:tbl>
              <a:tblPr firstRow="1" bandRow="1"/>
              <a:tblGrid>
                <a:gridCol w="1515229"/>
              </a:tblGrid>
              <a:tr h="274029"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800" b="1" kern="0" spc="0">
                          <a:solidFill>
                            <a:srgbClr val="315F97"/>
                          </a:solidFill>
                          <a:effectLst/>
                          <a:ea typeface="맑은 고딕"/>
                        </a:rPr>
                        <a:t>RECEIPE</a:t>
                      </a:r>
                      <a:endParaRPr lang="en-US" altLang="ko-KR" sz="800" b="1" kern="0" spc="0">
                        <a:solidFill>
                          <a:srgbClr val="315F97"/>
                        </a:solidFill>
                        <a:ea typeface="맑은 고딕"/>
                      </a:endParaRPr>
                    </a:p>
                  </a:txBody>
                  <a:tcPr marL="64933" marR="64933" marT="17952" marB="179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</a:tr>
              <a:tr h="907962"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6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RECEIPE_ID : BIGINT (PK)</a:t>
                      </a:r>
                    </a:p>
                    <a:p>
                      <a:pPr algn="l" latinLnBrk="1">
                        <a:defRPr/>
                      </a:pPr>
                      <a:r>
                        <a:rPr lang="en-US" altLang="ko-KR" sz="600" b="1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MEMBER_ID </a:t>
                      </a:r>
                      <a:r>
                        <a:rPr lang="en-US" altLang="ko-KR" sz="600" b="1" kern="1200" baseline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BIGINT (FK)</a:t>
                      </a:r>
                    </a:p>
                    <a:p>
                      <a:pPr algn="l" latinLnBrk="1">
                        <a:defRPr/>
                      </a:pPr>
                      <a:r>
                        <a:rPr lang="en-US" altLang="ko-KR" sz="600" b="0" kern="1200" baseline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TITLE </a:t>
                      </a:r>
                      <a:r>
                        <a:rPr lang="en-US" altLang="ko-KR" sz="600" kern="1200" baseline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VARCHAR(255)</a:t>
                      </a:r>
                    </a:p>
                    <a:p>
                      <a:pPr algn="l" latinLnBrk="1">
                        <a:defRPr/>
                      </a:pPr>
                      <a:r>
                        <a:rPr lang="en-US" altLang="ko-KR" sz="600" b="0" kern="1200" baseline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CONTNET : TEXT</a:t>
                      </a:r>
                    </a:p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600" b="0" kern="1200" baseline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WRITER </a:t>
                      </a:r>
                      <a:r>
                        <a:rPr lang="en-US" altLang="ko-KR" sz="600" kern="1200" baseline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VARCHAR(255)</a:t>
                      </a:r>
                    </a:p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600" b="0" kern="1200" baseline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VIEW_CNT : </a:t>
                      </a:r>
                      <a:r>
                        <a:rPr lang="en-US" altLang="ko-KR" sz="600" kern="1200" baseline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</a:p>
                    <a:p>
                      <a:pPr algn="l" latinLnBrk="1">
                        <a:defRPr/>
                      </a:pPr>
                      <a:r>
                        <a:rPr lang="en-US" altLang="ko-KR" sz="6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CREATED_DATE : </a:t>
                      </a:r>
                      <a:r>
                        <a:rPr lang="en-US" altLang="ko-KR" sz="600" kern="1200" baseline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DATETIME</a:t>
                      </a:r>
                    </a:p>
                    <a:p>
                      <a:pPr algn="l" latinLnBrk="1">
                        <a:defRPr/>
                      </a:pPr>
                      <a:r>
                        <a:rPr lang="en-US" altLang="ko-KR" sz="6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MODIFIED_DATE : </a:t>
                      </a:r>
                      <a:r>
                        <a:rPr lang="en-US" altLang="ko-KR" sz="600" kern="1200" baseline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DATETIME</a:t>
                      </a:r>
                      <a:endParaRPr lang="en-US" altLang="ko-KR" sz="60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933" marR="64933" marT="17952" marB="179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4924089"/>
              </p:ext>
            </p:extLst>
          </p:nvPr>
        </p:nvGraphicFramePr>
        <p:xfrm>
          <a:off x="4593678" y="3680720"/>
          <a:ext cx="1182430" cy="854167"/>
        </p:xfrm>
        <a:graphic>
          <a:graphicData uri="http://schemas.openxmlformats.org/drawingml/2006/table">
            <a:tbl>
              <a:tblPr firstRow="1" bandRow="1"/>
              <a:tblGrid>
                <a:gridCol w="1182430"/>
              </a:tblGrid>
              <a:tr h="235793"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800" b="1" kern="0" spc="0">
                          <a:solidFill>
                            <a:srgbClr val="315F97"/>
                          </a:solidFill>
                          <a:effectLst/>
                          <a:ea typeface="맑은 고딕"/>
                        </a:rPr>
                        <a:t>REVIEW</a:t>
                      </a:r>
                      <a:endParaRPr lang="en-US" altLang="ko-KR" sz="800" b="1" kern="0" spc="0">
                        <a:solidFill>
                          <a:srgbClr val="315F97"/>
                        </a:solidFill>
                        <a:ea typeface="맑은 고딕"/>
                      </a:endParaRPr>
                    </a:p>
                  </a:txBody>
                  <a:tcPr marL="64933" marR="64933" marT="17952" marB="179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</a:tr>
              <a:tr h="618374"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6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REVIEW_ID : BIGINT (PK)</a:t>
                      </a:r>
                    </a:p>
                    <a:p>
                      <a:pPr algn="l" latinLnBrk="1">
                        <a:defRPr/>
                      </a:pPr>
                      <a:r>
                        <a:rPr lang="en-US" altLang="ko-KR" sz="600" b="1" kern="1200" baseline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RECEIPE_ID : BIGINT (FK)</a:t>
                      </a:r>
                    </a:p>
                    <a:p>
                      <a:pPr algn="l" latinLnBrk="1">
                        <a:defRPr/>
                      </a:pPr>
                      <a:r>
                        <a:rPr lang="en-US" altLang="ko-KR" sz="600" b="1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MEMBER_ID </a:t>
                      </a:r>
                      <a:r>
                        <a:rPr lang="en-US" altLang="ko-KR" sz="600" b="1" kern="1200" baseline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BIGINT (FK)</a:t>
                      </a:r>
                    </a:p>
                    <a:p>
                      <a:pPr algn="l" latinLnBrk="1">
                        <a:defRPr/>
                      </a:pPr>
                      <a:r>
                        <a:rPr lang="en-US" altLang="ko-KR" sz="600" b="0" kern="1200" baseline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REVIEW_CONTENT : TEXT</a:t>
                      </a:r>
                    </a:p>
                    <a:p>
                      <a:pPr algn="l" latinLnBrk="1">
                        <a:defRPr/>
                      </a:pPr>
                      <a:r>
                        <a:rPr lang="en-US" altLang="ko-KR" sz="6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CREATED_DATE : </a:t>
                      </a:r>
                      <a:r>
                        <a:rPr lang="en-US" altLang="ko-KR" sz="600" kern="1200" baseline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DATETIME</a:t>
                      </a:r>
                    </a:p>
                    <a:p>
                      <a:pPr algn="l" latinLnBrk="1">
                        <a:defRPr/>
                      </a:pPr>
                      <a:r>
                        <a:rPr lang="en-US" altLang="ko-KR" sz="6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MODIFIED_DATE : </a:t>
                      </a:r>
                      <a:r>
                        <a:rPr lang="en-US" altLang="ko-KR" sz="600" kern="1200" baseline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DATETIME</a:t>
                      </a:r>
                      <a:endParaRPr lang="en-US" altLang="ko-KR" sz="60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933" marR="64933" marT="17952" marB="179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pic>
        <p:nvPicPr>
          <p:cNvPr id="39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4248015" y="5666125"/>
            <a:ext cx="2989562" cy="808950"/>
          </a:xfrm>
          <a:prstGeom prst="rect">
            <a:avLst/>
          </a:prstGeom>
          <a:noFill/>
          <a:ln>
            <a:noFill/>
          </a:ln>
          <a:effectLst/>
        </p:spPr>
      </p:pic>
      <p:grpSp>
        <p:nvGrpSpPr>
          <p:cNvPr id="150" name="그룹 149"/>
          <p:cNvGrpSpPr/>
          <p:nvPr/>
        </p:nvGrpSpPr>
        <p:grpSpPr>
          <a:xfrm>
            <a:off x="3668926" y="1983659"/>
            <a:ext cx="177800" cy="900667"/>
            <a:chOff x="4368847" y="1974134"/>
            <a:chExt cx="177800" cy="900667"/>
          </a:xfrm>
        </p:grpSpPr>
        <p:cxnSp>
          <p:nvCxnSpPr>
            <p:cNvPr id="90" name="직선 연결선 89"/>
            <p:cNvCxnSpPr/>
            <p:nvPr/>
          </p:nvCxnSpPr>
          <p:spPr>
            <a:xfrm rot="10800000" flipV="1">
              <a:off x="4449475" y="2680067"/>
              <a:ext cx="0" cy="19473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 90"/>
            <p:cNvCxnSpPr/>
            <p:nvPr/>
          </p:nvCxnSpPr>
          <p:spPr>
            <a:xfrm rot="10800000" flipV="1">
              <a:off x="4449475" y="2523012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연결선 91"/>
            <p:cNvCxnSpPr/>
            <p:nvPr/>
          </p:nvCxnSpPr>
          <p:spPr>
            <a:xfrm rot="10800000" flipV="1">
              <a:off x="4449475" y="2365912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연결선 93"/>
            <p:cNvCxnSpPr/>
            <p:nvPr/>
          </p:nvCxnSpPr>
          <p:spPr>
            <a:xfrm rot="10800000" flipV="1">
              <a:off x="4449475" y="1974134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/>
            <p:cNvCxnSpPr/>
            <p:nvPr/>
          </p:nvCxnSpPr>
          <p:spPr>
            <a:xfrm rot="5400000" flipV="1">
              <a:off x="4355495" y="1994303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95"/>
            <p:cNvCxnSpPr/>
            <p:nvPr/>
          </p:nvCxnSpPr>
          <p:spPr>
            <a:xfrm rot="5400000">
              <a:off x="4443777" y="1993343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타원 97"/>
            <p:cNvSpPr/>
            <p:nvPr/>
          </p:nvSpPr>
          <p:spPr>
            <a:xfrm rot="5400000" flipH="1">
              <a:off x="4365037" y="2091132"/>
              <a:ext cx="167640" cy="16002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99" name="직선 연결선 98"/>
            <p:cNvCxnSpPr/>
            <p:nvPr/>
          </p:nvCxnSpPr>
          <p:spPr>
            <a:xfrm>
              <a:off x="4448857" y="2254962"/>
              <a:ext cx="618" cy="54621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>
            <a:xfrm rot="5400000" flipV="1">
              <a:off x="4457747" y="2672713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3" name="그룹 112"/>
          <p:cNvGrpSpPr/>
          <p:nvPr/>
        </p:nvGrpSpPr>
        <p:grpSpPr>
          <a:xfrm rot="16200000">
            <a:off x="3036566" y="1205791"/>
            <a:ext cx="186690" cy="900667"/>
            <a:chOff x="5281050" y="3021012"/>
            <a:chExt cx="186690" cy="900667"/>
          </a:xfrm>
        </p:grpSpPr>
        <p:cxnSp>
          <p:nvCxnSpPr>
            <p:cNvPr id="114" name="직선 연결선 113"/>
            <p:cNvCxnSpPr/>
            <p:nvPr/>
          </p:nvCxnSpPr>
          <p:spPr>
            <a:xfrm flipV="1">
              <a:off x="5378222" y="3021012"/>
              <a:ext cx="0" cy="19473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직선 연결선 114"/>
            <p:cNvCxnSpPr/>
            <p:nvPr/>
          </p:nvCxnSpPr>
          <p:spPr>
            <a:xfrm flipV="1">
              <a:off x="5378222" y="3259613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직선 연결선 115"/>
            <p:cNvCxnSpPr/>
            <p:nvPr/>
          </p:nvCxnSpPr>
          <p:spPr>
            <a:xfrm flipV="1">
              <a:off x="5378222" y="3416713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직선 연결선 116"/>
            <p:cNvCxnSpPr/>
            <p:nvPr/>
          </p:nvCxnSpPr>
          <p:spPr>
            <a:xfrm flipV="1">
              <a:off x="5378222" y="3724670"/>
              <a:ext cx="0" cy="13683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직선 연결선 117"/>
            <p:cNvCxnSpPr/>
            <p:nvPr/>
          </p:nvCxnSpPr>
          <p:spPr>
            <a:xfrm flipV="1">
              <a:off x="5378222" y="3808491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직선 연결선 120"/>
            <p:cNvCxnSpPr/>
            <p:nvPr/>
          </p:nvCxnSpPr>
          <p:spPr>
            <a:xfrm rot="16200000" flipV="1">
              <a:off x="5378840" y="3719591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직선 연결선 122"/>
            <p:cNvCxnSpPr/>
            <p:nvPr/>
          </p:nvCxnSpPr>
          <p:spPr>
            <a:xfrm flipV="1">
              <a:off x="5378222" y="3586230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직선 연결선 123"/>
            <p:cNvCxnSpPr/>
            <p:nvPr/>
          </p:nvCxnSpPr>
          <p:spPr>
            <a:xfrm rot="16200000" flipV="1">
              <a:off x="5369950" y="3045300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8" name="그룹 127"/>
          <p:cNvGrpSpPr/>
          <p:nvPr/>
        </p:nvGrpSpPr>
        <p:grpSpPr>
          <a:xfrm rot="16200000">
            <a:off x="5048679" y="1205791"/>
            <a:ext cx="186690" cy="900667"/>
            <a:chOff x="5281050" y="3021012"/>
            <a:chExt cx="186690" cy="900667"/>
          </a:xfrm>
        </p:grpSpPr>
        <p:cxnSp>
          <p:nvCxnSpPr>
            <p:cNvPr id="129" name="직선 연결선 128"/>
            <p:cNvCxnSpPr/>
            <p:nvPr/>
          </p:nvCxnSpPr>
          <p:spPr>
            <a:xfrm flipV="1">
              <a:off x="5378222" y="3021012"/>
              <a:ext cx="0" cy="19473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직선 연결선 129"/>
            <p:cNvCxnSpPr/>
            <p:nvPr/>
          </p:nvCxnSpPr>
          <p:spPr>
            <a:xfrm flipV="1">
              <a:off x="5378222" y="3259613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직선 연결선 130"/>
            <p:cNvCxnSpPr/>
            <p:nvPr/>
          </p:nvCxnSpPr>
          <p:spPr>
            <a:xfrm flipV="1">
              <a:off x="5378222" y="3416713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직선 연결선 131"/>
            <p:cNvCxnSpPr/>
            <p:nvPr/>
          </p:nvCxnSpPr>
          <p:spPr>
            <a:xfrm flipV="1">
              <a:off x="5378222" y="3724670"/>
              <a:ext cx="0" cy="13683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직선 연결선 132"/>
            <p:cNvCxnSpPr/>
            <p:nvPr/>
          </p:nvCxnSpPr>
          <p:spPr>
            <a:xfrm flipV="1">
              <a:off x="5378222" y="3808491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직선 연결선 133"/>
            <p:cNvCxnSpPr/>
            <p:nvPr/>
          </p:nvCxnSpPr>
          <p:spPr>
            <a:xfrm rot="16200000" flipV="1">
              <a:off x="5364252" y="3821500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직선 연결선 134"/>
            <p:cNvCxnSpPr/>
            <p:nvPr/>
          </p:nvCxnSpPr>
          <p:spPr>
            <a:xfrm rot="16200000">
              <a:off x="5275970" y="3822460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직선 연결선 135"/>
            <p:cNvCxnSpPr/>
            <p:nvPr/>
          </p:nvCxnSpPr>
          <p:spPr>
            <a:xfrm rot="16200000" flipV="1">
              <a:off x="5378840" y="3719591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직선 연결선 137"/>
            <p:cNvCxnSpPr/>
            <p:nvPr/>
          </p:nvCxnSpPr>
          <p:spPr>
            <a:xfrm flipV="1">
              <a:off x="5378222" y="3586230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직선 연결선 138"/>
            <p:cNvCxnSpPr/>
            <p:nvPr/>
          </p:nvCxnSpPr>
          <p:spPr>
            <a:xfrm rot="16200000" flipV="1">
              <a:off x="5369950" y="3045300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1" name="그룹 150"/>
          <p:cNvGrpSpPr/>
          <p:nvPr/>
        </p:nvGrpSpPr>
        <p:grpSpPr>
          <a:xfrm rot="16200000">
            <a:off x="4349240" y="2590250"/>
            <a:ext cx="177800" cy="900667"/>
            <a:chOff x="5281050" y="3021012"/>
            <a:chExt cx="177800" cy="900667"/>
          </a:xfrm>
        </p:grpSpPr>
        <p:cxnSp>
          <p:nvCxnSpPr>
            <p:cNvPr id="152" name="직선 연결선 151"/>
            <p:cNvCxnSpPr/>
            <p:nvPr/>
          </p:nvCxnSpPr>
          <p:spPr>
            <a:xfrm flipV="1">
              <a:off x="5378222" y="3021012"/>
              <a:ext cx="0" cy="19473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직선 연결선 152"/>
            <p:cNvCxnSpPr/>
            <p:nvPr/>
          </p:nvCxnSpPr>
          <p:spPr>
            <a:xfrm flipV="1">
              <a:off x="5378222" y="3259613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직선 연결선 153"/>
            <p:cNvCxnSpPr/>
            <p:nvPr/>
          </p:nvCxnSpPr>
          <p:spPr>
            <a:xfrm flipV="1">
              <a:off x="5378222" y="3416713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직선 연결선 154"/>
            <p:cNvCxnSpPr/>
            <p:nvPr/>
          </p:nvCxnSpPr>
          <p:spPr>
            <a:xfrm rot="16200000">
              <a:off x="5352024" y="3834689"/>
              <a:ext cx="53015" cy="61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직선 연결선 155"/>
            <p:cNvCxnSpPr/>
            <p:nvPr/>
          </p:nvCxnSpPr>
          <p:spPr>
            <a:xfrm flipV="1">
              <a:off x="5378222" y="3808491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직선 연결선 156"/>
            <p:cNvCxnSpPr/>
            <p:nvPr/>
          </p:nvCxnSpPr>
          <p:spPr>
            <a:xfrm rot="16200000" flipV="1">
              <a:off x="5364252" y="3821500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직선 연결선 157"/>
            <p:cNvCxnSpPr/>
            <p:nvPr/>
          </p:nvCxnSpPr>
          <p:spPr>
            <a:xfrm rot="16200000">
              <a:off x="5275970" y="3822460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타원 159"/>
            <p:cNvSpPr/>
            <p:nvPr/>
          </p:nvSpPr>
          <p:spPr>
            <a:xfrm rot="16200000" flipH="1">
              <a:off x="5295020" y="3644661"/>
              <a:ext cx="167640" cy="16002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161" name="직선 연결선 160"/>
            <p:cNvCxnSpPr/>
            <p:nvPr/>
          </p:nvCxnSpPr>
          <p:spPr>
            <a:xfrm rot="16200000" flipV="1">
              <a:off x="5351221" y="3613231"/>
              <a:ext cx="54621" cy="61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직선 연결선 161"/>
            <p:cNvCxnSpPr/>
            <p:nvPr/>
          </p:nvCxnSpPr>
          <p:spPr>
            <a:xfrm rot="16200000" flipV="1">
              <a:off x="5369950" y="3045300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6" name="그룹 175"/>
          <p:cNvGrpSpPr/>
          <p:nvPr/>
        </p:nvGrpSpPr>
        <p:grpSpPr>
          <a:xfrm rot="5400000">
            <a:off x="9366664" y="1197298"/>
            <a:ext cx="177800" cy="882112"/>
            <a:chOff x="5281050" y="3039567"/>
            <a:chExt cx="177800" cy="882112"/>
          </a:xfrm>
        </p:grpSpPr>
        <p:cxnSp>
          <p:nvCxnSpPr>
            <p:cNvPr id="177" name="직선 연결선 176"/>
            <p:cNvCxnSpPr/>
            <p:nvPr/>
          </p:nvCxnSpPr>
          <p:spPr>
            <a:xfrm rot="16200000" flipV="1">
              <a:off x="5075977" y="3337987"/>
              <a:ext cx="601283" cy="444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직선 연결선 177"/>
            <p:cNvCxnSpPr/>
            <p:nvPr/>
          </p:nvCxnSpPr>
          <p:spPr>
            <a:xfrm rot="16200000">
              <a:off x="5352025" y="3834690"/>
              <a:ext cx="53014" cy="61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직선 연결선 178"/>
            <p:cNvCxnSpPr/>
            <p:nvPr/>
          </p:nvCxnSpPr>
          <p:spPr>
            <a:xfrm flipV="1">
              <a:off x="5378222" y="3808491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직선 연결선 179"/>
            <p:cNvCxnSpPr/>
            <p:nvPr/>
          </p:nvCxnSpPr>
          <p:spPr>
            <a:xfrm rot="16200000" flipV="1">
              <a:off x="5364252" y="3821500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직선 연결선 180"/>
            <p:cNvCxnSpPr/>
            <p:nvPr/>
          </p:nvCxnSpPr>
          <p:spPr>
            <a:xfrm rot="16200000">
              <a:off x="5275970" y="3822460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2" name="타원 181"/>
            <p:cNvSpPr/>
            <p:nvPr/>
          </p:nvSpPr>
          <p:spPr>
            <a:xfrm rot="16200000" flipH="1">
              <a:off x="5295020" y="3644661"/>
              <a:ext cx="167640" cy="16002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183" name="직선 연결선 182"/>
            <p:cNvCxnSpPr/>
            <p:nvPr/>
          </p:nvCxnSpPr>
          <p:spPr>
            <a:xfrm rot="16200000" flipV="1">
              <a:off x="5369950" y="3045300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84" name="표 183"/>
          <p:cNvGraphicFramePr>
            <a:graphicFrameLocks noGrp="1"/>
          </p:cNvGraphicFramePr>
          <p:nvPr/>
        </p:nvGraphicFramePr>
        <p:xfrm>
          <a:off x="10096645" y="2856245"/>
          <a:ext cx="1242524" cy="616856"/>
        </p:xfrm>
        <a:graphic>
          <a:graphicData uri="http://schemas.openxmlformats.org/drawingml/2006/table">
            <a:tbl>
              <a:tblPr firstRow="1" bandRow="1"/>
              <a:tblGrid>
                <a:gridCol w="1242524"/>
              </a:tblGrid>
              <a:tr h="173664"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800" b="1" kern="0" spc="0">
                          <a:solidFill>
                            <a:srgbClr val="315F97"/>
                          </a:solidFill>
                          <a:effectLst/>
                          <a:ea typeface="맑은 고딕"/>
                        </a:rPr>
                        <a:t>CATEGORY</a:t>
                      </a:r>
                      <a:endParaRPr lang="en-US" altLang="ko-KR" sz="800" b="1" kern="0" spc="0">
                        <a:solidFill>
                          <a:srgbClr val="315F97"/>
                        </a:solidFill>
                        <a:ea typeface="맑은 고딕"/>
                      </a:endParaRPr>
                    </a:p>
                  </a:txBody>
                  <a:tcPr marL="64933" marR="64933" marT="17952" marB="179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</a:tr>
              <a:tr h="385880"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6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CATEGORY_ID : BIGINT (PK)</a:t>
                      </a:r>
                    </a:p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600" b="1" kern="1200" baseline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PARENT_ID (FK)</a:t>
                      </a:r>
                    </a:p>
                    <a:p>
                      <a:pPr algn="l" latinLnBrk="1">
                        <a:defRPr/>
                      </a:pPr>
                      <a:r>
                        <a:rPr lang="en-US" altLang="ko-KR" sz="600" kern="1200" baseline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 : VARCHAR(255)</a:t>
                      </a:r>
                    </a:p>
                  </a:txBody>
                  <a:tcPr marL="64933" marR="64933" marT="17952" marB="179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grpSp>
        <p:nvGrpSpPr>
          <p:cNvPr id="185" name="그룹 184"/>
          <p:cNvGrpSpPr/>
          <p:nvPr/>
        </p:nvGrpSpPr>
        <p:grpSpPr>
          <a:xfrm rot="10800000">
            <a:off x="10420847" y="1974134"/>
            <a:ext cx="177800" cy="882111"/>
            <a:chOff x="5281050" y="3039568"/>
            <a:chExt cx="177800" cy="882111"/>
          </a:xfrm>
        </p:grpSpPr>
        <p:cxnSp>
          <p:nvCxnSpPr>
            <p:cNvPr id="186" name="직선 연결선 185"/>
            <p:cNvCxnSpPr/>
            <p:nvPr/>
          </p:nvCxnSpPr>
          <p:spPr>
            <a:xfrm rot="10800000">
              <a:off x="5374395" y="3039568"/>
              <a:ext cx="4445" cy="601283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직선 연결선 186"/>
            <p:cNvCxnSpPr/>
            <p:nvPr/>
          </p:nvCxnSpPr>
          <p:spPr>
            <a:xfrm rot="10800000" flipH="1">
              <a:off x="5378222" y="3808491"/>
              <a:ext cx="618" cy="5301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직선 연결선 187"/>
            <p:cNvCxnSpPr/>
            <p:nvPr/>
          </p:nvCxnSpPr>
          <p:spPr>
            <a:xfrm flipV="1">
              <a:off x="5378222" y="3808491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직선 연결선 188"/>
            <p:cNvCxnSpPr/>
            <p:nvPr/>
          </p:nvCxnSpPr>
          <p:spPr>
            <a:xfrm rot="16200000" flipV="1">
              <a:off x="5364252" y="3821500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직선 연결선 189"/>
            <p:cNvCxnSpPr/>
            <p:nvPr/>
          </p:nvCxnSpPr>
          <p:spPr>
            <a:xfrm rot="16200000">
              <a:off x="5275970" y="3822460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2" name="타원 191"/>
            <p:cNvSpPr/>
            <p:nvPr/>
          </p:nvSpPr>
          <p:spPr>
            <a:xfrm rot="16200000" flipH="1">
              <a:off x="5295020" y="3644661"/>
              <a:ext cx="167640" cy="16002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193" name="직선 연결선 192"/>
            <p:cNvCxnSpPr/>
            <p:nvPr/>
          </p:nvCxnSpPr>
          <p:spPr>
            <a:xfrm rot="16200000" flipV="1">
              <a:off x="5369950" y="3045300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8" name="그룹 217"/>
          <p:cNvGrpSpPr/>
          <p:nvPr/>
        </p:nvGrpSpPr>
        <p:grpSpPr>
          <a:xfrm rot="16200000">
            <a:off x="4198112" y="3568625"/>
            <a:ext cx="186690" cy="614917"/>
            <a:chOff x="5281050" y="3021012"/>
            <a:chExt cx="186690" cy="614917"/>
          </a:xfrm>
        </p:grpSpPr>
        <p:cxnSp>
          <p:nvCxnSpPr>
            <p:cNvPr id="219" name="직선 연결선 218"/>
            <p:cNvCxnSpPr/>
            <p:nvPr/>
          </p:nvCxnSpPr>
          <p:spPr>
            <a:xfrm flipV="1">
              <a:off x="5378222" y="3021012"/>
              <a:ext cx="0" cy="19473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직선 연결선 219"/>
            <p:cNvCxnSpPr/>
            <p:nvPr/>
          </p:nvCxnSpPr>
          <p:spPr>
            <a:xfrm flipV="1">
              <a:off x="5378222" y="3259613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직선 연결선 221"/>
            <p:cNvCxnSpPr/>
            <p:nvPr/>
          </p:nvCxnSpPr>
          <p:spPr>
            <a:xfrm flipV="1">
              <a:off x="5378222" y="3429395"/>
              <a:ext cx="0" cy="13683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직선 연결선 222"/>
            <p:cNvCxnSpPr/>
            <p:nvPr/>
          </p:nvCxnSpPr>
          <p:spPr>
            <a:xfrm flipV="1">
              <a:off x="5378222" y="3522741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직선 연결선 223"/>
            <p:cNvCxnSpPr/>
            <p:nvPr/>
          </p:nvCxnSpPr>
          <p:spPr>
            <a:xfrm rot="16200000" flipV="1">
              <a:off x="5364252" y="3526225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직선 연결선 224"/>
            <p:cNvCxnSpPr/>
            <p:nvPr/>
          </p:nvCxnSpPr>
          <p:spPr>
            <a:xfrm rot="16200000">
              <a:off x="5275970" y="3527185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직선 연결선 225"/>
            <p:cNvCxnSpPr/>
            <p:nvPr/>
          </p:nvCxnSpPr>
          <p:spPr>
            <a:xfrm rot="16200000" flipV="1">
              <a:off x="5378840" y="3424316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직선 연결선 227"/>
            <p:cNvCxnSpPr/>
            <p:nvPr/>
          </p:nvCxnSpPr>
          <p:spPr>
            <a:xfrm rot="16200000" flipV="1">
              <a:off x="5369950" y="3045300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01" name="표 100"/>
          <p:cNvGraphicFramePr>
            <a:graphicFrameLocks noGrp="1"/>
          </p:cNvGraphicFramePr>
          <p:nvPr/>
        </p:nvGraphicFramePr>
        <p:xfrm>
          <a:off x="5844285" y="3681534"/>
          <a:ext cx="1345896" cy="850682"/>
        </p:xfrm>
        <a:graphic>
          <a:graphicData uri="http://schemas.openxmlformats.org/drawingml/2006/table">
            <a:tbl>
              <a:tblPr firstRow="1" bandRow="1"/>
              <a:tblGrid>
                <a:gridCol w="1345896"/>
              </a:tblGrid>
              <a:tr h="233551"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800" b="1" kern="0" spc="0">
                          <a:solidFill>
                            <a:srgbClr val="315F97"/>
                          </a:solidFill>
                          <a:effectLst/>
                          <a:ea typeface="맑은 고딕"/>
                        </a:rPr>
                        <a:t>RECEIPE_IMG</a:t>
                      </a:r>
                      <a:endParaRPr lang="en-US" altLang="ko-KR" sz="800" b="1" kern="0" spc="0">
                        <a:solidFill>
                          <a:srgbClr val="315F97"/>
                        </a:solidFill>
                        <a:ea typeface="맑은 고딕"/>
                      </a:endParaRPr>
                    </a:p>
                  </a:txBody>
                  <a:tcPr marL="64933" marR="64933" marT="17952" marB="179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</a:tr>
              <a:tr h="617131"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6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RECEIPE_IMG_ID : BIGINT (PK)</a:t>
                      </a:r>
                    </a:p>
                    <a:p>
                      <a:pPr algn="l" latinLnBrk="1">
                        <a:defRPr/>
                      </a:pPr>
                      <a:r>
                        <a:rPr lang="en-US" altLang="ko-KR" sz="600" b="1" kern="1200" baseline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RECEIPE_ID : BIGINT (FK)</a:t>
                      </a:r>
                    </a:p>
                    <a:p>
                      <a:pPr algn="l" latinLnBrk="1">
                        <a:defRPr/>
                      </a:pPr>
                      <a:r>
                        <a:rPr lang="en-US" altLang="ko-KR" sz="600" b="0" kern="1200" baseline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IMG_NAME</a:t>
                      </a:r>
                      <a:r>
                        <a:rPr lang="en-US" altLang="ko-KR" sz="600" kern="1200" baseline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VARCHAR(255)</a:t>
                      </a:r>
                    </a:p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600" b="0" kern="1200" baseline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ORI_IMAGE_NAME</a:t>
                      </a:r>
                      <a:r>
                        <a:rPr lang="en-US" altLang="ko-KR" sz="600" kern="1200" baseline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VARCHAR(255)</a:t>
                      </a:r>
                    </a:p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600" kern="1200" baseline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IMG_URL: VARCHAR(255)</a:t>
                      </a:r>
                    </a:p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600" kern="1200" baseline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REP_IMG_YN : VARCHAR(255)</a:t>
                      </a:r>
                    </a:p>
                  </a:txBody>
                  <a:tcPr marL="64933" marR="64933" marT="17952" marB="179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grpSp>
        <p:nvGrpSpPr>
          <p:cNvPr id="241" name="그룹 228"/>
          <p:cNvGrpSpPr/>
          <p:nvPr/>
        </p:nvGrpSpPr>
        <p:grpSpPr>
          <a:xfrm rot="12006">
            <a:off x="6041365" y="3210464"/>
            <a:ext cx="186690" cy="470256"/>
            <a:chOff x="5281050" y="3077606"/>
            <a:chExt cx="186690" cy="470256"/>
          </a:xfrm>
        </p:grpSpPr>
        <p:cxnSp>
          <p:nvCxnSpPr>
            <p:cNvPr id="242" name="직선 연결선 229"/>
            <p:cNvCxnSpPr/>
            <p:nvPr/>
          </p:nvCxnSpPr>
          <p:spPr>
            <a:xfrm flipV="1">
              <a:off x="5378222" y="3077606"/>
              <a:ext cx="0" cy="5659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직선 연결선 230"/>
            <p:cNvCxnSpPr/>
            <p:nvPr/>
          </p:nvCxnSpPr>
          <p:spPr>
            <a:xfrm flipV="1">
              <a:off x="5378222" y="3160553"/>
              <a:ext cx="0" cy="5659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직선 연결선 231"/>
            <p:cNvCxnSpPr/>
            <p:nvPr/>
          </p:nvCxnSpPr>
          <p:spPr>
            <a:xfrm flipV="1">
              <a:off x="5378222" y="3256693"/>
              <a:ext cx="0" cy="5659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직선 연결선 233"/>
            <p:cNvCxnSpPr/>
            <p:nvPr/>
          </p:nvCxnSpPr>
          <p:spPr>
            <a:xfrm flipV="1">
              <a:off x="5378222" y="3434674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직선 연결선 234"/>
            <p:cNvCxnSpPr/>
            <p:nvPr/>
          </p:nvCxnSpPr>
          <p:spPr>
            <a:xfrm rot="16200000" flipV="1">
              <a:off x="5364252" y="3447683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직선 연결선 235"/>
            <p:cNvCxnSpPr/>
            <p:nvPr/>
          </p:nvCxnSpPr>
          <p:spPr>
            <a:xfrm rot="16200000">
              <a:off x="5275970" y="3448643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직선 연결선 236"/>
            <p:cNvCxnSpPr/>
            <p:nvPr/>
          </p:nvCxnSpPr>
          <p:spPr>
            <a:xfrm rot="16200000" flipV="1">
              <a:off x="5378840" y="3345774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직선 연결선 237"/>
            <p:cNvCxnSpPr/>
            <p:nvPr/>
          </p:nvCxnSpPr>
          <p:spPr>
            <a:xfrm flipV="1">
              <a:off x="5378222" y="3350010"/>
              <a:ext cx="0" cy="5659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직선 연결선 238"/>
            <p:cNvCxnSpPr/>
            <p:nvPr/>
          </p:nvCxnSpPr>
          <p:spPr>
            <a:xfrm rot="16200000" flipV="1">
              <a:off x="5369950" y="3045300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1" name="그룹 150"/>
          <p:cNvGrpSpPr/>
          <p:nvPr/>
        </p:nvGrpSpPr>
        <p:grpSpPr>
          <a:xfrm rot="10800000">
            <a:off x="8087295" y="2280271"/>
            <a:ext cx="177800" cy="567292"/>
            <a:chOff x="5281050" y="3021012"/>
            <a:chExt cx="177800" cy="567292"/>
          </a:xfrm>
        </p:grpSpPr>
        <p:cxnSp>
          <p:nvCxnSpPr>
            <p:cNvPr id="252" name="직선 연결선 151"/>
            <p:cNvCxnSpPr/>
            <p:nvPr/>
          </p:nvCxnSpPr>
          <p:spPr>
            <a:xfrm flipV="1">
              <a:off x="5378222" y="3021012"/>
              <a:ext cx="0" cy="19473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직선 연결선 155"/>
            <p:cNvCxnSpPr/>
            <p:nvPr/>
          </p:nvCxnSpPr>
          <p:spPr>
            <a:xfrm flipV="1">
              <a:off x="5378222" y="3475116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직선 연결선 156"/>
            <p:cNvCxnSpPr/>
            <p:nvPr/>
          </p:nvCxnSpPr>
          <p:spPr>
            <a:xfrm rot="16200000" flipV="1">
              <a:off x="5364252" y="3488125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직선 연결선 157"/>
            <p:cNvCxnSpPr/>
            <p:nvPr/>
          </p:nvCxnSpPr>
          <p:spPr>
            <a:xfrm rot="16200000">
              <a:off x="5275970" y="3489085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9" name="타원 159"/>
            <p:cNvSpPr/>
            <p:nvPr/>
          </p:nvSpPr>
          <p:spPr>
            <a:xfrm rot="16200000" flipH="1">
              <a:off x="5295020" y="3311286"/>
              <a:ext cx="167640" cy="16002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260" name="직선 연결선 160"/>
            <p:cNvCxnSpPr/>
            <p:nvPr/>
          </p:nvCxnSpPr>
          <p:spPr>
            <a:xfrm rot="16200000" flipV="1">
              <a:off x="5351221" y="3279856"/>
              <a:ext cx="54621" cy="61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직선 연결선 161"/>
            <p:cNvCxnSpPr/>
            <p:nvPr/>
          </p:nvCxnSpPr>
          <p:spPr>
            <a:xfrm rot="16200000" flipV="1">
              <a:off x="5369950" y="3045300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2" name="그룹 112"/>
          <p:cNvGrpSpPr/>
          <p:nvPr/>
        </p:nvGrpSpPr>
        <p:grpSpPr>
          <a:xfrm rot="16200000">
            <a:off x="7076884" y="1378696"/>
            <a:ext cx="186690" cy="1519792"/>
            <a:chOff x="5281050" y="3021012"/>
            <a:chExt cx="186690" cy="1519792"/>
          </a:xfrm>
        </p:grpSpPr>
        <p:cxnSp>
          <p:nvCxnSpPr>
            <p:cNvPr id="263" name="직선 연결선 113"/>
            <p:cNvCxnSpPr/>
            <p:nvPr/>
          </p:nvCxnSpPr>
          <p:spPr>
            <a:xfrm flipV="1">
              <a:off x="5378222" y="3021012"/>
              <a:ext cx="0" cy="19473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직선 연결선 114"/>
            <p:cNvCxnSpPr/>
            <p:nvPr/>
          </p:nvCxnSpPr>
          <p:spPr>
            <a:xfrm flipV="1">
              <a:off x="5378222" y="3259613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직선 연결선 115"/>
            <p:cNvCxnSpPr/>
            <p:nvPr/>
          </p:nvCxnSpPr>
          <p:spPr>
            <a:xfrm flipV="1">
              <a:off x="5378222" y="3416713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직선 연결선 116"/>
            <p:cNvCxnSpPr/>
            <p:nvPr/>
          </p:nvCxnSpPr>
          <p:spPr>
            <a:xfrm flipV="1">
              <a:off x="5378222" y="4343795"/>
              <a:ext cx="0" cy="13683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직선 연결선 117"/>
            <p:cNvCxnSpPr/>
            <p:nvPr/>
          </p:nvCxnSpPr>
          <p:spPr>
            <a:xfrm flipV="1">
              <a:off x="5378222" y="4427616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직선 연결선 120"/>
            <p:cNvCxnSpPr/>
            <p:nvPr/>
          </p:nvCxnSpPr>
          <p:spPr>
            <a:xfrm rot="16200000" flipV="1">
              <a:off x="5378840" y="4338716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직선 연결선 122"/>
            <p:cNvCxnSpPr/>
            <p:nvPr/>
          </p:nvCxnSpPr>
          <p:spPr>
            <a:xfrm flipV="1">
              <a:off x="5378222" y="3586230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직선 연결선 123"/>
            <p:cNvCxnSpPr/>
            <p:nvPr/>
          </p:nvCxnSpPr>
          <p:spPr>
            <a:xfrm rot="16200000" flipV="1">
              <a:off x="5369950" y="3045300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직선 연결선 122"/>
            <p:cNvCxnSpPr/>
            <p:nvPr/>
          </p:nvCxnSpPr>
          <p:spPr>
            <a:xfrm flipV="1">
              <a:off x="5378222" y="3768447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직선 연결선 122"/>
            <p:cNvCxnSpPr/>
            <p:nvPr/>
          </p:nvCxnSpPr>
          <p:spPr>
            <a:xfrm flipV="1">
              <a:off x="5378222" y="3934098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직선 연결선 122"/>
            <p:cNvCxnSpPr/>
            <p:nvPr/>
          </p:nvCxnSpPr>
          <p:spPr>
            <a:xfrm flipV="1">
              <a:off x="5378222" y="4074904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직선 연결선 122"/>
            <p:cNvCxnSpPr/>
            <p:nvPr/>
          </p:nvCxnSpPr>
          <p:spPr>
            <a:xfrm flipV="1">
              <a:off x="5378222" y="4203284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95" name="표 100"/>
          <p:cNvGraphicFramePr>
            <a:graphicFrameLocks noGrp="1"/>
          </p:cNvGraphicFramePr>
          <p:nvPr/>
        </p:nvGraphicFramePr>
        <p:xfrm>
          <a:off x="8730887" y="2833809"/>
          <a:ext cx="1345896" cy="850682"/>
        </p:xfrm>
        <a:graphic>
          <a:graphicData uri="http://schemas.openxmlformats.org/drawingml/2006/table">
            <a:tbl>
              <a:tblPr firstRow="1" bandRow="1"/>
              <a:tblGrid>
                <a:gridCol w="1345896"/>
              </a:tblGrid>
              <a:tr h="233551"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800" b="1" kern="0" spc="0">
                          <a:solidFill>
                            <a:srgbClr val="315F97"/>
                          </a:solidFill>
                          <a:effectLst/>
                          <a:ea typeface="맑은 고딕"/>
                        </a:rPr>
                        <a:t>PRODUCT_IMG</a:t>
                      </a:r>
                      <a:endParaRPr lang="en-US" altLang="ko-KR" sz="800" b="1" kern="0" spc="0">
                        <a:solidFill>
                          <a:srgbClr val="315F97"/>
                        </a:solidFill>
                        <a:ea typeface="맑은 고딕"/>
                      </a:endParaRPr>
                    </a:p>
                  </a:txBody>
                  <a:tcPr marL="64933" marR="64933" marT="17952" marB="179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</a:tr>
              <a:tr h="617131"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6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PRODUCT_IMG_ID : BIGINT (PK)</a:t>
                      </a:r>
                    </a:p>
                    <a:p>
                      <a:pPr algn="l" latinLnBrk="1">
                        <a:defRPr/>
                      </a:pPr>
                      <a:r>
                        <a:rPr lang="en-US" altLang="ko-KR" sz="600" b="1" kern="1200" baseline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PRODUCT_ID : BIGINT (FK)</a:t>
                      </a:r>
                    </a:p>
                    <a:p>
                      <a:pPr algn="l" latinLnBrk="1">
                        <a:defRPr/>
                      </a:pPr>
                      <a:r>
                        <a:rPr lang="en-US" altLang="ko-KR" sz="600" b="0" kern="1200" baseline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IMG_NAME</a:t>
                      </a:r>
                      <a:r>
                        <a:rPr lang="en-US" altLang="ko-KR" sz="600" kern="1200" baseline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VARCHAR(255)</a:t>
                      </a:r>
                    </a:p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600" b="0" kern="1200" baseline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ORI_IMAGE_NAME</a:t>
                      </a:r>
                      <a:r>
                        <a:rPr lang="en-US" altLang="ko-KR" sz="600" kern="1200" baseline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VARCHAR(255)</a:t>
                      </a:r>
                    </a:p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600" kern="1200" baseline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IMG_URL: VARCHAR(255)</a:t>
                      </a:r>
                    </a:p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600" kern="1200" baseline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REP_IMG_YN : VARCHAR(255)</a:t>
                      </a:r>
                    </a:p>
                  </a:txBody>
                  <a:tcPr marL="64933" marR="64933" marT="17952" marB="179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grpSp>
        <p:nvGrpSpPr>
          <p:cNvPr id="296" name="그룹 127"/>
          <p:cNvGrpSpPr/>
          <p:nvPr/>
        </p:nvGrpSpPr>
        <p:grpSpPr>
          <a:xfrm rot="5400000">
            <a:off x="7387067" y="1205791"/>
            <a:ext cx="186690" cy="900667"/>
            <a:chOff x="5281050" y="3021012"/>
            <a:chExt cx="186690" cy="900667"/>
          </a:xfrm>
        </p:grpSpPr>
        <p:cxnSp>
          <p:nvCxnSpPr>
            <p:cNvPr id="297" name="직선 연결선 128"/>
            <p:cNvCxnSpPr/>
            <p:nvPr/>
          </p:nvCxnSpPr>
          <p:spPr>
            <a:xfrm flipV="1">
              <a:off x="5378222" y="3021012"/>
              <a:ext cx="0" cy="19473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직선 연결선 129"/>
            <p:cNvCxnSpPr/>
            <p:nvPr/>
          </p:nvCxnSpPr>
          <p:spPr>
            <a:xfrm flipV="1">
              <a:off x="5378222" y="3259613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직선 연결선 130"/>
            <p:cNvCxnSpPr/>
            <p:nvPr/>
          </p:nvCxnSpPr>
          <p:spPr>
            <a:xfrm flipV="1">
              <a:off x="5378222" y="3416713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직선 연결선 131"/>
            <p:cNvCxnSpPr/>
            <p:nvPr/>
          </p:nvCxnSpPr>
          <p:spPr>
            <a:xfrm flipV="1">
              <a:off x="5378222" y="3724670"/>
              <a:ext cx="0" cy="13683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직선 연결선 132"/>
            <p:cNvCxnSpPr/>
            <p:nvPr/>
          </p:nvCxnSpPr>
          <p:spPr>
            <a:xfrm flipV="1">
              <a:off x="5378222" y="3808491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직선 연결선 133"/>
            <p:cNvCxnSpPr/>
            <p:nvPr/>
          </p:nvCxnSpPr>
          <p:spPr>
            <a:xfrm rot="16200000" flipV="1">
              <a:off x="5364252" y="3821500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직선 연결선 134"/>
            <p:cNvCxnSpPr/>
            <p:nvPr/>
          </p:nvCxnSpPr>
          <p:spPr>
            <a:xfrm rot="16200000">
              <a:off x="5275970" y="3822460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직선 연결선 135"/>
            <p:cNvCxnSpPr/>
            <p:nvPr/>
          </p:nvCxnSpPr>
          <p:spPr>
            <a:xfrm rot="16200000" flipV="1">
              <a:off x="5378840" y="3719591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직선 연결선 137"/>
            <p:cNvCxnSpPr/>
            <p:nvPr/>
          </p:nvCxnSpPr>
          <p:spPr>
            <a:xfrm flipV="1">
              <a:off x="5378222" y="3586230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직선 연결선 138"/>
            <p:cNvCxnSpPr/>
            <p:nvPr/>
          </p:nvCxnSpPr>
          <p:spPr>
            <a:xfrm rot="16200000" flipV="1">
              <a:off x="5369950" y="3045300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2" name="그룹 228"/>
          <p:cNvGrpSpPr/>
          <p:nvPr/>
        </p:nvGrpSpPr>
        <p:grpSpPr>
          <a:xfrm rot="12006">
            <a:off x="8779677" y="2290772"/>
            <a:ext cx="186949" cy="546456"/>
            <a:chOff x="5280790" y="3001405"/>
            <a:chExt cx="186949" cy="546456"/>
          </a:xfrm>
        </p:grpSpPr>
        <p:cxnSp>
          <p:nvCxnSpPr>
            <p:cNvPr id="323" name="직선 연결선 229"/>
            <p:cNvCxnSpPr/>
            <p:nvPr/>
          </p:nvCxnSpPr>
          <p:spPr>
            <a:xfrm flipV="1">
              <a:off x="5377954" y="3001405"/>
              <a:ext cx="0" cy="5659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직선 연결선 230"/>
            <p:cNvCxnSpPr/>
            <p:nvPr/>
          </p:nvCxnSpPr>
          <p:spPr>
            <a:xfrm flipV="1">
              <a:off x="5377955" y="3084352"/>
              <a:ext cx="0" cy="5659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직선 연결선 231"/>
            <p:cNvCxnSpPr/>
            <p:nvPr/>
          </p:nvCxnSpPr>
          <p:spPr>
            <a:xfrm flipV="1">
              <a:off x="5378222" y="3256693"/>
              <a:ext cx="0" cy="5659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직선 연결선 233"/>
            <p:cNvCxnSpPr/>
            <p:nvPr/>
          </p:nvCxnSpPr>
          <p:spPr>
            <a:xfrm flipV="1">
              <a:off x="5378222" y="3434674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직선 연결선 234"/>
            <p:cNvCxnSpPr/>
            <p:nvPr/>
          </p:nvCxnSpPr>
          <p:spPr>
            <a:xfrm rot="16200000" flipV="1">
              <a:off x="5364252" y="3447683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직선 연결선 235"/>
            <p:cNvCxnSpPr/>
            <p:nvPr/>
          </p:nvCxnSpPr>
          <p:spPr>
            <a:xfrm rot="16200000">
              <a:off x="5275970" y="3448643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직선 연결선 236"/>
            <p:cNvCxnSpPr/>
            <p:nvPr/>
          </p:nvCxnSpPr>
          <p:spPr>
            <a:xfrm rot="16200000" flipV="1">
              <a:off x="5378840" y="3345774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직선 연결선 237"/>
            <p:cNvCxnSpPr/>
            <p:nvPr/>
          </p:nvCxnSpPr>
          <p:spPr>
            <a:xfrm flipV="1">
              <a:off x="5378222" y="3350010"/>
              <a:ext cx="0" cy="5659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직선 연결선 238"/>
            <p:cNvCxnSpPr/>
            <p:nvPr/>
          </p:nvCxnSpPr>
          <p:spPr>
            <a:xfrm rot="16200000" flipV="1">
              <a:off x="5369690" y="2969099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직선 연결선 231"/>
            <p:cNvCxnSpPr/>
            <p:nvPr/>
          </p:nvCxnSpPr>
          <p:spPr>
            <a:xfrm flipV="1">
              <a:off x="5376507" y="3161448"/>
              <a:ext cx="0" cy="5659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3" name="그룹 150"/>
          <p:cNvGrpSpPr/>
          <p:nvPr/>
        </p:nvGrpSpPr>
        <p:grpSpPr>
          <a:xfrm>
            <a:off x="5182169" y="3220357"/>
            <a:ext cx="177800" cy="465074"/>
            <a:chOff x="5281050" y="3096015"/>
            <a:chExt cx="177800" cy="492288"/>
          </a:xfrm>
        </p:grpSpPr>
        <p:cxnSp>
          <p:nvCxnSpPr>
            <p:cNvPr id="344" name="직선 연결선 151"/>
            <p:cNvCxnSpPr/>
            <p:nvPr/>
          </p:nvCxnSpPr>
          <p:spPr>
            <a:xfrm rot="5400000" flipH="1" flipV="1">
              <a:off x="5318471" y="3155765"/>
              <a:ext cx="119731" cy="231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직선 연결선 155"/>
            <p:cNvCxnSpPr/>
            <p:nvPr/>
          </p:nvCxnSpPr>
          <p:spPr>
            <a:xfrm flipV="1">
              <a:off x="5378222" y="3475116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직선 연결선 156"/>
            <p:cNvCxnSpPr/>
            <p:nvPr/>
          </p:nvCxnSpPr>
          <p:spPr>
            <a:xfrm rot="16200000" flipV="1">
              <a:off x="5364252" y="3488125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직선 연결선 157"/>
            <p:cNvCxnSpPr/>
            <p:nvPr/>
          </p:nvCxnSpPr>
          <p:spPr>
            <a:xfrm rot="16200000">
              <a:off x="5275970" y="3489085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8" name="타원 159"/>
            <p:cNvSpPr/>
            <p:nvPr/>
          </p:nvSpPr>
          <p:spPr>
            <a:xfrm rot="16200000" flipH="1">
              <a:off x="5295020" y="3311286"/>
              <a:ext cx="167640" cy="16002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349" name="직선 연결선 160"/>
            <p:cNvCxnSpPr/>
            <p:nvPr/>
          </p:nvCxnSpPr>
          <p:spPr>
            <a:xfrm rot="16200000" flipV="1">
              <a:off x="5351221" y="3279856"/>
              <a:ext cx="54621" cy="61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직선 연결선 161"/>
            <p:cNvCxnSpPr/>
            <p:nvPr/>
          </p:nvCxnSpPr>
          <p:spPr>
            <a:xfrm rot="16200000" flipV="1">
              <a:off x="5369950" y="3045300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41" name="표 1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3308854"/>
              </p:ext>
            </p:extLst>
          </p:nvPr>
        </p:nvGraphicFramePr>
        <p:xfrm>
          <a:off x="2614970" y="4744540"/>
          <a:ext cx="1365490" cy="593998"/>
        </p:xfrm>
        <a:graphic>
          <a:graphicData uri="http://schemas.openxmlformats.org/drawingml/2006/table">
            <a:tbl>
              <a:tblPr firstRow="1" bandRow="1"/>
              <a:tblGrid>
                <a:gridCol w="1365490"/>
              </a:tblGrid>
              <a:tr h="173098"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800" b="1" kern="0" spc="0" smtClean="0">
                          <a:solidFill>
                            <a:srgbClr val="315F97"/>
                          </a:solidFill>
                          <a:effectLst/>
                          <a:ea typeface="맑은 고딕"/>
                        </a:rPr>
                        <a:t>USER_CART</a:t>
                      </a:r>
                      <a:endParaRPr lang="en-US" altLang="ko-KR" sz="800" b="1" kern="0" spc="0">
                        <a:solidFill>
                          <a:srgbClr val="315F97"/>
                        </a:solidFill>
                        <a:effectLst/>
                        <a:ea typeface="맑은 고딕"/>
                      </a:endParaRPr>
                    </a:p>
                  </a:txBody>
                  <a:tcPr marL="64933" marR="64933" marT="17952" marB="179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</a:tr>
              <a:tr h="363022"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600" b="1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CART_ID </a:t>
                      </a:r>
                      <a:r>
                        <a:rPr lang="en-US" altLang="ko-KR" sz="6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BIGINT (PK</a:t>
                      </a:r>
                      <a:r>
                        <a:rPr lang="en-US" altLang="ko-KR" sz="600" b="1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1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MEMBER_ID : BIGINT (FK)</a:t>
                      </a:r>
                      <a:endParaRPr lang="en-US" altLang="ko-KR" sz="6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933" marR="64933" marT="17952" marB="179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graphicFrame>
        <p:nvGraphicFramePr>
          <p:cNvPr id="142" name="표 1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2661620"/>
              </p:ext>
            </p:extLst>
          </p:nvPr>
        </p:nvGraphicFramePr>
        <p:xfrm>
          <a:off x="4882275" y="4744540"/>
          <a:ext cx="1371689" cy="593998"/>
        </p:xfrm>
        <a:graphic>
          <a:graphicData uri="http://schemas.openxmlformats.org/drawingml/2006/table">
            <a:tbl>
              <a:tblPr firstRow="1" bandRow="1"/>
              <a:tblGrid>
                <a:gridCol w="1371689"/>
              </a:tblGrid>
              <a:tr h="173098"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800" b="1" kern="0" spc="0" smtClean="0">
                          <a:solidFill>
                            <a:srgbClr val="315F97"/>
                          </a:solidFill>
                          <a:effectLst/>
                          <a:ea typeface="맑은 고딕"/>
                        </a:rPr>
                        <a:t>USER_CART_PRODUCT</a:t>
                      </a:r>
                      <a:endParaRPr lang="en-US" altLang="ko-KR" sz="800" b="1" kern="0" spc="0">
                        <a:solidFill>
                          <a:srgbClr val="315F97"/>
                        </a:solidFill>
                        <a:effectLst/>
                        <a:ea typeface="맑은 고딕"/>
                      </a:endParaRPr>
                    </a:p>
                  </a:txBody>
                  <a:tcPr marL="64933" marR="64933" marT="17952" marB="179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</a:tr>
              <a:tr h="363022"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600" b="1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CART_ID </a:t>
                      </a:r>
                      <a:r>
                        <a:rPr lang="en-US" altLang="ko-KR" sz="6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BIGINT (PK</a:t>
                      </a:r>
                      <a:r>
                        <a:rPr lang="en-US" altLang="ko-KR" sz="600" b="1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1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MEMBER_ID : BIGINT (FK)</a:t>
                      </a:r>
                      <a:endParaRPr lang="en-US" altLang="ko-KR" sz="6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933" marR="64933" marT="17952" marB="179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grpSp>
        <p:nvGrpSpPr>
          <p:cNvPr id="143" name="그룹 142"/>
          <p:cNvGrpSpPr/>
          <p:nvPr/>
        </p:nvGrpSpPr>
        <p:grpSpPr>
          <a:xfrm rot="16200000">
            <a:off x="4349240" y="4617170"/>
            <a:ext cx="177800" cy="900667"/>
            <a:chOff x="5281050" y="3021012"/>
            <a:chExt cx="177800" cy="900667"/>
          </a:xfrm>
        </p:grpSpPr>
        <p:cxnSp>
          <p:nvCxnSpPr>
            <p:cNvPr id="144" name="직선 연결선 143"/>
            <p:cNvCxnSpPr/>
            <p:nvPr/>
          </p:nvCxnSpPr>
          <p:spPr>
            <a:xfrm flipV="1">
              <a:off x="5378222" y="3021012"/>
              <a:ext cx="0" cy="19473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직선 연결선 144"/>
            <p:cNvCxnSpPr/>
            <p:nvPr/>
          </p:nvCxnSpPr>
          <p:spPr>
            <a:xfrm flipV="1">
              <a:off x="5378222" y="3259613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직선 연결선 145"/>
            <p:cNvCxnSpPr/>
            <p:nvPr/>
          </p:nvCxnSpPr>
          <p:spPr>
            <a:xfrm flipV="1">
              <a:off x="5378222" y="3416713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직선 연결선 146"/>
            <p:cNvCxnSpPr/>
            <p:nvPr/>
          </p:nvCxnSpPr>
          <p:spPr>
            <a:xfrm rot="16200000">
              <a:off x="5352024" y="3834689"/>
              <a:ext cx="53015" cy="61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직선 연결선 147"/>
            <p:cNvCxnSpPr/>
            <p:nvPr/>
          </p:nvCxnSpPr>
          <p:spPr>
            <a:xfrm flipV="1">
              <a:off x="5378222" y="3808491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직선 연결선 148"/>
            <p:cNvCxnSpPr/>
            <p:nvPr/>
          </p:nvCxnSpPr>
          <p:spPr>
            <a:xfrm rot="16200000" flipV="1">
              <a:off x="5364252" y="3821500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직선 연결선 158"/>
            <p:cNvCxnSpPr/>
            <p:nvPr/>
          </p:nvCxnSpPr>
          <p:spPr>
            <a:xfrm rot="16200000">
              <a:off x="5275970" y="3822460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3" name="타원 162"/>
            <p:cNvSpPr/>
            <p:nvPr/>
          </p:nvSpPr>
          <p:spPr>
            <a:xfrm rot="16200000" flipH="1">
              <a:off x="5295020" y="3644661"/>
              <a:ext cx="167640" cy="16002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164" name="직선 연결선 163"/>
            <p:cNvCxnSpPr/>
            <p:nvPr/>
          </p:nvCxnSpPr>
          <p:spPr>
            <a:xfrm rot="16200000" flipV="1">
              <a:off x="5351221" y="3613231"/>
              <a:ext cx="54621" cy="61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연결선 164"/>
            <p:cNvCxnSpPr/>
            <p:nvPr/>
          </p:nvCxnSpPr>
          <p:spPr>
            <a:xfrm rot="16200000" flipV="1">
              <a:off x="5369950" y="3045300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66" name="표 1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3135682"/>
              </p:ext>
            </p:extLst>
          </p:nvPr>
        </p:nvGraphicFramePr>
        <p:xfrm>
          <a:off x="7804954" y="4611645"/>
          <a:ext cx="1552406" cy="1018200"/>
        </p:xfrm>
        <a:graphic>
          <a:graphicData uri="http://schemas.openxmlformats.org/drawingml/2006/table">
            <a:tbl>
              <a:tblPr firstRow="1" bandRow="1"/>
              <a:tblGrid>
                <a:gridCol w="1552406"/>
              </a:tblGrid>
              <a:tr h="250776"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800" b="1" kern="0" spc="0">
                          <a:solidFill>
                            <a:srgbClr val="315F97"/>
                          </a:solidFill>
                          <a:effectLst/>
                          <a:ea typeface="맑은 고딕"/>
                        </a:rPr>
                        <a:t>PRODUCT</a:t>
                      </a:r>
                      <a:endParaRPr lang="en-US" altLang="ko-KR" sz="800" b="1" kern="0" spc="0">
                        <a:solidFill>
                          <a:srgbClr val="315F97"/>
                        </a:solidFill>
                        <a:ea typeface="맑은 고딕"/>
                      </a:endParaRPr>
                    </a:p>
                  </a:txBody>
                  <a:tcPr marL="64933" marR="64933" marT="17952" marB="179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</a:tr>
              <a:tr h="625381"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600" b="1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PRODUCT_ID </a:t>
                      </a:r>
                      <a:r>
                        <a:rPr lang="en-US" altLang="ko-KR" sz="6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BIGINT (PK)</a:t>
                      </a:r>
                    </a:p>
                    <a:p>
                      <a:pPr algn="l" latinLnBrk="1">
                        <a:defRPr/>
                      </a:pPr>
                      <a:r>
                        <a:rPr lang="en-US" altLang="ko-KR" sz="60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PRODUCT_NAME </a:t>
                      </a:r>
                      <a:r>
                        <a:rPr lang="en-US" altLang="ko-KR" sz="600" kern="1200" baseline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VARCHAR(255)</a:t>
                      </a:r>
                    </a:p>
                    <a:p>
                      <a:pPr algn="l" latinLnBrk="1">
                        <a:defRPr/>
                      </a:pPr>
                      <a:r>
                        <a:rPr lang="en-US" altLang="ko-KR" sz="600" kern="1200" baseline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PRICE : INT</a:t>
                      </a:r>
                    </a:p>
                    <a:p>
                      <a:pPr algn="l" latinLnBrk="1">
                        <a:defRPr/>
                      </a:pPr>
                      <a:r>
                        <a:rPr lang="en-US" altLang="ko-KR" sz="600" kern="1200" baseline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STOCKQUANTITY : </a:t>
                      </a:r>
                      <a:r>
                        <a:rPr lang="en-US" altLang="ko-KR" sz="60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</a:p>
                    <a:p>
                      <a:pPr algn="l" latinLnBrk="1">
                        <a:defRPr/>
                      </a:pPr>
                      <a:r>
                        <a:rPr lang="en-US" altLang="ko-KR" sz="60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PRODUCT_DETAILS : STRING</a:t>
                      </a:r>
                    </a:p>
                    <a:p>
                      <a:pPr algn="l" latinLnBrk="1">
                        <a:defRPr/>
                      </a:pPr>
                      <a:r>
                        <a:rPr lang="en-US" altLang="ko-KR" sz="60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PRODUCT_SELL_STATUS : ENUM(“?”,”?”)</a:t>
                      </a:r>
                    </a:p>
                    <a:p>
                      <a:pPr algn="l" latinLnBrk="1">
                        <a:defRPr/>
                      </a:pPr>
                      <a:r>
                        <a:rPr lang="en-US" altLang="ko-KR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CREATED_DATE : </a:t>
                      </a:r>
                      <a:r>
                        <a:rPr lang="en-US" altLang="ko-KR" sz="60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DATETIME</a:t>
                      </a:r>
                    </a:p>
                    <a:p>
                      <a:pPr algn="l" latinLnBrk="1">
                        <a:defRPr/>
                      </a:pPr>
                      <a:r>
                        <a:rPr lang="en-US" altLang="ko-KR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MODIFIED_DATE : </a:t>
                      </a:r>
                      <a:r>
                        <a:rPr lang="en-US" altLang="ko-KR" sz="60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DATETIME</a:t>
                      </a:r>
                      <a:endParaRPr lang="en-US" altLang="ko-KR" sz="600" kern="120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933" marR="64933" marT="17952" marB="179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grpSp>
        <p:nvGrpSpPr>
          <p:cNvPr id="167" name="그룹 112"/>
          <p:cNvGrpSpPr/>
          <p:nvPr/>
        </p:nvGrpSpPr>
        <p:grpSpPr>
          <a:xfrm rot="16200000">
            <a:off x="6936734" y="4285383"/>
            <a:ext cx="186690" cy="1519792"/>
            <a:chOff x="5281050" y="3021012"/>
            <a:chExt cx="186690" cy="1519792"/>
          </a:xfrm>
        </p:grpSpPr>
        <p:cxnSp>
          <p:nvCxnSpPr>
            <p:cNvPr id="168" name="직선 연결선 113"/>
            <p:cNvCxnSpPr/>
            <p:nvPr/>
          </p:nvCxnSpPr>
          <p:spPr>
            <a:xfrm flipV="1">
              <a:off x="5378222" y="3021012"/>
              <a:ext cx="0" cy="19473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직선 연결선 114"/>
            <p:cNvCxnSpPr/>
            <p:nvPr/>
          </p:nvCxnSpPr>
          <p:spPr>
            <a:xfrm flipV="1">
              <a:off x="5378222" y="3259613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연결선 115"/>
            <p:cNvCxnSpPr/>
            <p:nvPr/>
          </p:nvCxnSpPr>
          <p:spPr>
            <a:xfrm flipV="1">
              <a:off x="5378222" y="3416713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연결선 116"/>
            <p:cNvCxnSpPr/>
            <p:nvPr/>
          </p:nvCxnSpPr>
          <p:spPr>
            <a:xfrm flipV="1">
              <a:off x="5378222" y="4343795"/>
              <a:ext cx="0" cy="13683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 117"/>
            <p:cNvCxnSpPr/>
            <p:nvPr/>
          </p:nvCxnSpPr>
          <p:spPr>
            <a:xfrm flipV="1">
              <a:off x="5378222" y="4427616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연결선 120"/>
            <p:cNvCxnSpPr/>
            <p:nvPr/>
          </p:nvCxnSpPr>
          <p:spPr>
            <a:xfrm rot="16200000" flipV="1">
              <a:off x="5378840" y="4338716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연결선 122"/>
            <p:cNvCxnSpPr/>
            <p:nvPr/>
          </p:nvCxnSpPr>
          <p:spPr>
            <a:xfrm flipV="1">
              <a:off x="5378222" y="3586230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직선 연결선 123"/>
            <p:cNvCxnSpPr/>
            <p:nvPr/>
          </p:nvCxnSpPr>
          <p:spPr>
            <a:xfrm rot="16200000" flipV="1">
              <a:off x="5369950" y="3045300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직선 연결선 122"/>
            <p:cNvCxnSpPr/>
            <p:nvPr/>
          </p:nvCxnSpPr>
          <p:spPr>
            <a:xfrm flipV="1">
              <a:off x="5378222" y="3768447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직선 연결선 122"/>
            <p:cNvCxnSpPr/>
            <p:nvPr/>
          </p:nvCxnSpPr>
          <p:spPr>
            <a:xfrm flipV="1">
              <a:off x="5378222" y="3934098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직선 연결선 122"/>
            <p:cNvCxnSpPr/>
            <p:nvPr/>
          </p:nvCxnSpPr>
          <p:spPr>
            <a:xfrm flipV="1">
              <a:off x="5378222" y="4074904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직선 연결선 122"/>
            <p:cNvCxnSpPr/>
            <p:nvPr/>
          </p:nvCxnSpPr>
          <p:spPr>
            <a:xfrm flipV="1">
              <a:off x="5378222" y="4203284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528989" y="887082"/>
            <a:ext cx="1017917" cy="4054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smtClean="0">
                <a:solidFill>
                  <a:schemeClr val="tx1"/>
                </a:solidFill>
              </a:rPr>
              <a:t>이용자 </a:t>
            </a:r>
            <a:r>
              <a:rPr lang="en-US" altLang="ko-KR" sz="900" b="1" smtClean="0">
                <a:solidFill>
                  <a:schemeClr val="tx1"/>
                </a:solidFill>
              </a:rPr>
              <a:t>SNS</a:t>
            </a:r>
            <a:r>
              <a:rPr lang="ko-KR" altLang="en-US" sz="900" b="1" smtClean="0">
                <a:solidFill>
                  <a:schemeClr val="tx1"/>
                </a:solidFill>
              </a:rPr>
              <a:t>정보</a:t>
            </a:r>
            <a:endParaRPr lang="ko-KR" altLang="en-US" sz="900" b="1">
              <a:solidFill>
                <a:schemeClr val="tx1"/>
              </a:solidFill>
            </a:endParaRPr>
          </a:p>
        </p:txBody>
      </p:sp>
      <p:sp>
        <p:nvSpPr>
          <p:cNvPr id="127" name="직사각형 126"/>
          <p:cNvSpPr/>
          <p:nvPr/>
        </p:nvSpPr>
        <p:spPr>
          <a:xfrm>
            <a:off x="1935094" y="887083"/>
            <a:ext cx="1130062" cy="4054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smtClean="0">
                <a:solidFill>
                  <a:schemeClr val="tx1"/>
                </a:solidFill>
              </a:rPr>
              <a:t>이용자 장바구니</a:t>
            </a:r>
            <a:endParaRPr lang="ko-KR" altLang="en-US" sz="900" b="1">
              <a:solidFill>
                <a:schemeClr val="tx1"/>
              </a:solidFill>
            </a:endParaRPr>
          </a:p>
        </p:txBody>
      </p:sp>
      <p:sp>
        <p:nvSpPr>
          <p:cNvPr id="128" name="직사각형 127"/>
          <p:cNvSpPr/>
          <p:nvPr/>
        </p:nvSpPr>
        <p:spPr>
          <a:xfrm>
            <a:off x="3475301" y="897467"/>
            <a:ext cx="1108404" cy="4054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smtClean="0">
                <a:solidFill>
                  <a:schemeClr val="tx1"/>
                </a:solidFill>
              </a:rPr>
              <a:t>이용자 관심물품</a:t>
            </a:r>
            <a:endParaRPr lang="ko-KR" altLang="en-US" sz="900" b="1">
              <a:solidFill>
                <a:schemeClr val="tx1"/>
              </a:solidFill>
            </a:endParaRPr>
          </a:p>
        </p:txBody>
      </p:sp>
      <p:sp>
        <p:nvSpPr>
          <p:cNvPr id="138" name="직사각형 137"/>
          <p:cNvSpPr/>
          <p:nvPr/>
        </p:nvSpPr>
        <p:spPr>
          <a:xfrm>
            <a:off x="4907285" y="887083"/>
            <a:ext cx="1108105" cy="4054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smtClean="0">
                <a:solidFill>
                  <a:schemeClr val="tx1"/>
                </a:solidFill>
              </a:rPr>
              <a:t>이용자 구매내역</a:t>
            </a:r>
            <a:endParaRPr lang="ko-KR" altLang="en-US" sz="900" b="1">
              <a:solidFill>
                <a:schemeClr val="tx1"/>
              </a:solidFill>
            </a:endParaRPr>
          </a:p>
        </p:txBody>
      </p:sp>
      <p:sp>
        <p:nvSpPr>
          <p:cNvPr id="148" name="직사각형 147"/>
          <p:cNvSpPr/>
          <p:nvPr/>
        </p:nvSpPr>
        <p:spPr>
          <a:xfrm>
            <a:off x="6468667" y="897468"/>
            <a:ext cx="1017917" cy="4054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smtClean="0">
                <a:solidFill>
                  <a:schemeClr val="tx1"/>
                </a:solidFill>
              </a:rPr>
              <a:t>이용자 통계</a:t>
            </a:r>
            <a:endParaRPr lang="ko-KR" altLang="en-US" sz="900" b="1">
              <a:solidFill>
                <a:schemeClr val="tx1"/>
              </a:solidFill>
            </a:endParaRPr>
          </a:p>
        </p:txBody>
      </p:sp>
      <p:sp>
        <p:nvSpPr>
          <p:cNvPr id="158" name="직사각형 157"/>
          <p:cNvSpPr/>
          <p:nvPr/>
        </p:nvSpPr>
        <p:spPr>
          <a:xfrm>
            <a:off x="3520544" y="2201696"/>
            <a:ext cx="1017917" cy="4054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smtClean="0">
                <a:solidFill>
                  <a:schemeClr val="tx1"/>
                </a:solidFill>
              </a:rPr>
              <a:t>이용자</a:t>
            </a:r>
            <a:endParaRPr lang="ko-KR" altLang="en-US" sz="900" b="1">
              <a:solidFill>
                <a:schemeClr val="tx1"/>
              </a:solidFill>
            </a:endParaRPr>
          </a:p>
        </p:txBody>
      </p:sp>
      <p:cxnSp>
        <p:nvCxnSpPr>
          <p:cNvPr id="170" name="직선 연결선 169"/>
          <p:cNvCxnSpPr/>
          <p:nvPr/>
        </p:nvCxnSpPr>
        <p:spPr>
          <a:xfrm flipH="1">
            <a:off x="4538461" y="2312511"/>
            <a:ext cx="922877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타원 176"/>
          <p:cNvSpPr/>
          <p:nvPr/>
        </p:nvSpPr>
        <p:spPr>
          <a:xfrm rot="16200000" flipH="1">
            <a:off x="6887455" y="1420479"/>
            <a:ext cx="167640" cy="1600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8" name="직선 연결선 177"/>
          <p:cNvCxnSpPr/>
          <p:nvPr/>
        </p:nvCxnSpPr>
        <p:spPr>
          <a:xfrm flipV="1">
            <a:off x="6977625" y="1308719"/>
            <a:ext cx="0" cy="121945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타원 182"/>
          <p:cNvSpPr/>
          <p:nvPr/>
        </p:nvSpPr>
        <p:spPr>
          <a:xfrm rot="16200000" flipH="1">
            <a:off x="2409955" y="1420479"/>
            <a:ext cx="167640" cy="1600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4" name="직선 연결선 183"/>
          <p:cNvCxnSpPr/>
          <p:nvPr/>
        </p:nvCxnSpPr>
        <p:spPr>
          <a:xfrm flipV="1">
            <a:off x="2500125" y="1308719"/>
            <a:ext cx="0" cy="100379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직선 연결선 184"/>
          <p:cNvCxnSpPr>
            <a:stCxn id="183" idx="2"/>
          </p:cNvCxnSpPr>
          <p:nvPr/>
        </p:nvCxnSpPr>
        <p:spPr>
          <a:xfrm rot="16200000" flipV="1">
            <a:off x="2399795" y="1322689"/>
            <a:ext cx="107950" cy="8001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직선 연결선 185"/>
          <p:cNvCxnSpPr>
            <a:stCxn id="183" idx="2"/>
          </p:cNvCxnSpPr>
          <p:nvPr/>
        </p:nvCxnSpPr>
        <p:spPr>
          <a:xfrm rot="16200000">
            <a:off x="2479805" y="1322689"/>
            <a:ext cx="107950" cy="8001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직선 연결선 197"/>
          <p:cNvCxnSpPr/>
          <p:nvPr/>
        </p:nvCxnSpPr>
        <p:spPr>
          <a:xfrm>
            <a:off x="4590519" y="2257579"/>
            <a:ext cx="0" cy="10967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직선 연결선 198"/>
          <p:cNvCxnSpPr/>
          <p:nvPr/>
        </p:nvCxnSpPr>
        <p:spPr>
          <a:xfrm flipH="1">
            <a:off x="4538462" y="2528172"/>
            <a:ext cx="243916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직선 연결선 199"/>
          <p:cNvCxnSpPr/>
          <p:nvPr/>
        </p:nvCxnSpPr>
        <p:spPr>
          <a:xfrm>
            <a:off x="4590519" y="2482497"/>
            <a:ext cx="0" cy="10967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직선 연결선 200"/>
          <p:cNvCxnSpPr/>
          <p:nvPr/>
        </p:nvCxnSpPr>
        <p:spPr>
          <a:xfrm flipH="1">
            <a:off x="2493775" y="2312511"/>
            <a:ext cx="103282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직선 연결선 201"/>
          <p:cNvCxnSpPr/>
          <p:nvPr/>
        </p:nvCxnSpPr>
        <p:spPr>
          <a:xfrm>
            <a:off x="3475301" y="2257579"/>
            <a:ext cx="0" cy="10967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연결선 160"/>
          <p:cNvCxnSpPr/>
          <p:nvPr/>
        </p:nvCxnSpPr>
        <p:spPr>
          <a:xfrm rot="16200000" flipH="1" flipV="1">
            <a:off x="4029502" y="2002061"/>
            <a:ext cx="0" cy="1778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타원 164"/>
          <p:cNvSpPr/>
          <p:nvPr/>
        </p:nvSpPr>
        <p:spPr>
          <a:xfrm rot="16200000" flipH="1">
            <a:off x="3939332" y="1420479"/>
            <a:ext cx="167640" cy="1600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6" name="직선 연결선 165"/>
          <p:cNvCxnSpPr/>
          <p:nvPr/>
        </p:nvCxnSpPr>
        <p:spPr>
          <a:xfrm rot="16200000">
            <a:off x="3582444" y="1755777"/>
            <a:ext cx="894116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직선 연결선 166"/>
          <p:cNvCxnSpPr>
            <a:stCxn id="165" idx="2"/>
          </p:cNvCxnSpPr>
          <p:nvPr/>
        </p:nvCxnSpPr>
        <p:spPr>
          <a:xfrm rot="16200000" flipV="1">
            <a:off x="3929172" y="1322689"/>
            <a:ext cx="107950" cy="8001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직선 연결선 167"/>
          <p:cNvCxnSpPr>
            <a:stCxn id="165" idx="2"/>
          </p:cNvCxnSpPr>
          <p:nvPr/>
        </p:nvCxnSpPr>
        <p:spPr>
          <a:xfrm rot="16200000">
            <a:off x="4009182" y="1322689"/>
            <a:ext cx="107950" cy="8001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직선 연결선 204"/>
          <p:cNvCxnSpPr/>
          <p:nvPr/>
        </p:nvCxnSpPr>
        <p:spPr>
          <a:xfrm rot="16200000" flipH="1" flipV="1">
            <a:off x="4029502" y="1327770"/>
            <a:ext cx="0" cy="1778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6" name="그룹 95"/>
          <p:cNvGrpSpPr/>
          <p:nvPr/>
        </p:nvGrpSpPr>
        <p:grpSpPr>
          <a:xfrm>
            <a:off x="5366087" y="1308719"/>
            <a:ext cx="177800" cy="997521"/>
            <a:chOff x="6424357" y="1714159"/>
            <a:chExt cx="177800" cy="997521"/>
          </a:xfrm>
        </p:grpSpPr>
        <p:sp>
          <p:nvSpPr>
            <p:cNvPr id="171" name="타원 170"/>
            <p:cNvSpPr/>
            <p:nvPr/>
          </p:nvSpPr>
          <p:spPr>
            <a:xfrm rot="16200000" flipH="1">
              <a:off x="6429437" y="1825919"/>
              <a:ext cx="167640" cy="16002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72" name="직선 연결선 171"/>
            <p:cNvCxnSpPr/>
            <p:nvPr/>
          </p:nvCxnSpPr>
          <p:spPr>
            <a:xfrm flipV="1">
              <a:off x="6519607" y="1714160"/>
              <a:ext cx="0" cy="99752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연결선 172"/>
            <p:cNvCxnSpPr>
              <a:stCxn id="171" idx="2"/>
            </p:cNvCxnSpPr>
            <p:nvPr/>
          </p:nvCxnSpPr>
          <p:spPr>
            <a:xfrm rot="16200000" flipV="1">
              <a:off x="6419277" y="1728129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연결선 173"/>
            <p:cNvCxnSpPr>
              <a:stCxn id="171" idx="2"/>
            </p:cNvCxnSpPr>
            <p:nvPr/>
          </p:nvCxnSpPr>
          <p:spPr>
            <a:xfrm rot="16200000">
              <a:off x="6499287" y="1728129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직선 연결선 205"/>
            <p:cNvCxnSpPr/>
            <p:nvPr/>
          </p:nvCxnSpPr>
          <p:spPr>
            <a:xfrm rot="16200000" flipH="1" flipV="1">
              <a:off x="6513257" y="1733210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7" name="직선 연결선 206"/>
          <p:cNvCxnSpPr/>
          <p:nvPr/>
        </p:nvCxnSpPr>
        <p:spPr>
          <a:xfrm rot="16200000" flipH="1" flipV="1">
            <a:off x="6971275" y="1327770"/>
            <a:ext cx="0" cy="1778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2" name="그룹 351"/>
          <p:cNvGrpSpPr/>
          <p:nvPr/>
        </p:nvGrpSpPr>
        <p:grpSpPr>
          <a:xfrm>
            <a:off x="949047" y="1308719"/>
            <a:ext cx="2577548" cy="1283454"/>
            <a:chOff x="949047" y="1308719"/>
            <a:chExt cx="2577548" cy="1283454"/>
          </a:xfrm>
        </p:grpSpPr>
        <p:sp>
          <p:nvSpPr>
            <p:cNvPr id="189" name="타원 188"/>
            <p:cNvSpPr/>
            <p:nvPr/>
          </p:nvSpPr>
          <p:spPr>
            <a:xfrm rot="16200000" flipH="1">
              <a:off x="947777" y="1420479"/>
              <a:ext cx="167640" cy="16002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90" name="직선 연결선 189"/>
            <p:cNvCxnSpPr/>
            <p:nvPr/>
          </p:nvCxnSpPr>
          <p:spPr>
            <a:xfrm flipV="1">
              <a:off x="1037947" y="1308719"/>
              <a:ext cx="0" cy="1219453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직선 연결선 190"/>
            <p:cNvCxnSpPr>
              <a:stCxn id="189" idx="2"/>
            </p:cNvCxnSpPr>
            <p:nvPr/>
          </p:nvCxnSpPr>
          <p:spPr>
            <a:xfrm rot="16200000" flipV="1">
              <a:off x="937617" y="1322689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직선 연결선 191"/>
            <p:cNvCxnSpPr>
              <a:stCxn id="189" idx="2"/>
            </p:cNvCxnSpPr>
            <p:nvPr/>
          </p:nvCxnSpPr>
          <p:spPr>
            <a:xfrm rot="16200000">
              <a:off x="1017627" y="1322689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직선 연결선 202"/>
            <p:cNvCxnSpPr/>
            <p:nvPr/>
          </p:nvCxnSpPr>
          <p:spPr>
            <a:xfrm flipH="1">
              <a:off x="1031597" y="2528172"/>
              <a:ext cx="2494998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직선 연결선 203"/>
            <p:cNvCxnSpPr/>
            <p:nvPr/>
          </p:nvCxnSpPr>
          <p:spPr>
            <a:xfrm>
              <a:off x="3468357" y="2482497"/>
              <a:ext cx="0" cy="109676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직선 연결선 207"/>
            <p:cNvCxnSpPr/>
            <p:nvPr/>
          </p:nvCxnSpPr>
          <p:spPr>
            <a:xfrm rot="16200000" flipH="1" flipV="1">
              <a:off x="1037947" y="1327770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9" name="직사각형 208"/>
          <p:cNvSpPr/>
          <p:nvPr/>
        </p:nvSpPr>
        <p:spPr>
          <a:xfrm>
            <a:off x="2874743" y="3514925"/>
            <a:ext cx="1108404" cy="4054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smtClean="0">
                <a:solidFill>
                  <a:schemeClr val="tx1"/>
                </a:solidFill>
              </a:rPr>
              <a:t>고객 후기</a:t>
            </a:r>
            <a:endParaRPr lang="ko-KR" altLang="en-US" sz="900" b="1">
              <a:solidFill>
                <a:schemeClr val="tx1"/>
              </a:solidFill>
            </a:endParaRPr>
          </a:p>
        </p:txBody>
      </p:sp>
      <p:sp>
        <p:nvSpPr>
          <p:cNvPr id="210" name="직사각형 209"/>
          <p:cNvSpPr/>
          <p:nvPr/>
        </p:nvSpPr>
        <p:spPr>
          <a:xfrm>
            <a:off x="4063157" y="3514924"/>
            <a:ext cx="1108404" cy="4054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smtClean="0">
                <a:solidFill>
                  <a:schemeClr val="tx1"/>
                </a:solidFill>
              </a:rPr>
              <a:t>결제정보</a:t>
            </a:r>
            <a:endParaRPr lang="ko-KR" altLang="en-US" sz="900" b="1">
              <a:solidFill>
                <a:schemeClr val="tx1"/>
              </a:solidFill>
            </a:endParaRPr>
          </a:p>
        </p:txBody>
      </p:sp>
      <p:grpSp>
        <p:nvGrpSpPr>
          <p:cNvPr id="245" name="그룹 244"/>
          <p:cNvGrpSpPr/>
          <p:nvPr/>
        </p:nvGrpSpPr>
        <p:grpSpPr>
          <a:xfrm>
            <a:off x="3606195" y="2607137"/>
            <a:ext cx="184590" cy="894116"/>
            <a:chOff x="4664465" y="3026249"/>
            <a:chExt cx="184590" cy="894116"/>
          </a:xfrm>
        </p:grpSpPr>
        <p:cxnSp>
          <p:nvCxnSpPr>
            <p:cNvPr id="212" name="직선 연결선 211"/>
            <p:cNvCxnSpPr/>
            <p:nvPr/>
          </p:nvCxnSpPr>
          <p:spPr>
            <a:xfrm rot="16200000" flipH="1" flipV="1">
              <a:off x="4760155" y="3719591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3" name="타원 212"/>
            <p:cNvSpPr/>
            <p:nvPr/>
          </p:nvSpPr>
          <p:spPr>
            <a:xfrm rot="16200000" flipH="1">
              <a:off x="4669985" y="3644661"/>
              <a:ext cx="167640" cy="16002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14" name="직선 연결선 213"/>
            <p:cNvCxnSpPr/>
            <p:nvPr/>
          </p:nvCxnSpPr>
          <p:spPr>
            <a:xfrm rot="16200000">
              <a:off x="4313097" y="3473307"/>
              <a:ext cx="894116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직선 연결선 214"/>
            <p:cNvCxnSpPr/>
            <p:nvPr/>
          </p:nvCxnSpPr>
          <p:spPr>
            <a:xfrm rot="16200000" flipV="1">
              <a:off x="4755075" y="3821500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직선 연결선 215"/>
            <p:cNvCxnSpPr/>
            <p:nvPr/>
          </p:nvCxnSpPr>
          <p:spPr>
            <a:xfrm rot="16200000">
              <a:off x="4650495" y="3822460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직선 연결선 216"/>
            <p:cNvCxnSpPr/>
            <p:nvPr/>
          </p:nvCxnSpPr>
          <p:spPr>
            <a:xfrm rot="16200000" flipH="1" flipV="1">
              <a:off x="4760155" y="3045300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2" name="그룹 231"/>
          <p:cNvGrpSpPr/>
          <p:nvPr/>
        </p:nvGrpSpPr>
        <p:grpSpPr>
          <a:xfrm>
            <a:off x="4222780" y="2615572"/>
            <a:ext cx="186690" cy="900667"/>
            <a:chOff x="5281050" y="3021012"/>
            <a:chExt cx="186690" cy="900667"/>
          </a:xfrm>
        </p:grpSpPr>
        <p:cxnSp>
          <p:nvCxnSpPr>
            <p:cNvPr id="218" name="직선 연결선 217"/>
            <p:cNvCxnSpPr/>
            <p:nvPr/>
          </p:nvCxnSpPr>
          <p:spPr>
            <a:xfrm flipV="1">
              <a:off x="5378222" y="3021012"/>
              <a:ext cx="0" cy="19473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직선 연결선 218"/>
            <p:cNvCxnSpPr/>
            <p:nvPr/>
          </p:nvCxnSpPr>
          <p:spPr>
            <a:xfrm flipV="1">
              <a:off x="5378222" y="3259613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직선 연결선 219"/>
            <p:cNvCxnSpPr/>
            <p:nvPr/>
          </p:nvCxnSpPr>
          <p:spPr>
            <a:xfrm flipV="1">
              <a:off x="5378222" y="3416713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직선 연결선 220"/>
            <p:cNvCxnSpPr/>
            <p:nvPr/>
          </p:nvCxnSpPr>
          <p:spPr>
            <a:xfrm flipV="1">
              <a:off x="5378222" y="3724670"/>
              <a:ext cx="0" cy="13683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직선 연결선 221"/>
            <p:cNvCxnSpPr/>
            <p:nvPr/>
          </p:nvCxnSpPr>
          <p:spPr>
            <a:xfrm flipV="1">
              <a:off x="5378222" y="3808491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직선 연결선 222"/>
            <p:cNvCxnSpPr/>
            <p:nvPr/>
          </p:nvCxnSpPr>
          <p:spPr>
            <a:xfrm rot="16200000" flipV="1">
              <a:off x="5364252" y="3821500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직선 연결선 223"/>
            <p:cNvCxnSpPr/>
            <p:nvPr/>
          </p:nvCxnSpPr>
          <p:spPr>
            <a:xfrm rot="16200000">
              <a:off x="5275970" y="3822460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직선 연결선 224"/>
            <p:cNvCxnSpPr/>
            <p:nvPr/>
          </p:nvCxnSpPr>
          <p:spPr>
            <a:xfrm rot="16200000" flipH="1" flipV="1">
              <a:off x="5378840" y="3719591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7" name="타원 226"/>
            <p:cNvSpPr/>
            <p:nvPr/>
          </p:nvSpPr>
          <p:spPr>
            <a:xfrm rot="16200000" flipH="1">
              <a:off x="5295020" y="3644661"/>
              <a:ext cx="167640" cy="16002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28" name="직선 연결선 227"/>
            <p:cNvCxnSpPr/>
            <p:nvPr/>
          </p:nvCxnSpPr>
          <p:spPr>
            <a:xfrm flipV="1">
              <a:off x="5378222" y="3586230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직선 연결선 228"/>
            <p:cNvCxnSpPr/>
            <p:nvPr/>
          </p:nvCxnSpPr>
          <p:spPr>
            <a:xfrm rot="16200000" flipH="1" flipV="1">
              <a:off x="5369950" y="3045300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1" name="직사각형 230"/>
          <p:cNvSpPr/>
          <p:nvPr/>
        </p:nvSpPr>
        <p:spPr>
          <a:xfrm>
            <a:off x="3520544" y="4821033"/>
            <a:ext cx="1017917" cy="4054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smtClean="0">
                <a:solidFill>
                  <a:schemeClr val="tx1"/>
                </a:solidFill>
              </a:rPr>
              <a:t>상품 정보</a:t>
            </a:r>
            <a:endParaRPr lang="ko-KR" altLang="en-US" sz="900" b="1">
              <a:solidFill>
                <a:schemeClr val="tx1"/>
              </a:solidFill>
            </a:endParaRPr>
          </a:p>
        </p:txBody>
      </p:sp>
      <p:cxnSp>
        <p:nvCxnSpPr>
          <p:cNvPr id="234" name="직선 연결선 233"/>
          <p:cNvCxnSpPr/>
          <p:nvPr/>
        </p:nvCxnSpPr>
        <p:spPr>
          <a:xfrm flipV="1">
            <a:off x="4319952" y="3920366"/>
            <a:ext cx="0" cy="19473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직선 연결선 234"/>
          <p:cNvCxnSpPr/>
          <p:nvPr/>
        </p:nvCxnSpPr>
        <p:spPr>
          <a:xfrm flipV="1">
            <a:off x="4319952" y="4158967"/>
            <a:ext cx="0" cy="11318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직선 연결선 235"/>
          <p:cNvCxnSpPr/>
          <p:nvPr/>
        </p:nvCxnSpPr>
        <p:spPr>
          <a:xfrm flipV="1">
            <a:off x="4319952" y="4316067"/>
            <a:ext cx="0" cy="11318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직선 연결선 236"/>
          <p:cNvCxnSpPr/>
          <p:nvPr/>
        </p:nvCxnSpPr>
        <p:spPr>
          <a:xfrm flipV="1">
            <a:off x="4319952" y="4624024"/>
            <a:ext cx="0" cy="13683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직선 연결선 237"/>
          <p:cNvCxnSpPr/>
          <p:nvPr/>
        </p:nvCxnSpPr>
        <p:spPr>
          <a:xfrm flipV="1">
            <a:off x="4319952" y="4707845"/>
            <a:ext cx="0" cy="11318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직선 연결선 238"/>
          <p:cNvCxnSpPr/>
          <p:nvPr/>
        </p:nvCxnSpPr>
        <p:spPr>
          <a:xfrm rot="16200000" flipV="1">
            <a:off x="4222093" y="3934336"/>
            <a:ext cx="107950" cy="8001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직선 연결선 239"/>
          <p:cNvCxnSpPr/>
          <p:nvPr/>
        </p:nvCxnSpPr>
        <p:spPr>
          <a:xfrm rot="16200000">
            <a:off x="4316832" y="3934336"/>
            <a:ext cx="107950" cy="8001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직선 연결선 240"/>
          <p:cNvCxnSpPr/>
          <p:nvPr/>
        </p:nvCxnSpPr>
        <p:spPr>
          <a:xfrm rot="16200000" flipH="1" flipV="1">
            <a:off x="4320570" y="4618945"/>
            <a:ext cx="0" cy="1778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타원 241"/>
          <p:cNvSpPr/>
          <p:nvPr/>
        </p:nvSpPr>
        <p:spPr>
          <a:xfrm rot="16200000" flipH="1">
            <a:off x="4236750" y="4032126"/>
            <a:ext cx="167640" cy="1600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3" name="직선 연결선 242"/>
          <p:cNvCxnSpPr/>
          <p:nvPr/>
        </p:nvCxnSpPr>
        <p:spPr>
          <a:xfrm flipV="1">
            <a:off x="4319952" y="4485584"/>
            <a:ext cx="0" cy="11318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직선 연결선 243"/>
          <p:cNvCxnSpPr/>
          <p:nvPr/>
        </p:nvCxnSpPr>
        <p:spPr>
          <a:xfrm rot="16200000" flipH="1" flipV="1">
            <a:off x="4311680" y="3944654"/>
            <a:ext cx="0" cy="1778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직선 연결선 246"/>
          <p:cNvCxnSpPr/>
          <p:nvPr/>
        </p:nvCxnSpPr>
        <p:spPr>
          <a:xfrm rot="16200000" flipH="1" flipV="1">
            <a:off x="3701885" y="4613707"/>
            <a:ext cx="0" cy="1778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타원 247"/>
          <p:cNvSpPr/>
          <p:nvPr/>
        </p:nvSpPr>
        <p:spPr>
          <a:xfrm rot="16200000" flipH="1">
            <a:off x="3616355" y="4034918"/>
            <a:ext cx="167640" cy="1600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9" name="직선 연결선 248"/>
          <p:cNvCxnSpPr/>
          <p:nvPr/>
        </p:nvCxnSpPr>
        <p:spPr>
          <a:xfrm rot="16200000">
            <a:off x="3254827" y="4367423"/>
            <a:ext cx="894116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직선 연결선 249"/>
          <p:cNvCxnSpPr/>
          <p:nvPr/>
        </p:nvCxnSpPr>
        <p:spPr>
          <a:xfrm rot="16200000" flipV="1">
            <a:off x="3606195" y="3931438"/>
            <a:ext cx="107950" cy="8001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직선 연결선 250"/>
          <p:cNvCxnSpPr/>
          <p:nvPr/>
        </p:nvCxnSpPr>
        <p:spPr>
          <a:xfrm rot="16200000">
            <a:off x="3691162" y="3937128"/>
            <a:ext cx="107950" cy="8001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직선 연결선 251"/>
          <p:cNvCxnSpPr/>
          <p:nvPr/>
        </p:nvCxnSpPr>
        <p:spPr>
          <a:xfrm rot="16200000" flipH="1" flipV="1">
            <a:off x="3701885" y="3939416"/>
            <a:ext cx="0" cy="1778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" name="직사각형 252"/>
          <p:cNvSpPr/>
          <p:nvPr/>
        </p:nvSpPr>
        <p:spPr>
          <a:xfrm>
            <a:off x="3528815" y="6127141"/>
            <a:ext cx="1017917" cy="4054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smtClean="0">
                <a:solidFill>
                  <a:schemeClr val="tx1"/>
                </a:solidFill>
              </a:rPr>
              <a:t>환불 정보</a:t>
            </a:r>
            <a:endParaRPr lang="ko-KR" altLang="en-US" sz="900" b="1">
              <a:solidFill>
                <a:schemeClr val="tx1"/>
              </a:solidFill>
            </a:endParaRPr>
          </a:p>
        </p:txBody>
      </p:sp>
      <p:sp>
        <p:nvSpPr>
          <p:cNvPr id="254" name="직사각형 253"/>
          <p:cNvSpPr/>
          <p:nvPr/>
        </p:nvSpPr>
        <p:spPr>
          <a:xfrm>
            <a:off x="5436691" y="4821033"/>
            <a:ext cx="1017917" cy="4054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smtClean="0">
                <a:solidFill>
                  <a:schemeClr val="tx1"/>
                </a:solidFill>
              </a:rPr>
              <a:t>판매 정보</a:t>
            </a:r>
            <a:endParaRPr lang="ko-KR" altLang="en-US" sz="900" b="1">
              <a:solidFill>
                <a:schemeClr val="tx1"/>
              </a:solidFill>
            </a:endParaRPr>
          </a:p>
        </p:txBody>
      </p:sp>
      <p:sp>
        <p:nvSpPr>
          <p:cNvPr id="255" name="직사각형 254"/>
          <p:cNvSpPr/>
          <p:nvPr/>
        </p:nvSpPr>
        <p:spPr>
          <a:xfrm>
            <a:off x="1586601" y="4821033"/>
            <a:ext cx="1017917" cy="4054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smtClean="0">
                <a:solidFill>
                  <a:schemeClr val="tx1"/>
                </a:solidFill>
              </a:rPr>
              <a:t>상품 재고</a:t>
            </a:r>
            <a:endParaRPr lang="ko-KR" altLang="en-US" sz="900" b="1">
              <a:solidFill>
                <a:schemeClr val="tx1"/>
              </a:solidFill>
            </a:endParaRPr>
          </a:p>
        </p:txBody>
      </p:sp>
      <p:grpSp>
        <p:nvGrpSpPr>
          <p:cNvPr id="256" name="그룹 255"/>
          <p:cNvGrpSpPr/>
          <p:nvPr/>
        </p:nvGrpSpPr>
        <p:grpSpPr>
          <a:xfrm rot="16200000">
            <a:off x="4893012" y="4573419"/>
            <a:ext cx="186690" cy="900667"/>
            <a:chOff x="5281050" y="3021012"/>
            <a:chExt cx="186690" cy="900667"/>
          </a:xfrm>
        </p:grpSpPr>
        <p:cxnSp>
          <p:nvCxnSpPr>
            <p:cNvPr id="257" name="직선 연결선 256"/>
            <p:cNvCxnSpPr>
              <a:stCxn id="265" idx="6"/>
            </p:cNvCxnSpPr>
            <p:nvPr/>
          </p:nvCxnSpPr>
          <p:spPr>
            <a:xfrm rot="5400000" flipH="1">
              <a:off x="4984792" y="3414443"/>
              <a:ext cx="787479" cy="61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직선 연결선 259"/>
            <p:cNvCxnSpPr/>
            <p:nvPr/>
          </p:nvCxnSpPr>
          <p:spPr>
            <a:xfrm flipV="1">
              <a:off x="5378222" y="3724670"/>
              <a:ext cx="0" cy="13683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직선 연결선 260"/>
            <p:cNvCxnSpPr/>
            <p:nvPr/>
          </p:nvCxnSpPr>
          <p:spPr>
            <a:xfrm flipV="1">
              <a:off x="5378222" y="3808491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직선 연결선 261"/>
            <p:cNvCxnSpPr/>
            <p:nvPr/>
          </p:nvCxnSpPr>
          <p:spPr>
            <a:xfrm rot="16200000" flipV="1">
              <a:off x="5364252" y="3821500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직선 연결선 262"/>
            <p:cNvCxnSpPr/>
            <p:nvPr/>
          </p:nvCxnSpPr>
          <p:spPr>
            <a:xfrm rot="16200000">
              <a:off x="5275970" y="3822460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직선 연결선 263"/>
            <p:cNvCxnSpPr/>
            <p:nvPr/>
          </p:nvCxnSpPr>
          <p:spPr>
            <a:xfrm rot="16200000" flipH="1" flipV="1">
              <a:off x="5378840" y="3719591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5" name="타원 264"/>
            <p:cNvSpPr/>
            <p:nvPr/>
          </p:nvSpPr>
          <p:spPr>
            <a:xfrm rot="16200000" flipH="1">
              <a:off x="5295020" y="3644661"/>
              <a:ext cx="167640" cy="16002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67" name="직선 연결선 266"/>
            <p:cNvCxnSpPr/>
            <p:nvPr/>
          </p:nvCxnSpPr>
          <p:spPr>
            <a:xfrm rot="16200000" flipH="1" flipV="1">
              <a:off x="5369950" y="3045300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8" name="그룹 267"/>
          <p:cNvGrpSpPr/>
          <p:nvPr/>
        </p:nvGrpSpPr>
        <p:grpSpPr>
          <a:xfrm rot="5400000">
            <a:off x="2971811" y="4573419"/>
            <a:ext cx="186690" cy="900667"/>
            <a:chOff x="5281050" y="3021012"/>
            <a:chExt cx="186690" cy="900667"/>
          </a:xfrm>
        </p:grpSpPr>
        <p:cxnSp>
          <p:nvCxnSpPr>
            <p:cNvPr id="269" name="직선 연결선 268"/>
            <p:cNvCxnSpPr>
              <a:stCxn id="277" idx="6"/>
            </p:cNvCxnSpPr>
            <p:nvPr/>
          </p:nvCxnSpPr>
          <p:spPr>
            <a:xfrm rot="5400000" flipH="1">
              <a:off x="4984792" y="3414443"/>
              <a:ext cx="787479" cy="61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직선 연결선 269"/>
            <p:cNvCxnSpPr/>
            <p:nvPr/>
          </p:nvCxnSpPr>
          <p:spPr>
            <a:xfrm flipV="1">
              <a:off x="5378222" y="3259613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직선 연결선 270"/>
            <p:cNvCxnSpPr/>
            <p:nvPr/>
          </p:nvCxnSpPr>
          <p:spPr>
            <a:xfrm flipV="1">
              <a:off x="5378222" y="3416713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직선 연결선 271"/>
            <p:cNvCxnSpPr/>
            <p:nvPr/>
          </p:nvCxnSpPr>
          <p:spPr>
            <a:xfrm flipV="1">
              <a:off x="5378222" y="3724670"/>
              <a:ext cx="0" cy="13683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직선 연결선 272"/>
            <p:cNvCxnSpPr/>
            <p:nvPr/>
          </p:nvCxnSpPr>
          <p:spPr>
            <a:xfrm flipV="1">
              <a:off x="5378222" y="3808491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직선 연결선 275"/>
            <p:cNvCxnSpPr/>
            <p:nvPr/>
          </p:nvCxnSpPr>
          <p:spPr>
            <a:xfrm rot="16200000" flipH="1" flipV="1">
              <a:off x="5378840" y="3719591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7" name="타원 276"/>
            <p:cNvSpPr/>
            <p:nvPr/>
          </p:nvSpPr>
          <p:spPr>
            <a:xfrm rot="16200000" flipH="1">
              <a:off x="5295020" y="3644661"/>
              <a:ext cx="167640" cy="16002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78" name="직선 연결선 277"/>
            <p:cNvCxnSpPr/>
            <p:nvPr/>
          </p:nvCxnSpPr>
          <p:spPr>
            <a:xfrm flipV="1">
              <a:off x="5378222" y="3586230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직선 연결선 278"/>
            <p:cNvCxnSpPr/>
            <p:nvPr/>
          </p:nvCxnSpPr>
          <p:spPr>
            <a:xfrm rot="16200000" flipH="1" flipV="1">
              <a:off x="5369950" y="3045300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0" name="그룹 279"/>
          <p:cNvGrpSpPr/>
          <p:nvPr/>
        </p:nvGrpSpPr>
        <p:grpSpPr>
          <a:xfrm>
            <a:off x="3940602" y="5226474"/>
            <a:ext cx="186690" cy="900667"/>
            <a:chOff x="5281050" y="3021012"/>
            <a:chExt cx="186690" cy="900667"/>
          </a:xfrm>
        </p:grpSpPr>
        <p:cxnSp>
          <p:nvCxnSpPr>
            <p:cNvPr id="281" name="직선 연결선 280"/>
            <p:cNvCxnSpPr>
              <a:stCxn id="289" idx="6"/>
            </p:cNvCxnSpPr>
            <p:nvPr/>
          </p:nvCxnSpPr>
          <p:spPr>
            <a:xfrm rot="5400000" flipH="1">
              <a:off x="4984792" y="3414443"/>
              <a:ext cx="787479" cy="61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직선 연결선 281"/>
            <p:cNvCxnSpPr/>
            <p:nvPr/>
          </p:nvCxnSpPr>
          <p:spPr>
            <a:xfrm flipV="1">
              <a:off x="5378222" y="3259613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직선 연결선 282"/>
            <p:cNvCxnSpPr/>
            <p:nvPr/>
          </p:nvCxnSpPr>
          <p:spPr>
            <a:xfrm flipV="1">
              <a:off x="5378222" y="3416713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직선 연결선 283"/>
            <p:cNvCxnSpPr/>
            <p:nvPr/>
          </p:nvCxnSpPr>
          <p:spPr>
            <a:xfrm flipV="1">
              <a:off x="5378222" y="3724670"/>
              <a:ext cx="0" cy="13683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직선 연결선 284"/>
            <p:cNvCxnSpPr/>
            <p:nvPr/>
          </p:nvCxnSpPr>
          <p:spPr>
            <a:xfrm flipV="1">
              <a:off x="5378222" y="3808491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직선 연결선 285"/>
            <p:cNvCxnSpPr/>
            <p:nvPr/>
          </p:nvCxnSpPr>
          <p:spPr>
            <a:xfrm rot="16200000" flipV="1">
              <a:off x="5364252" y="3821500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직선 연결선 286"/>
            <p:cNvCxnSpPr/>
            <p:nvPr/>
          </p:nvCxnSpPr>
          <p:spPr>
            <a:xfrm rot="16200000">
              <a:off x="5275970" y="3822460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직선 연결선 287"/>
            <p:cNvCxnSpPr/>
            <p:nvPr/>
          </p:nvCxnSpPr>
          <p:spPr>
            <a:xfrm rot="16200000" flipH="1" flipV="1">
              <a:off x="5378840" y="3719591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9" name="타원 288"/>
            <p:cNvSpPr/>
            <p:nvPr/>
          </p:nvSpPr>
          <p:spPr>
            <a:xfrm rot="16200000" flipH="1">
              <a:off x="5295020" y="3644661"/>
              <a:ext cx="167640" cy="16002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90" name="직선 연결선 289"/>
            <p:cNvCxnSpPr/>
            <p:nvPr/>
          </p:nvCxnSpPr>
          <p:spPr>
            <a:xfrm flipV="1">
              <a:off x="5378222" y="3586230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직선 연결선 290"/>
            <p:cNvCxnSpPr/>
            <p:nvPr/>
          </p:nvCxnSpPr>
          <p:spPr>
            <a:xfrm rot="16200000" flipH="1" flipV="1">
              <a:off x="5369950" y="3045300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3" name="직사각형 292"/>
          <p:cNvSpPr/>
          <p:nvPr/>
        </p:nvSpPr>
        <p:spPr>
          <a:xfrm>
            <a:off x="8186144" y="2202835"/>
            <a:ext cx="1255036" cy="4054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smtClean="0">
                <a:solidFill>
                  <a:schemeClr val="tx1"/>
                </a:solidFill>
              </a:rPr>
              <a:t>서버 업데이트 정보</a:t>
            </a:r>
            <a:endParaRPr lang="ko-KR" altLang="en-US" sz="900" b="1">
              <a:solidFill>
                <a:schemeClr val="tx1"/>
              </a:solidFill>
            </a:endParaRPr>
          </a:p>
        </p:txBody>
      </p:sp>
      <p:sp>
        <p:nvSpPr>
          <p:cNvPr id="294" name="직사각형 293"/>
          <p:cNvSpPr/>
          <p:nvPr/>
        </p:nvSpPr>
        <p:spPr>
          <a:xfrm>
            <a:off x="8259460" y="3496368"/>
            <a:ext cx="1108404" cy="4054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smtClean="0">
                <a:solidFill>
                  <a:schemeClr val="tx1"/>
                </a:solidFill>
              </a:rPr>
              <a:t>서버 정보</a:t>
            </a:r>
            <a:endParaRPr lang="ko-KR" altLang="en-US" sz="900" b="1">
              <a:solidFill>
                <a:schemeClr val="tx1"/>
              </a:solidFill>
            </a:endParaRPr>
          </a:p>
        </p:txBody>
      </p:sp>
      <p:sp>
        <p:nvSpPr>
          <p:cNvPr id="295" name="직사각형 294"/>
          <p:cNvSpPr/>
          <p:nvPr/>
        </p:nvSpPr>
        <p:spPr>
          <a:xfrm>
            <a:off x="8259460" y="4814481"/>
            <a:ext cx="1108404" cy="4054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smtClean="0">
                <a:solidFill>
                  <a:schemeClr val="tx1"/>
                </a:solidFill>
              </a:rPr>
              <a:t>관리자</a:t>
            </a:r>
            <a:endParaRPr lang="ko-KR" altLang="en-US" sz="900" b="1">
              <a:solidFill>
                <a:schemeClr val="tx1"/>
              </a:solidFill>
            </a:endParaRPr>
          </a:p>
        </p:txBody>
      </p:sp>
      <p:sp>
        <p:nvSpPr>
          <p:cNvPr id="296" name="직사각형 295"/>
          <p:cNvSpPr/>
          <p:nvPr/>
        </p:nvSpPr>
        <p:spPr>
          <a:xfrm>
            <a:off x="8259460" y="6127141"/>
            <a:ext cx="1108404" cy="4054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smtClean="0">
                <a:solidFill>
                  <a:schemeClr val="tx1"/>
                </a:solidFill>
              </a:rPr>
              <a:t>매출 현황</a:t>
            </a:r>
            <a:endParaRPr lang="ko-KR" altLang="en-US" sz="900" b="1">
              <a:solidFill>
                <a:schemeClr val="tx1"/>
              </a:solidFill>
            </a:endParaRPr>
          </a:p>
        </p:txBody>
      </p:sp>
      <p:sp>
        <p:nvSpPr>
          <p:cNvPr id="297" name="직사각형 296"/>
          <p:cNvSpPr/>
          <p:nvPr/>
        </p:nvSpPr>
        <p:spPr>
          <a:xfrm>
            <a:off x="10268533" y="4814481"/>
            <a:ext cx="1108404" cy="4054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smtClean="0">
                <a:solidFill>
                  <a:schemeClr val="tx1"/>
                </a:solidFill>
              </a:rPr>
              <a:t>외부물류업체</a:t>
            </a:r>
            <a:endParaRPr lang="ko-KR" altLang="en-US" sz="900" b="1">
              <a:solidFill>
                <a:schemeClr val="tx1"/>
              </a:solidFill>
            </a:endParaRPr>
          </a:p>
        </p:txBody>
      </p:sp>
      <p:grpSp>
        <p:nvGrpSpPr>
          <p:cNvPr id="298" name="그룹 297"/>
          <p:cNvGrpSpPr/>
          <p:nvPr/>
        </p:nvGrpSpPr>
        <p:grpSpPr>
          <a:xfrm rot="16200000">
            <a:off x="9724854" y="4557977"/>
            <a:ext cx="186690" cy="900667"/>
            <a:chOff x="5281050" y="3021012"/>
            <a:chExt cx="186690" cy="900667"/>
          </a:xfrm>
        </p:grpSpPr>
        <p:cxnSp>
          <p:nvCxnSpPr>
            <p:cNvPr id="299" name="직선 연결선 298"/>
            <p:cNvCxnSpPr/>
            <p:nvPr/>
          </p:nvCxnSpPr>
          <p:spPr>
            <a:xfrm flipV="1">
              <a:off x="5378222" y="3021012"/>
              <a:ext cx="0" cy="19473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직선 연결선 299"/>
            <p:cNvCxnSpPr/>
            <p:nvPr/>
          </p:nvCxnSpPr>
          <p:spPr>
            <a:xfrm flipV="1">
              <a:off x="5378222" y="3259613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직선 연결선 300"/>
            <p:cNvCxnSpPr/>
            <p:nvPr/>
          </p:nvCxnSpPr>
          <p:spPr>
            <a:xfrm flipV="1">
              <a:off x="5378222" y="3416713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직선 연결선 301"/>
            <p:cNvCxnSpPr/>
            <p:nvPr/>
          </p:nvCxnSpPr>
          <p:spPr>
            <a:xfrm flipV="1">
              <a:off x="5378222" y="3724670"/>
              <a:ext cx="0" cy="13683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직선 연결선 302"/>
            <p:cNvCxnSpPr/>
            <p:nvPr/>
          </p:nvCxnSpPr>
          <p:spPr>
            <a:xfrm flipV="1">
              <a:off x="5378222" y="3808491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직선 연결선 303"/>
            <p:cNvCxnSpPr/>
            <p:nvPr/>
          </p:nvCxnSpPr>
          <p:spPr>
            <a:xfrm rot="16200000" flipV="1">
              <a:off x="5364252" y="3821500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직선 연결선 304"/>
            <p:cNvCxnSpPr/>
            <p:nvPr/>
          </p:nvCxnSpPr>
          <p:spPr>
            <a:xfrm rot="16200000">
              <a:off x="5275970" y="3822460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직선 연결선 305"/>
            <p:cNvCxnSpPr/>
            <p:nvPr/>
          </p:nvCxnSpPr>
          <p:spPr>
            <a:xfrm rot="16200000" flipH="1" flipV="1">
              <a:off x="5378840" y="3719591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7" name="타원 306"/>
            <p:cNvSpPr/>
            <p:nvPr/>
          </p:nvSpPr>
          <p:spPr>
            <a:xfrm rot="16200000" flipH="1">
              <a:off x="5295020" y="3644661"/>
              <a:ext cx="167640" cy="16002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08" name="직선 연결선 307"/>
            <p:cNvCxnSpPr/>
            <p:nvPr/>
          </p:nvCxnSpPr>
          <p:spPr>
            <a:xfrm flipV="1">
              <a:off x="5378222" y="3586230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직선 연결선 308"/>
            <p:cNvCxnSpPr/>
            <p:nvPr/>
          </p:nvCxnSpPr>
          <p:spPr>
            <a:xfrm rot="16200000" flipH="1" flipV="1">
              <a:off x="5369950" y="3045300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0" name="그룹 309"/>
          <p:cNvGrpSpPr/>
          <p:nvPr/>
        </p:nvGrpSpPr>
        <p:grpSpPr>
          <a:xfrm>
            <a:off x="8720317" y="5219069"/>
            <a:ext cx="186690" cy="900667"/>
            <a:chOff x="5281050" y="3021012"/>
            <a:chExt cx="186690" cy="900667"/>
          </a:xfrm>
        </p:grpSpPr>
        <p:cxnSp>
          <p:nvCxnSpPr>
            <p:cNvPr id="311" name="직선 연결선 310"/>
            <p:cNvCxnSpPr>
              <a:stCxn id="319" idx="6"/>
            </p:cNvCxnSpPr>
            <p:nvPr/>
          </p:nvCxnSpPr>
          <p:spPr>
            <a:xfrm rot="5400000" flipH="1">
              <a:off x="4984792" y="3414443"/>
              <a:ext cx="787479" cy="61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직선 연결선 311"/>
            <p:cNvCxnSpPr/>
            <p:nvPr/>
          </p:nvCxnSpPr>
          <p:spPr>
            <a:xfrm flipV="1">
              <a:off x="5378222" y="3259613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직선 연결선 312"/>
            <p:cNvCxnSpPr/>
            <p:nvPr/>
          </p:nvCxnSpPr>
          <p:spPr>
            <a:xfrm flipV="1">
              <a:off x="5378222" y="3416713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직선 연결선 313"/>
            <p:cNvCxnSpPr/>
            <p:nvPr/>
          </p:nvCxnSpPr>
          <p:spPr>
            <a:xfrm flipV="1">
              <a:off x="5378222" y="3724670"/>
              <a:ext cx="0" cy="13683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직선 연결선 314"/>
            <p:cNvCxnSpPr/>
            <p:nvPr/>
          </p:nvCxnSpPr>
          <p:spPr>
            <a:xfrm flipV="1">
              <a:off x="5378222" y="3808491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직선 연결선 317"/>
            <p:cNvCxnSpPr/>
            <p:nvPr/>
          </p:nvCxnSpPr>
          <p:spPr>
            <a:xfrm rot="16200000" flipH="1" flipV="1">
              <a:off x="5378840" y="3719591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9" name="타원 318"/>
            <p:cNvSpPr/>
            <p:nvPr/>
          </p:nvSpPr>
          <p:spPr>
            <a:xfrm rot="16200000" flipH="1">
              <a:off x="5295020" y="3644661"/>
              <a:ext cx="167640" cy="16002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20" name="직선 연결선 319"/>
            <p:cNvCxnSpPr/>
            <p:nvPr/>
          </p:nvCxnSpPr>
          <p:spPr>
            <a:xfrm flipV="1">
              <a:off x="5378222" y="3586230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직선 연결선 320"/>
            <p:cNvCxnSpPr/>
            <p:nvPr/>
          </p:nvCxnSpPr>
          <p:spPr>
            <a:xfrm rot="16200000" flipH="1" flipV="1">
              <a:off x="5369950" y="3045300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2" name="그룹 321"/>
          <p:cNvGrpSpPr/>
          <p:nvPr/>
        </p:nvGrpSpPr>
        <p:grpSpPr>
          <a:xfrm rot="10800000">
            <a:off x="8720317" y="2614257"/>
            <a:ext cx="186690" cy="882111"/>
            <a:chOff x="5281050" y="3039568"/>
            <a:chExt cx="186690" cy="882111"/>
          </a:xfrm>
        </p:grpSpPr>
        <p:cxnSp>
          <p:nvCxnSpPr>
            <p:cNvPr id="323" name="직선 연결선 322"/>
            <p:cNvCxnSpPr>
              <a:stCxn id="331" idx="6"/>
              <a:endCxn id="294" idx="0"/>
            </p:cNvCxnSpPr>
            <p:nvPr/>
          </p:nvCxnSpPr>
          <p:spPr>
            <a:xfrm rot="10800000">
              <a:off x="5374395" y="3039568"/>
              <a:ext cx="4445" cy="768923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직선 연결선 325"/>
            <p:cNvCxnSpPr/>
            <p:nvPr/>
          </p:nvCxnSpPr>
          <p:spPr>
            <a:xfrm flipV="1">
              <a:off x="5378222" y="3724670"/>
              <a:ext cx="0" cy="13683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직선 연결선 326"/>
            <p:cNvCxnSpPr/>
            <p:nvPr/>
          </p:nvCxnSpPr>
          <p:spPr>
            <a:xfrm flipV="1">
              <a:off x="5378222" y="3808491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직선 연결선 327"/>
            <p:cNvCxnSpPr/>
            <p:nvPr/>
          </p:nvCxnSpPr>
          <p:spPr>
            <a:xfrm rot="16200000" flipV="1">
              <a:off x="5364252" y="3821500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직선 연결선 328"/>
            <p:cNvCxnSpPr/>
            <p:nvPr/>
          </p:nvCxnSpPr>
          <p:spPr>
            <a:xfrm rot="16200000">
              <a:off x="5275970" y="3822460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직선 연결선 329"/>
            <p:cNvCxnSpPr/>
            <p:nvPr/>
          </p:nvCxnSpPr>
          <p:spPr>
            <a:xfrm rot="16200000" flipH="1" flipV="1">
              <a:off x="5378840" y="3719591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1" name="타원 330"/>
            <p:cNvSpPr/>
            <p:nvPr/>
          </p:nvSpPr>
          <p:spPr>
            <a:xfrm rot="16200000" flipH="1">
              <a:off x="5295020" y="3644661"/>
              <a:ext cx="167640" cy="16002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33" name="직선 연결선 332"/>
            <p:cNvCxnSpPr/>
            <p:nvPr/>
          </p:nvCxnSpPr>
          <p:spPr>
            <a:xfrm rot="16200000" flipH="1" flipV="1">
              <a:off x="5369950" y="3045300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5" name="그룹 334"/>
          <p:cNvGrpSpPr/>
          <p:nvPr/>
        </p:nvGrpSpPr>
        <p:grpSpPr>
          <a:xfrm rot="10800000">
            <a:off x="8724763" y="3907844"/>
            <a:ext cx="186690" cy="900667"/>
            <a:chOff x="5281050" y="3021012"/>
            <a:chExt cx="186690" cy="900667"/>
          </a:xfrm>
        </p:grpSpPr>
        <p:cxnSp>
          <p:nvCxnSpPr>
            <p:cNvPr id="336" name="직선 연결선 335"/>
            <p:cNvCxnSpPr/>
            <p:nvPr/>
          </p:nvCxnSpPr>
          <p:spPr>
            <a:xfrm flipV="1">
              <a:off x="5378222" y="3021012"/>
              <a:ext cx="0" cy="19473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직선 연결선 336"/>
            <p:cNvCxnSpPr/>
            <p:nvPr/>
          </p:nvCxnSpPr>
          <p:spPr>
            <a:xfrm flipV="1">
              <a:off x="5378222" y="3259613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직선 연결선 337"/>
            <p:cNvCxnSpPr/>
            <p:nvPr/>
          </p:nvCxnSpPr>
          <p:spPr>
            <a:xfrm flipV="1">
              <a:off x="5378222" y="3416713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직선 연결선 338"/>
            <p:cNvCxnSpPr/>
            <p:nvPr/>
          </p:nvCxnSpPr>
          <p:spPr>
            <a:xfrm flipV="1">
              <a:off x="5378222" y="3724670"/>
              <a:ext cx="0" cy="13683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직선 연결선 339"/>
            <p:cNvCxnSpPr/>
            <p:nvPr/>
          </p:nvCxnSpPr>
          <p:spPr>
            <a:xfrm flipV="1">
              <a:off x="5378222" y="3808491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직선 연결선 340"/>
            <p:cNvCxnSpPr/>
            <p:nvPr/>
          </p:nvCxnSpPr>
          <p:spPr>
            <a:xfrm rot="16200000" flipV="1">
              <a:off x="5364252" y="3821500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직선 연결선 341"/>
            <p:cNvCxnSpPr/>
            <p:nvPr/>
          </p:nvCxnSpPr>
          <p:spPr>
            <a:xfrm rot="16200000">
              <a:off x="5275970" y="3822460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직선 연결선 342"/>
            <p:cNvCxnSpPr/>
            <p:nvPr/>
          </p:nvCxnSpPr>
          <p:spPr>
            <a:xfrm rot="16200000" flipH="1" flipV="1">
              <a:off x="5378840" y="3719591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4" name="타원 343"/>
            <p:cNvSpPr/>
            <p:nvPr/>
          </p:nvSpPr>
          <p:spPr>
            <a:xfrm rot="16200000" flipH="1">
              <a:off x="5295020" y="3644661"/>
              <a:ext cx="167640" cy="16002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45" name="직선 연결선 344"/>
            <p:cNvCxnSpPr/>
            <p:nvPr/>
          </p:nvCxnSpPr>
          <p:spPr>
            <a:xfrm flipV="1">
              <a:off x="5378222" y="3586230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직선 연결선 345"/>
            <p:cNvCxnSpPr/>
            <p:nvPr/>
          </p:nvCxnSpPr>
          <p:spPr>
            <a:xfrm rot="16200000" flipH="1" flipV="1">
              <a:off x="5369950" y="3045300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3" name="직선 연결선 352"/>
          <p:cNvCxnSpPr/>
          <p:nvPr/>
        </p:nvCxnSpPr>
        <p:spPr>
          <a:xfrm rot="16200000" flipH="1" flipV="1">
            <a:off x="2484885" y="1327770"/>
            <a:ext cx="0" cy="1778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5123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8925276"/>
              </p:ext>
            </p:extLst>
          </p:nvPr>
        </p:nvGraphicFramePr>
        <p:xfrm>
          <a:off x="1432668" y="987533"/>
          <a:ext cx="838092" cy="610679"/>
        </p:xfrm>
        <a:graphic>
          <a:graphicData uri="http://schemas.openxmlformats.org/drawingml/2006/table">
            <a:tbl>
              <a:tblPr/>
              <a:tblGrid>
                <a:gridCol w="838092"/>
              </a:tblGrid>
              <a:tr h="15371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1" kern="0" spc="0" smtClean="0">
                          <a:solidFill>
                            <a:srgbClr val="315F97"/>
                          </a:solidFill>
                          <a:effectLst/>
                          <a:ea typeface="맑은 고딕"/>
                        </a:rPr>
                        <a:t>이용자 장바구니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933" marR="64933" marT="17952" marB="179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8471">
                <a:tc>
                  <a:txBody>
                    <a:bodyPr/>
                    <a:lstStyle/>
                    <a:p>
                      <a:pPr fontAlgn="base" latinLnBrk="1"/>
                      <a:r>
                        <a:rPr lang="ko-KR" altLang="en-US" sz="600" b="1" kern="120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이용자일련번호</a:t>
                      </a:r>
                      <a:r>
                        <a:rPr lang="en-US" altLang="ko-KR" sz="600" b="1" kern="120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(PK)</a:t>
                      </a:r>
                      <a:endParaRPr lang="ko-KR" altLang="en-US" sz="600" b="1" kern="1200" smtClean="0"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상품코드</a:t>
                      </a: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상품명</a:t>
                      </a:r>
                    </a:p>
                  </a:txBody>
                  <a:tcPr marL="64933" marR="64933" marT="17952" marB="179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7315429"/>
              </p:ext>
            </p:extLst>
          </p:nvPr>
        </p:nvGraphicFramePr>
        <p:xfrm>
          <a:off x="2496791" y="2179008"/>
          <a:ext cx="797618" cy="1498092"/>
        </p:xfrm>
        <a:graphic>
          <a:graphicData uri="http://schemas.openxmlformats.org/drawingml/2006/table">
            <a:tbl>
              <a:tblPr/>
              <a:tblGrid>
                <a:gridCol w="797618"/>
              </a:tblGrid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1" kern="0" spc="0">
                          <a:solidFill>
                            <a:srgbClr val="315F97"/>
                          </a:solidFill>
                          <a:effectLst/>
                          <a:ea typeface="맑은 고딕"/>
                        </a:rPr>
                        <a:t>이용자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600" b="1" kern="120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이용자일련번호</a:t>
                      </a:r>
                      <a:r>
                        <a:rPr lang="en-US" altLang="ko-KR" sz="600" b="1" kern="120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(PK)</a:t>
                      </a:r>
                      <a:endParaRPr lang="ko-KR" altLang="en-US" sz="600" b="1" kern="1200" smtClean="0"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r>
                        <a:rPr lang="ko-KR" altLang="en-US" sz="600" b="1" kern="120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아이디</a:t>
                      </a:r>
                      <a:r>
                        <a:rPr lang="en-US" altLang="ko-KR" sz="600" b="1" kern="120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(AK)</a:t>
                      </a:r>
                      <a:endParaRPr lang="ko-KR" altLang="en-US" sz="600" b="1" kern="1200" smtClean="0">
                        <a:solidFill>
                          <a:schemeClr val="accen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패스워드</a:t>
                      </a:r>
                    </a:p>
                    <a:p>
                      <a:pPr fontAlgn="base" latinLnBrk="0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이름</a:t>
                      </a:r>
                    </a:p>
                    <a:p>
                      <a:pPr fontAlgn="base" latinLnBrk="0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생년월일</a:t>
                      </a:r>
                    </a:p>
                    <a:p>
                      <a:pPr fontAlgn="base" latinLnBrk="0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성별</a:t>
                      </a:r>
                    </a:p>
                    <a:p>
                      <a:pPr fontAlgn="base" latinLnBrk="0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주소</a:t>
                      </a:r>
                    </a:p>
                    <a:p>
                      <a:pPr fontAlgn="base" latinLnBrk="0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휴대폰번호</a:t>
                      </a:r>
                    </a:p>
                    <a:p>
                      <a:pPr fontAlgn="base" latinLnBrk="0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전화번호</a:t>
                      </a:r>
                      <a:r>
                        <a:rPr lang="en-US" altLang="ko-KR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600" kern="120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전화번호</a:t>
                      </a:r>
                      <a:r>
                        <a:rPr lang="en-US" altLang="ko-KR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R" altLang="en-US" sz="600" kern="120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전화번호</a:t>
                      </a:r>
                      <a:r>
                        <a:rPr lang="en-US" altLang="ko-KR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ko-KR" altLang="en-US" sz="600" kern="120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메일주소</a:t>
                      </a:r>
                    </a:p>
                    <a:p>
                      <a:pPr fontAlgn="base" latinLnBrk="0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등록일</a:t>
                      </a:r>
                    </a:p>
                    <a:p>
                      <a:pPr fontAlgn="base" latinLnBrk="0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이용자구분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2" name="표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768404"/>
              </p:ext>
            </p:extLst>
          </p:nvPr>
        </p:nvGraphicFramePr>
        <p:xfrm>
          <a:off x="2545556" y="980821"/>
          <a:ext cx="830104" cy="492252"/>
        </p:xfrm>
        <a:graphic>
          <a:graphicData uri="http://schemas.openxmlformats.org/drawingml/2006/table">
            <a:tbl>
              <a:tblPr/>
              <a:tblGrid>
                <a:gridCol w="830104"/>
              </a:tblGrid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1" kern="0" spc="0" smtClean="0">
                          <a:solidFill>
                            <a:srgbClr val="315F97"/>
                          </a:solidFill>
                          <a:effectLst/>
                          <a:ea typeface="맑은 고딕"/>
                        </a:rPr>
                        <a:t>이용자 관심물품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1" kern="120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이용자일련번호</a:t>
                      </a:r>
                      <a:r>
                        <a:rPr lang="en-US" altLang="ko-KR" sz="600" b="1" kern="120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(PK)</a:t>
                      </a:r>
                      <a:endParaRPr lang="ko-KR" altLang="en-US" sz="600" b="1" kern="1200" smtClean="0"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상품코드</a:t>
                      </a:r>
                      <a:endParaRPr lang="en-US" altLang="ko-KR" sz="600" kern="120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등록일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5" name="표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8355727"/>
              </p:ext>
            </p:extLst>
          </p:nvPr>
        </p:nvGraphicFramePr>
        <p:xfrm>
          <a:off x="2500899" y="3801110"/>
          <a:ext cx="791515" cy="1040892"/>
        </p:xfrm>
        <a:graphic>
          <a:graphicData uri="http://schemas.openxmlformats.org/drawingml/2006/table">
            <a:tbl>
              <a:tblPr/>
              <a:tblGrid>
                <a:gridCol w="791515"/>
              </a:tblGrid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1" kern="0" spc="0">
                          <a:solidFill>
                            <a:srgbClr val="315F97"/>
                          </a:solidFill>
                          <a:effectLst/>
                          <a:ea typeface="맑은 고딕"/>
                        </a:rPr>
                        <a:t>상품정보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8570">
                <a:tc>
                  <a:txBody>
                    <a:bodyPr/>
                    <a:lstStyle/>
                    <a:p>
                      <a:pPr fontAlgn="base" latinLnBrk="1"/>
                      <a:r>
                        <a:rPr lang="ko-KR" altLang="en-US" sz="600" b="1" kern="120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상품 코드</a:t>
                      </a:r>
                      <a:r>
                        <a:rPr lang="en-US" altLang="ko-KR" sz="600" b="1" kern="120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(PK)</a:t>
                      </a:r>
                      <a:endParaRPr lang="ko-KR" altLang="en-US" sz="600" b="1" kern="1200" smtClean="0"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상품명</a:t>
                      </a: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상품구매횟수</a:t>
                      </a: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상품가격</a:t>
                      </a: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상품 외형</a:t>
                      </a: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회사명</a:t>
                      </a: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물품 구분</a:t>
                      </a: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무게</a:t>
                      </a: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등록일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7" name="표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46890"/>
              </p:ext>
            </p:extLst>
          </p:nvPr>
        </p:nvGraphicFramePr>
        <p:xfrm>
          <a:off x="776327" y="3481196"/>
          <a:ext cx="817165" cy="583692"/>
        </p:xfrm>
        <a:graphic>
          <a:graphicData uri="http://schemas.openxmlformats.org/drawingml/2006/table">
            <a:tbl>
              <a:tblPr/>
              <a:tblGrid>
                <a:gridCol w="817165"/>
              </a:tblGrid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1" kern="0" spc="0">
                          <a:solidFill>
                            <a:srgbClr val="315F97"/>
                          </a:solidFill>
                          <a:effectLst/>
                          <a:ea typeface="맑은 고딕"/>
                        </a:rPr>
                        <a:t>고객 후기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base" latinLnBrk="1"/>
                      <a:r>
                        <a:rPr lang="ko-KR" altLang="en-US" sz="600" b="1" kern="120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상품 코드</a:t>
                      </a:r>
                      <a:r>
                        <a:rPr lang="en-US" altLang="ko-KR" sz="600" b="1" kern="120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(PK)</a:t>
                      </a:r>
                    </a:p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1" kern="120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이용자 일련번호</a:t>
                      </a:r>
                      <a:r>
                        <a:rPr lang="en-US" altLang="ko-KR" sz="600" b="1" kern="120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(PK)</a:t>
                      </a:r>
                      <a:endParaRPr lang="ko-KR" altLang="en-US" sz="600" b="1" kern="1200" smtClean="0"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후기 내용</a:t>
                      </a:r>
                      <a:endParaRPr lang="en-US" altLang="ko-KR" sz="600" kern="120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작성 일자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9" name="표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7764674"/>
              </p:ext>
            </p:extLst>
          </p:nvPr>
        </p:nvGraphicFramePr>
        <p:xfrm>
          <a:off x="830703" y="4235450"/>
          <a:ext cx="756205" cy="912876"/>
        </p:xfrm>
        <a:graphic>
          <a:graphicData uri="http://schemas.openxmlformats.org/drawingml/2006/table">
            <a:tbl>
              <a:tblPr/>
              <a:tblGrid>
                <a:gridCol w="756205"/>
              </a:tblGrid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1" kern="0" spc="0">
                          <a:solidFill>
                            <a:srgbClr val="315F97"/>
                          </a:solidFill>
                          <a:effectLst/>
                          <a:ea typeface="맑은 고딕"/>
                        </a:rPr>
                        <a:t>상품 재고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base" latinLnBrk="1"/>
                      <a:r>
                        <a:rPr lang="ko-KR" altLang="en-US" sz="600" b="1" kern="120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상품 코드</a:t>
                      </a:r>
                      <a:r>
                        <a:rPr lang="en-US" altLang="ko-KR" sz="600" b="1" kern="120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(PK)</a:t>
                      </a:r>
                      <a:endParaRPr lang="ko-KR" altLang="en-US" sz="600" b="1" kern="1200" smtClean="0"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상품명</a:t>
                      </a: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상품 재고량</a:t>
                      </a: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재입고일자</a:t>
                      </a:r>
                      <a:endParaRPr lang="en-US" altLang="ko-KR" sz="600" kern="120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예정발주 재고량</a:t>
                      </a: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회사명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1" name="표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3980951"/>
              </p:ext>
            </p:extLst>
          </p:nvPr>
        </p:nvGraphicFramePr>
        <p:xfrm>
          <a:off x="3668399" y="987679"/>
          <a:ext cx="827402" cy="675132"/>
        </p:xfrm>
        <a:graphic>
          <a:graphicData uri="http://schemas.openxmlformats.org/drawingml/2006/table">
            <a:tbl>
              <a:tblPr/>
              <a:tblGrid>
                <a:gridCol w="827402"/>
              </a:tblGrid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1" kern="0" spc="0" smtClean="0">
                          <a:solidFill>
                            <a:srgbClr val="315F97"/>
                          </a:solidFill>
                          <a:effectLst/>
                          <a:ea typeface="맑은 고딕"/>
                        </a:rPr>
                        <a:t>이용자 구매내역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base" latinLnBrk="1"/>
                      <a:r>
                        <a:rPr lang="ko-KR" altLang="en-US" sz="600" b="1" kern="120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이용자일련번호</a:t>
                      </a:r>
                      <a:r>
                        <a:rPr lang="en-US" altLang="ko-KR" sz="600" b="1" kern="120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(PK)</a:t>
                      </a:r>
                      <a:endParaRPr lang="ko-KR" altLang="en-US" sz="600" b="1" kern="1200" smtClean="0"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상품코드</a:t>
                      </a: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상품명</a:t>
                      </a: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상품구매일</a:t>
                      </a: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구매유무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5" name="표 9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4239513"/>
              </p:ext>
            </p:extLst>
          </p:nvPr>
        </p:nvGraphicFramePr>
        <p:xfrm>
          <a:off x="7287100" y="1515745"/>
          <a:ext cx="796989" cy="858012"/>
        </p:xfrm>
        <a:graphic>
          <a:graphicData uri="http://schemas.openxmlformats.org/drawingml/2006/table">
            <a:tbl>
              <a:tblPr/>
              <a:tblGrid>
                <a:gridCol w="796989"/>
              </a:tblGrid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1" kern="0" spc="0">
                          <a:solidFill>
                            <a:srgbClr val="315F97"/>
                          </a:solidFill>
                          <a:effectLst/>
                          <a:ea typeface="맑은 고딕"/>
                        </a:rPr>
                        <a:t>서버정보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1" kern="120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서버명</a:t>
                      </a:r>
                      <a:r>
                        <a:rPr lang="en-US" altLang="ko-KR" sz="600" b="1" kern="120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(PK)</a:t>
                      </a:r>
                      <a:endParaRPr lang="ko-KR" altLang="en-US" sz="600" b="1" kern="1200" smtClean="0"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클라이언트</a:t>
                      </a:r>
                      <a:r>
                        <a:rPr lang="en-US" altLang="ko-KR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IP</a:t>
                      </a:r>
                      <a:endParaRPr lang="ko-KR" altLang="en-US" sz="600" kern="120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펌웨어 버전</a:t>
                      </a: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최종업데이트 일자</a:t>
                      </a: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관리업체명</a:t>
                      </a: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업체 연락처</a:t>
                      </a: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관리자번호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7" name="표 10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856672"/>
              </p:ext>
            </p:extLst>
          </p:nvPr>
        </p:nvGraphicFramePr>
        <p:xfrm>
          <a:off x="9003209" y="1569281"/>
          <a:ext cx="855473" cy="583692"/>
        </p:xfrm>
        <a:graphic>
          <a:graphicData uri="http://schemas.openxmlformats.org/drawingml/2006/table">
            <a:tbl>
              <a:tblPr/>
              <a:tblGrid>
                <a:gridCol w="855473"/>
              </a:tblGrid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1" kern="0" spc="0">
                          <a:solidFill>
                            <a:srgbClr val="315F97"/>
                          </a:solidFill>
                          <a:effectLst/>
                          <a:ea typeface="맑은 고딕"/>
                        </a:rPr>
                        <a:t>서버 업데이트 정보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1" kern="120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서버명</a:t>
                      </a:r>
                      <a:r>
                        <a:rPr lang="en-US" altLang="ko-KR" sz="600" b="1" kern="120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(PK)</a:t>
                      </a:r>
                      <a:endParaRPr lang="ko-KR" altLang="en-US" sz="600" b="1" kern="1200" smtClean="0"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펌웨어 버전</a:t>
                      </a: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업데이트 일자</a:t>
                      </a: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업데이트 사항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19" name="표 1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2348319"/>
              </p:ext>
            </p:extLst>
          </p:nvPr>
        </p:nvGraphicFramePr>
        <p:xfrm>
          <a:off x="7279530" y="4860472"/>
          <a:ext cx="678179" cy="766572"/>
        </p:xfrm>
        <a:graphic>
          <a:graphicData uri="http://schemas.openxmlformats.org/drawingml/2006/table">
            <a:tbl>
              <a:tblPr/>
              <a:tblGrid>
                <a:gridCol w="678179"/>
              </a:tblGrid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1" kern="0" spc="0" smtClean="0">
                          <a:solidFill>
                            <a:srgbClr val="315F97"/>
                          </a:solidFill>
                          <a:effectLst/>
                          <a:ea typeface="맑은 고딕"/>
                        </a:rPr>
                        <a:t>매출 현황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base" latinLnBrk="1"/>
                      <a:r>
                        <a:rPr lang="ko-KR" altLang="en-US" sz="600" b="1" kern="120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관리자번호</a:t>
                      </a:r>
                      <a:r>
                        <a:rPr lang="en-US" altLang="ko-KR" sz="600" b="1" kern="120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(PK)</a:t>
                      </a: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년도 별 매출액</a:t>
                      </a: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월별 매출액</a:t>
                      </a: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주별 매출액</a:t>
                      </a: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총 매출액</a:t>
                      </a: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총 구매횟수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21" name="표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8687090"/>
              </p:ext>
            </p:extLst>
          </p:nvPr>
        </p:nvGraphicFramePr>
        <p:xfrm>
          <a:off x="4199279" y="3006344"/>
          <a:ext cx="690241" cy="1132332"/>
        </p:xfrm>
        <a:graphic>
          <a:graphicData uri="http://schemas.openxmlformats.org/drawingml/2006/table">
            <a:tbl>
              <a:tblPr/>
              <a:tblGrid>
                <a:gridCol w="690241"/>
              </a:tblGrid>
              <a:tr h="15981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1" kern="0" spc="0">
                          <a:solidFill>
                            <a:srgbClr val="315F97"/>
                          </a:solidFill>
                          <a:effectLst/>
                          <a:ea typeface="맑은 고딕"/>
                        </a:rPr>
                        <a:t>결제 정보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44762"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1" kern="120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주문번호</a:t>
                      </a:r>
                      <a:r>
                        <a:rPr lang="en-US" altLang="ko-KR" sz="600" b="1" kern="120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(PK)</a:t>
                      </a:r>
                    </a:p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이용자 일련번호</a:t>
                      </a:r>
                      <a:endParaRPr lang="en-US" altLang="ko-KR" sz="600" b="1" kern="1200" smtClean="0"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상품코드</a:t>
                      </a:r>
                      <a:endParaRPr lang="en-US" altLang="ko-KR" sz="600" kern="120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아이디</a:t>
                      </a: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회원등급</a:t>
                      </a: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구매 총액</a:t>
                      </a: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결제일</a:t>
                      </a: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결제여부</a:t>
                      </a: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미결제금액</a:t>
                      </a: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배송여부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23" name="표 1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4266972"/>
              </p:ext>
            </p:extLst>
          </p:nvPr>
        </p:nvGraphicFramePr>
        <p:xfrm>
          <a:off x="2540988" y="5740038"/>
          <a:ext cx="729007" cy="675132"/>
        </p:xfrm>
        <a:graphic>
          <a:graphicData uri="http://schemas.openxmlformats.org/drawingml/2006/table">
            <a:tbl>
              <a:tblPr/>
              <a:tblGrid>
                <a:gridCol w="729007"/>
              </a:tblGrid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1" kern="0" spc="0">
                          <a:solidFill>
                            <a:srgbClr val="315F97"/>
                          </a:solidFill>
                          <a:effectLst/>
                          <a:ea typeface="맑은 고딕"/>
                        </a:rPr>
                        <a:t>환불 정보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5930">
                <a:tc>
                  <a:txBody>
                    <a:bodyPr/>
                    <a:lstStyle/>
                    <a:p>
                      <a:pPr fontAlgn="base" latinLnBrk="1"/>
                      <a:r>
                        <a:rPr lang="ko-KR" altLang="en-US" sz="600" b="1" kern="120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상품 코드</a:t>
                      </a:r>
                      <a:r>
                        <a:rPr lang="en-US" altLang="ko-KR" sz="600" b="1" kern="120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(PK)</a:t>
                      </a:r>
                      <a:endParaRPr lang="ko-KR" altLang="en-US" sz="600" b="1" kern="1200" smtClean="0"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이용자 일련번호</a:t>
                      </a:r>
                      <a:endParaRPr lang="en-US" altLang="ko-KR" sz="600" kern="120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주문번호</a:t>
                      </a: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환불이유</a:t>
                      </a: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환불일자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4" name="Rectangle 15"/>
          <p:cNvSpPr>
            <a:spLocks noChangeArrowheads="1"/>
          </p:cNvSpPr>
          <p:nvPr/>
        </p:nvSpPr>
        <p:spPr bwMode="auto">
          <a:xfrm>
            <a:off x="5641975" y="334391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25" name="표 1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2978752"/>
              </p:ext>
            </p:extLst>
          </p:nvPr>
        </p:nvGraphicFramePr>
        <p:xfrm>
          <a:off x="4199279" y="4374453"/>
          <a:ext cx="625196" cy="653216"/>
        </p:xfrm>
        <a:graphic>
          <a:graphicData uri="http://schemas.openxmlformats.org/drawingml/2006/table">
            <a:tbl>
              <a:tblPr/>
              <a:tblGrid>
                <a:gridCol w="625196"/>
              </a:tblGrid>
              <a:tr h="16078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1" kern="0" spc="0" smtClean="0">
                          <a:solidFill>
                            <a:srgbClr val="315F97"/>
                          </a:solidFill>
                          <a:effectLst/>
                          <a:ea typeface="맑은 고딕"/>
                        </a:rPr>
                        <a:t>판매 정보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1098">
                <a:tc>
                  <a:txBody>
                    <a:bodyPr/>
                    <a:lstStyle/>
                    <a:p>
                      <a:pPr fontAlgn="base" latinLnBrk="1"/>
                      <a:r>
                        <a:rPr lang="ko-KR" altLang="en-US" sz="600" b="1" kern="120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상품 코드</a:t>
                      </a:r>
                      <a:r>
                        <a:rPr lang="en-US" altLang="ko-KR" sz="600" b="1" kern="120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(PK)</a:t>
                      </a:r>
                      <a:endParaRPr lang="ko-KR" altLang="en-US" sz="600" b="1" kern="1200" smtClean="0"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주문번호</a:t>
                      </a:r>
                      <a:endParaRPr lang="en-US" altLang="ko-KR" sz="600" kern="120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결제 아이디</a:t>
                      </a: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결제일자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27" name="표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4574574"/>
              </p:ext>
            </p:extLst>
          </p:nvPr>
        </p:nvGraphicFramePr>
        <p:xfrm>
          <a:off x="335388" y="987533"/>
          <a:ext cx="822852" cy="599677"/>
        </p:xfrm>
        <a:graphic>
          <a:graphicData uri="http://schemas.openxmlformats.org/drawingml/2006/table">
            <a:tbl>
              <a:tblPr/>
              <a:tblGrid>
                <a:gridCol w="822852"/>
              </a:tblGrid>
              <a:tr h="12661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1" kern="0" spc="0" smtClean="0">
                          <a:solidFill>
                            <a:srgbClr val="315F97"/>
                          </a:solidFill>
                          <a:effectLst/>
                          <a:ea typeface="맑은 고딕"/>
                        </a:rPr>
                        <a:t>이용자 </a:t>
                      </a:r>
                      <a:r>
                        <a:rPr lang="en-US" altLang="ko-KR" sz="600" b="1" kern="0" spc="0" smtClean="0">
                          <a:solidFill>
                            <a:srgbClr val="315F97"/>
                          </a:solidFill>
                          <a:effectLst/>
                          <a:ea typeface="맑은 고딕"/>
                        </a:rPr>
                        <a:t>SNS</a:t>
                      </a:r>
                      <a:r>
                        <a:rPr lang="ko-KR" altLang="en-US" sz="600" b="1" kern="0" spc="0" smtClean="0">
                          <a:solidFill>
                            <a:srgbClr val="315F97"/>
                          </a:solidFill>
                          <a:effectLst/>
                          <a:ea typeface="맑은 고딕"/>
                        </a:rPr>
                        <a:t>정보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933" marR="64933" marT="17952" marB="179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7469">
                <a:tc>
                  <a:txBody>
                    <a:bodyPr/>
                    <a:lstStyle/>
                    <a:p>
                      <a:pPr algn="l" fontAlgn="base" latinLnBrk="1"/>
                      <a:r>
                        <a:rPr lang="ko-KR" altLang="en-US" sz="600" b="1" kern="120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이용자일련번호</a:t>
                      </a:r>
                      <a:r>
                        <a:rPr lang="en-US" altLang="ko-KR" sz="600" b="1" kern="120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(PK)</a:t>
                      </a:r>
                      <a:endParaRPr lang="ko-KR" altLang="en-US" sz="600" b="1" kern="1200" smtClean="0"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가입된 </a:t>
                      </a:r>
                      <a:r>
                        <a:rPr lang="en-US" altLang="ko-KR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SNS</a:t>
                      </a:r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명</a:t>
                      </a:r>
                    </a:p>
                    <a:p>
                      <a:pPr algn="l"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최종 접속 일자</a:t>
                      </a:r>
                    </a:p>
                  </a:txBody>
                  <a:tcPr marL="64933" marR="64933" marT="17952" marB="179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28" name="표 1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2584746"/>
              </p:ext>
            </p:extLst>
          </p:nvPr>
        </p:nvGraphicFramePr>
        <p:xfrm>
          <a:off x="4819019" y="987679"/>
          <a:ext cx="822956" cy="675132"/>
        </p:xfrm>
        <a:graphic>
          <a:graphicData uri="http://schemas.openxmlformats.org/drawingml/2006/table">
            <a:tbl>
              <a:tblPr/>
              <a:tblGrid>
                <a:gridCol w="822956"/>
              </a:tblGrid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1" kern="0" spc="0" smtClean="0">
                          <a:solidFill>
                            <a:srgbClr val="315F97"/>
                          </a:solidFill>
                          <a:effectLst/>
                          <a:ea typeface="맑은 고딕"/>
                        </a:rPr>
                        <a:t>이용자 통계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1" kern="120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이용자일련번호</a:t>
                      </a:r>
                      <a:r>
                        <a:rPr lang="en-US" altLang="ko-KR" sz="600" b="1" kern="120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(PK)</a:t>
                      </a: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년도별 구매횟수</a:t>
                      </a: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월별 구매횟수</a:t>
                      </a: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주별 구매횟수</a:t>
                      </a: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포인트 정보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38" name="표 1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7674475"/>
              </p:ext>
            </p:extLst>
          </p:nvPr>
        </p:nvGraphicFramePr>
        <p:xfrm>
          <a:off x="7289391" y="3278777"/>
          <a:ext cx="675001" cy="705612"/>
        </p:xfrm>
        <a:graphic>
          <a:graphicData uri="http://schemas.openxmlformats.org/drawingml/2006/table">
            <a:tbl>
              <a:tblPr/>
              <a:tblGrid>
                <a:gridCol w="675001"/>
              </a:tblGrid>
              <a:tr h="11265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1" kern="0" spc="0" smtClean="0">
                          <a:solidFill>
                            <a:srgbClr val="315F97"/>
                          </a:solidFill>
                          <a:effectLst/>
                          <a:ea typeface="맑은 고딕"/>
                        </a:rPr>
                        <a:t>관리자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8331"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1" kern="120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관리자번호</a:t>
                      </a:r>
                      <a:r>
                        <a:rPr lang="en-US" altLang="ko-KR" sz="600" b="1" kern="120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(PK)</a:t>
                      </a:r>
                    </a:p>
                    <a:p>
                      <a:pPr fontAlgn="base" latinLnBrk="0"/>
                      <a:r>
                        <a:rPr lang="ko-KR" altLang="en-US" sz="600" b="1" kern="120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아이디</a:t>
                      </a:r>
                      <a:r>
                        <a:rPr lang="en-US" altLang="ko-KR" sz="600" b="1" kern="120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(AK</a:t>
                      </a:r>
                      <a:r>
                        <a:rPr lang="en-US" altLang="ko-KR" sz="800" b="1" kern="120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800" b="1" kern="1200" smtClean="0">
                        <a:solidFill>
                          <a:schemeClr val="accen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패스워드</a:t>
                      </a: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관리자명</a:t>
                      </a:r>
                      <a:endParaRPr lang="en-US" altLang="ko-KR" sz="600" kern="120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관리자 담당직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48" name="표 1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0012725"/>
              </p:ext>
            </p:extLst>
          </p:nvPr>
        </p:nvGraphicFramePr>
        <p:xfrm>
          <a:off x="8864951" y="3327527"/>
          <a:ext cx="1080098" cy="583692"/>
        </p:xfrm>
        <a:graphic>
          <a:graphicData uri="http://schemas.openxmlformats.org/drawingml/2006/table">
            <a:tbl>
              <a:tblPr/>
              <a:tblGrid>
                <a:gridCol w="1080098"/>
              </a:tblGrid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1" kern="0" spc="0" smtClean="0">
                          <a:solidFill>
                            <a:srgbClr val="315F97"/>
                          </a:solidFill>
                          <a:effectLst/>
                          <a:ea typeface="맑은 고딕"/>
                        </a:rPr>
                        <a:t>외부 물류업체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base" latinLnBrk="1"/>
                      <a:r>
                        <a:rPr lang="ko-KR" altLang="en-US" sz="600" b="1" kern="120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외부물류업체 일련번호</a:t>
                      </a:r>
                      <a:r>
                        <a:rPr lang="en-US" altLang="ko-KR" sz="600" b="1" kern="120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(PK)</a:t>
                      </a: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외부물류업체 담당자명</a:t>
                      </a: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업체 연락처</a:t>
                      </a:r>
                      <a:endParaRPr lang="en-US" altLang="ko-KR" sz="600" kern="120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관리자번호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9" name="타원 158"/>
          <p:cNvSpPr/>
          <p:nvPr/>
        </p:nvSpPr>
        <p:spPr>
          <a:xfrm rot="16200000" flipH="1">
            <a:off x="612497" y="1681041"/>
            <a:ext cx="167640" cy="1600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0" name="직선 연결선 159"/>
          <p:cNvCxnSpPr/>
          <p:nvPr/>
        </p:nvCxnSpPr>
        <p:spPr>
          <a:xfrm flipV="1">
            <a:off x="702667" y="1569282"/>
            <a:ext cx="0" cy="121945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연결선 160"/>
          <p:cNvCxnSpPr>
            <a:stCxn id="159" idx="2"/>
          </p:cNvCxnSpPr>
          <p:nvPr/>
        </p:nvCxnSpPr>
        <p:spPr>
          <a:xfrm flipH="1" flipV="1">
            <a:off x="616307" y="1569281"/>
            <a:ext cx="80010" cy="10795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직선 연결선 161"/>
          <p:cNvCxnSpPr>
            <a:stCxn id="159" idx="2"/>
          </p:cNvCxnSpPr>
          <p:nvPr/>
        </p:nvCxnSpPr>
        <p:spPr>
          <a:xfrm flipV="1">
            <a:off x="696317" y="1569281"/>
            <a:ext cx="80010" cy="10795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연결선 162"/>
          <p:cNvCxnSpPr/>
          <p:nvPr/>
        </p:nvCxnSpPr>
        <p:spPr>
          <a:xfrm flipH="1">
            <a:off x="696317" y="2788734"/>
            <a:ext cx="179542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연결선 163"/>
          <p:cNvCxnSpPr/>
          <p:nvPr/>
        </p:nvCxnSpPr>
        <p:spPr>
          <a:xfrm>
            <a:off x="2424417" y="2743059"/>
            <a:ext cx="0" cy="10967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직선 연결선 164"/>
          <p:cNvCxnSpPr/>
          <p:nvPr/>
        </p:nvCxnSpPr>
        <p:spPr>
          <a:xfrm flipH="1">
            <a:off x="613767" y="1677232"/>
            <a:ext cx="1778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그룹 21"/>
          <p:cNvGrpSpPr/>
          <p:nvPr/>
        </p:nvGrpSpPr>
        <p:grpSpPr>
          <a:xfrm>
            <a:off x="1764387" y="1601227"/>
            <a:ext cx="177800" cy="989573"/>
            <a:chOff x="1764387" y="1631706"/>
            <a:chExt cx="177800" cy="989573"/>
          </a:xfrm>
        </p:grpSpPr>
        <p:sp>
          <p:nvSpPr>
            <p:cNvPr id="166" name="타원 165"/>
            <p:cNvSpPr/>
            <p:nvPr/>
          </p:nvSpPr>
          <p:spPr>
            <a:xfrm rot="16200000" flipH="1">
              <a:off x="1763117" y="1743466"/>
              <a:ext cx="167640" cy="16002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67" name="직선 연결선 166"/>
            <p:cNvCxnSpPr/>
            <p:nvPr/>
          </p:nvCxnSpPr>
          <p:spPr>
            <a:xfrm flipV="1">
              <a:off x="1853287" y="1631707"/>
              <a:ext cx="0" cy="98957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직선 연결선 167"/>
            <p:cNvCxnSpPr>
              <a:stCxn id="166" idx="2"/>
            </p:cNvCxnSpPr>
            <p:nvPr/>
          </p:nvCxnSpPr>
          <p:spPr>
            <a:xfrm flipH="1" flipV="1">
              <a:off x="1766927" y="1631706"/>
              <a:ext cx="80010" cy="10795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직선 연결선 168"/>
            <p:cNvCxnSpPr>
              <a:stCxn id="166" idx="2"/>
            </p:cNvCxnSpPr>
            <p:nvPr/>
          </p:nvCxnSpPr>
          <p:spPr>
            <a:xfrm flipV="1">
              <a:off x="1846937" y="1631706"/>
              <a:ext cx="80010" cy="10795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연결선 169"/>
            <p:cNvCxnSpPr/>
            <p:nvPr/>
          </p:nvCxnSpPr>
          <p:spPr>
            <a:xfrm flipH="1">
              <a:off x="1764387" y="1739657"/>
              <a:ext cx="17780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1" name="직선 연결선 170"/>
          <p:cNvCxnSpPr/>
          <p:nvPr/>
        </p:nvCxnSpPr>
        <p:spPr>
          <a:xfrm flipH="1">
            <a:off x="1853287" y="2590800"/>
            <a:ext cx="638454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직선 연결선 171"/>
          <p:cNvCxnSpPr/>
          <p:nvPr/>
        </p:nvCxnSpPr>
        <p:spPr>
          <a:xfrm>
            <a:off x="2424417" y="2535962"/>
            <a:ext cx="0" cy="10967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그룹 27"/>
          <p:cNvGrpSpPr/>
          <p:nvPr/>
        </p:nvGrpSpPr>
        <p:grpSpPr>
          <a:xfrm>
            <a:off x="2806700" y="1479307"/>
            <a:ext cx="177800" cy="699701"/>
            <a:chOff x="2806700" y="1479307"/>
            <a:chExt cx="177800" cy="699701"/>
          </a:xfrm>
        </p:grpSpPr>
        <p:grpSp>
          <p:nvGrpSpPr>
            <p:cNvPr id="173" name="그룹 172"/>
            <p:cNvGrpSpPr/>
            <p:nvPr/>
          </p:nvGrpSpPr>
          <p:grpSpPr>
            <a:xfrm>
              <a:off x="2806700" y="1479307"/>
              <a:ext cx="177800" cy="699701"/>
              <a:chOff x="1764387" y="1631706"/>
              <a:chExt cx="177800" cy="699701"/>
            </a:xfrm>
          </p:grpSpPr>
          <p:sp>
            <p:nvSpPr>
              <p:cNvPr id="174" name="타원 173"/>
              <p:cNvSpPr/>
              <p:nvPr/>
            </p:nvSpPr>
            <p:spPr>
              <a:xfrm rot="16200000" flipH="1">
                <a:off x="1763117" y="1743466"/>
                <a:ext cx="167640" cy="16002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75" name="직선 연결선 174"/>
              <p:cNvCxnSpPr>
                <a:stCxn id="16" idx="0"/>
              </p:cNvCxnSpPr>
              <p:nvPr/>
            </p:nvCxnSpPr>
            <p:spPr>
              <a:xfrm flipV="1">
                <a:off x="1853287" y="1631707"/>
                <a:ext cx="0" cy="6997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직선 연결선 175"/>
              <p:cNvCxnSpPr>
                <a:stCxn id="174" idx="2"/>
              </p:cNvCxnSpPr>
              <p:nvPr/>
            </p:nvCxnSpPr>
            <p:spPr>
              <a:xfrm flipH="1" flipV="1">
                <a:off x="1766927" y="1631706"/>
                <a:ext cx="80010" cy="10795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직선 연결선 176"/>
              <p:cNvCxnSpPr>
                <a:stCxn id="174" idx="2"/>
              </p:cNvCxnSpPr>
              <p:nvPr/>
            </p:nvCxnSpPr>
            <p:spPr>
              <a:xfrm flipV="1">
                <a:off x="1846937" y="1631706"/>
                <a:ext cx="80010" cy="10795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직선 연결선 177"/>
              <p:cNvCxnSpPr/>
              <p:nvPr/>
            </p:nvCxnSpPr>
            <p:spPr>
              <a:xfrm flipH="1">
                <a:off x="1764387" y="1739657"/>
                <a:ext cx="177800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9" name="직선 연결선 178"/>
            <p:cNvCxnSpPr/>
            <p:nvPr/>
          </p:nvCxnSpPr>
          <p:spPr>
            <a:xfrm flipH="1">
              <a:off x="2817488" y="2096014"/>
              <a:ext cx="143523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1" name="그룹 180"/>
          <p:cNvGrpSpPr/>
          <p:nvPr/>
        </p:nvGrpSpPr>
        <p:grpSpPr>
          <a:xfrm>
            <a:off x="3964940" y="1677232"/>
            <a:ext cx="177800" cy="699701"/>
            <a:chOff x="1764387" y="1631706"/>
            <a:chExt cx="177800" cy="699701"/>
          </a:xfrm>
        </p:grpSpPr>
        <p:sp>
          <p:nvSpPr>
            <p:cNvPr id="183" name="타원 182"/>
            <p:cNvSpPr/>
            <p:nvPr/>
          </p:nvSpPr>
          <p:spPr>
            <a:xfrm rot="16200000" flipH="1">
              <a:off x="1763117" y="1743466"/>
              <a:ext cx="167640" cy="16002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4" name="직선 연결선 183"/>
            <p:cNvCxnSpPr/>
            <p:nvPr/>
          </p:nvCxnSpPr>
          <p:spPr>
            <a:xfrm flipV="1">
              <a:off x="1853287" y="1631707"/>
              <a:ext cx="0" cy="6997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직선 연결선 184"/>
            <p:cNvCxnSpPr>
              <a:stCxn id="183" idx="2"/>
            </p:cNvCxnSpPr>
            <p:nvPr/>
          </p:nvCxnSpPr>
          <p:spPr>
            <a:xfrm flipH="1" flipV="1">
              <a:off x="1766927" y="1631706"/>
              <a:ext cx="80010" cy="10795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직선 연결선 185"/>
            <p:cNvCxnSpPr>
              <a:stCxn id="183" idx="2"/>
            </p:cNvCxnSpPr>
            <p:nvPr/>
          </p:nvCxnSpPr>
          <p:spPr>
            <a:xfrm flipV="1">
              <a:off x="1846937" y="1631706"/>
              <a:ext cx="80010" cy="10795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직선 연결선 186"/>
            <p:cNvCxnSpPr/>
            <p:nvPr/>
          </p:nvCxnSpPr>
          <p:spPr>
            <a:xfrm flipH="1">
              <a:off x="1764387" y="1739657"/>
              <a:ext cx="17780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2" name="직선 연결선 181"/>
          <p:cNvCxnSpPr/>
          <p:nvPr/>
        </p:nvCxnSpPr>
        <p:spPr>
          <a:xfrm flipH="1">
            <a:off x="3299460" y="2376933"/>
            <a:ext cx="75438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직선 연결선 187"/>
          <p:cNvCxnSpPr/>
          <p:nvPr/>
        </p:nvCxnSpPr>
        <p:spPr>
          <a:xfrm flipV="1">
            <a:off x="3387090" y="2332436"/>
            <a:ext cx="0" cy="8899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직선 연결선 188"/>
          <p:cNvCxnSpPr/>
          <p:nvPr/>
        </p:nvCxnSpPr>
        <p:spPr>
          <a:xfrm flipH="1">
            <a:off x="3299460" y="2590800"/>
            <a:ext cx="192024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직선 연결선 189"/>
          <p:cNvCxnSpPr/>
          <p:nvPr/>
        </p:nvCxnSpPr>
        <p:spPr>
          <a:xfrm flipV="1">
            <a:off x="3387090" y="2546303"/>
            <a:ext cx="0" cy="8899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1" name="그룹 190"/>
          <p:cNvGrpSpPr/>
          <p:nvPr/>
        </p:nvGrpSpPr>
        <p:grpSpPr>
          <a:xfrm>
            <a:off x="5130800" y="1677232"/>
            <a:ext cx="177800" cy="913568"/>
            <a:chOff x="1764387" y="1631706"/>
            <a:chExt cx="177800" cy="913568"/>
          </a:xfrm>
        </p:grpSpPr>
        <p:sp>
          <p:nvSpPr>
            <p:cNvPr id="192" name="타원 191"/>
            <p:cNvSpPr/>
            <p:nvPr/>
          </p:nvSpPr>
          <p:spPr>
            <a:xfrm rot="16200000" flipH="1">
              <a:off x="1763117" y="1743466"/>
              <a:ext cx="167640" cy="16002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93" name="직선 연결선 192"/>
            <p:cNvCxnSpPr/>
            <p:nvPr/>
          </p:nvCxnSpPr>
          <p:spPr>
            <a:xfrm flipV="1">
              <a:off x="1853287" y="1631707"/>
              <a:ext cx="0" cy="91356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직선 연결선 193"/>
            <p:cNvCxnSpPr>
              <a:stCxn id="192" idx="2"/>
            </p:cNvCxnSpPr>
            <p:nvPr/>
          </p:nvCxnSpPr>
          <p:spPr>
            <a:xfrm flipH="1" flipV="1">
              <a:off x="1766927" y="1631706"/>
              <a:ext cx="80010" cy="10795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직선 연결선 194"/>
            <p:cNvCxnSpPr>
              <a:stCxn id="192" idx="2"/>
            </p:cNvCxnSpPr>
            <p:nvPr/>
          </p:nvCxnSpPr>
          <p:spPr>
            <a:xfrm flipV="1">
              <a:off x="1846937" y="1631706"/>
              <a:ext cx="80010" cy="10795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직선 연결선 195"/>
            <p:cNvCxnSpPr/>
            <p:nvPr/>
          </p:nvCxnSpPr>
          <p:spPr>
            <a:xfrm flipH="1">
              <a:off x="1764387" y="1739657"/>
              <a:ext cx="17780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7" name="그룹 196"/>
          <p:cNvGrpSpPr/>
          <p:nvPr/>
        </p:nvGrpSpPr>
        <p:grpSpPr>
          <a:xfrm rot="16200000">
            <a:off x="3655600" y="2811275"/>
            <a:ext cx="186690" cy="900667"/>
            <a:chOff x="5281050" y="3021012"/>
            <a:chExt cx="186690" cy="900667"/>
          </a:xfrm>
        </p:grpSpPr>
        <p:cxnSp>
          <p:nvCxnSpPr>
            <p:cNvPr id="198" name="직선 연결선 197"/>
            <p:cNvCxnSpPr/>
            <p:nvPr/>
          </p:nvCxnSpPr>
          <p:spPr>
            <a:xfrm flipV="1">
              <a:off x="5378222" y="3021012"/>
              <a:ext cx="0" cy="19473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직선 연결선 198"/>
            <p:cNvCxnSpPr/>
            <p:nvPr/>
          </p:nvCxnSpPr>
          <p:spPr>
            <a:xfrm flipV="1">
              <a:off x="5378222" y="3259613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직선 연결선 199"/>
            <p:cNvCxnSpPr/>
            <p:nvPr/>
          </p:nvCxnSpPr>
          <p:spPr>
            <a:xfrm flipV="1">
              <a:off x="5378222" y="3416713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직선 연결선 200"/>
            <p:cNvCxnSpPr/>
            <p:nvPr/>
          </p:nvCxnSpPr>
          <p:spPr>
            <a:xfrm flipV="1">
              <a:off x="5378222" y="3724670"/>
              <a:ext cx="0" cy="13683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직선 연결선 201"/>
            <p:cNvCxnSpPr/>
            <p:nvPr/>
          </p:nvCxnSpPr>
          <p:spPr>
            <a:xfrm flipV="1">
              <a:off x="5378222" y="3808491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직선 연결선 202"/>
            <p:cNvCxnSpPr/>
            <p:nvPr/>
          </p:nvCxnSpPr>
          <p:spPr>
            <a:xfrm rot="16200000" flipV="1">
              <a:off x="5364252" y="3821500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직선 연결선 203"/>
            <p:cNvCxnSpPr/>
            <p:nvPr/>
          </p:nvCxnSpPr>
          <p:spPr>
            <a:xfrm rot="16200000">
              <a:off x="5275970" y="3822460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직선 연결선 204"/>
            <p:cNvCxnSpPr/>
            <p:nvPr/>
          </p:nvCxnSpPr>
          <p:spPr>
            <a:xfrm rot="16200000" flipH="1" flipV="1">
              <a:off x="5378840" y="3719591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6" name="타원 205"/>
            <p:cNvSpPr/>
            <p:nvPr/>
          </p:nvSpPr>
          <p:spPr>
            <a:xfrm rot="16200000" flipH="1">
              <a:off x="5295020" y="3644661"/>
              <a:ext cx="167640" cy="16002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07" name="직선 연결선 206"/>
            <p:cNvCxnSpPr/>
            <p:nvPr/>
          </p:nvCxnSpPr>
          <p:spPr>
            <a:xfrm flipV="1">
              <a:off x="5378222" y="3586230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직선 연결선 207"/>
            <p:cNvCxnSpPr/>
            <p:nvPr/>
          </p:nvCxnSpPr>
          <p:spPr>
            <a:xfrm rot="16200000" flipH="1" flipV="1">
              <a:off x="5369950" y="3045300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1" name="그룹 220"/>
          <p:cNvGrpSpPr/>
          <p:nvPr/>
        </p:nvGrpSpPr>
        <p:grpSpPr>
          <a:xfrm rot="5400000">
            <a:off x="1951017" y="3122177"/>
            <a:ext cx="186690" cy="900667"/>
            <a:chOff x="5281050" y="3021012"/>
            <a:chExt cx="186690" cy="900667"/>
          </a:xfrm>
        </p:grpSpPr>
        <p:cxnSp>
          <p:nvCxnSpPr>
            <p:cNvPr id="222" name="직선 연결선 221"/>
            <p:cNvCxnSpPr>
              <a:stCxn id="230" idx="6"/>
            </p:cNvCxnSpPr>
            <p:nvPr/>
          </p:nvCxnSpPr>
          <p:spPr>
            <a:xfrm rot="5400000" flipH="1">
              <a:off x="4984792" y="3414443"/>
              <a:ext cx="787479" cy="61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직선 연결선 224"/>
            <p:cNvCxnSpPr/>
            <p:nvPr/>
          </p:nvCxnSpPr>
          <p:spPr>
            <a:xfrm flipV="1">
              <a:off x="5378222" y="3724670"/>
              <a:ext cx="0" cy="13683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직선 연결선 225"/>
            <p:cNvCxnSpPr/>
            <p:nvPr/>
          </p:nvCxnSpPr>
          <p:spPr>
            <a:xfrm flipV="1">
              <a:off x="5378222" y="3808491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직선 연결선 226"/>
            <p:cNvCxnSpPr/>
            <p:nvPr/>
          </p:nvCxnSpPr>
          <p:spPr>
            <a:xfrm rot="16200000" flipV="1">
              <a:off x="5364252" y="3821500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직선 연결선 227"/>
            <p:cNvCxnSpPr/>
            <p:nvPr/>
          </p:nvCxnSpPr>
          <p:spPr>
            <a:xfrm rot="16200000">
              <a:off x="5275970" y="3822460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직선 연결선 228"/>
            <p:cNvCxnSpPr/>
            <p:nvPr/>
          </p:nvCxnSpPr>
          <p:spPr>
            <a:xfrm rot="16200000" flipH="1" flipV="1">
              <a:off x="5378840" y="3719591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0" name="타원 229"/>
            <p:cNvSpPr/>
            <p:nvPr/>
          </p:nvSpPr>
          <p:spPr>
            <a:xfrm rot="16200000" flipH="1">
              <a:off x="5295020" y="3644661"/>
              <a:ext cx="167640" cy="16002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32" name="직선 연결선 231"/>
            <p:cNvCxnSpPr/>
            <p:nvPr/>
          </p:nvCxnSpPr>
          <p:spPr>
            <a:xfrm rot="16200000" flipH="1" flipV="1">
              <a:off x="5369950" y="3045300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3" name="그룹 232"/>
          <p:cNvGrpSpPr/>
          <p:nvPr/>
        </p:nvGrpSpPr>
        <p:grpSpPr>
          <a:xfrm rot="5400000">
            <a:off x="1951017" y="3505335"/>
            <a:ext cx="186690" cy="900667"/>
            <a:chOff x="5281050" y="3021012"/>
            <a:chExt cx="186690" cy="900667"/>
          </a:xfrm>
        </p:grpSpPr>
        <p:cxnSp>
          <p:nvCxnSpPr>
            <p:cNvPr id="234" name="직선 연결선 233"/>
            <p:cNvCxnSpPr>
              <a:stCxn id="242" idx="6"/>
            </p:cNvCxnSpPr>
            <p:nvPr/>
          </p:nvCxnSpPr>
          <p:spPr>
            <a:xfrm rot="5400000" flipH="1">
              <a:off x="4984792" y="3414443"/>
              <a:ext cx="787479" cy="61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직선 연결선 236"/>
            <p:cNvCxnSpPr/>
            <p:nvPr/>
          </p:nvCxnSpPr>
          <p:spPr>
            <a:xfrm flipV="1">
              <a:off x="5378222" y="3724670"/>
              <a:ext cx="0" cy="13683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직선 연결선 237"/>
            <p:cNvCxnSpPr/>
            <p:nvPr/>
          </p:nvCxnSpPr>
          <p:spPr>
            <a:xfrm flipV="1">
              <a:off x="5378222" y="3808491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직선 연결선 238"/>
            <p:cNvCxnSpPr/>
            <p:nvPr/>
          </p:nvCxnSpPr>
          <p:spPr>
            <a:xfrm rot="16200000" flipV="1">
              <a:off x="5364252" y="3821500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직선 연결선 239"/>
            <p:cNvCxnSpPr/>
            <p:nvPr/>
          </p:nvCxnSpPr>
          <p:spPr>
            <a:xfrm rot="16200000">
              <a:off x="5275970" y="3822460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직선 연결선 240"/>
            <p:cNvCxnSpPr/>
            <p:nvPr/>
          </p:nvCxnSpPr>
          <p:spPr>
            <a:xfrm rot="16200000" flipH="1" flipV="1">
              <a:off x="5378840" y="3719591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2" name="타원 241"/>
            <p:cNvSpPr/>
            <p:nvPr/>
          </p:nvSpPr>
          <p:spPr>
            <a:xfrm rot="16200000" flipH="1">
              <a:off x="5295020" y="3644661"/>
              <a:ext cx="167640" cy="16002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44" name="직선 연결선 243"/>
            <p:cNvCxnSpPr/>
            <p:nvPr/>
          </p:nvCxnSpPr>
          <p:spPr>
            <a:xfrm rot="16200000" flipH="1" flipV="1">
              <a:off x="5369950" y="3045300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5" name="그룹 244"/>
          <p:cNvGrpSpPr/>
          <p:nvPr/>
        </p:nvGrpSpPr>
        <p:grpSpPr>
          <a:xfrm rot="16200000">
            <a:off x="3655600" y="3520823"/>
            <a:ext cx="186690" cy="900667"/>
            <a:chOff x="5281050" y="3021012"/>
            <a:chExt cx="186690" cy="900667"/>
          </a:xfrm>
        </p:grpSpPr>
        <p:cxnSp>
          <p:nvCxnSpPr>
            <p:cNvPr id="246" name="직선 연결선 245"/>
            <p:cNvCxnSpPr/>
            <p:nvPr/>
          </p:nvCxnSpPr>
          <p:spPr>
            <a:xfrm flipV="1">
              <a:off x="5378222" y="3021012"/>
              <a:ext cx="0" cy="19473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직선 연결선 246"/>
            <p:cNvCxnSpPr/>
            <p:nvPr/>
          </p:nvCxnSpPr>
          <p:spPr>
            <a:xfrm flipV="1">
              <a:off x="5378222" y="3259613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직선 연결선 247"/>
            <p:cNvCxnSpPr/>
            <p:nvPr/>
          </p:nvCxnSpPr>
          <p:spPr>
            <a:xfrm flipV="1">
              <a:off x="5378222" y="3416713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직선 연결선 248"/>
            <p:cNvCxnSpPr/>
            <p:nvPr/>
          </p:nvCxnSpPr>
          <p:spPr>
            <a:xfrm flipV="1">
              <a:off x="5378222" y="3724670"/>
              <a:ext cx="0" cy="13683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직선 연결선 249"/>
            <p:cNvCxnSpPr/>
            <p:nvPr/>
          </p:nvCxnSpPr>
          <p:spPr>
            <a:xfrm flipV="1">
              <a:off x="5378222" y="3808491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직선 연결선 250"/>
            <p:cNvCxnSpPr/>
            <p:nvPr/>
          </p:nvCxnSpPr>
          <p:spPr>
            <a:xfrm rot="16200000" flipV="1">
              <a:off x="5364252" y="3821500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직선 연결선 251"/>
            <p:cNvCxnSpPr/>
            <p:nvPr/>
          </p:nvCxnSpPr>
          <p:spPr>
            <a:xfrm rot="16200000">
              <a:off x="5275970" y="3822460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직선 연결선 252"/>
            <p:cNvCxnSpPr/>
            <p:nvPr/>
          </p:nvCxnSpPr>
          <p:spPr>
            <a:xfrm rot="16200000" flipH="1" flipV="1">
              <a:off x="5378840" y="3719591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4" name="타원 253"/>
            <p:cNvSpPr/>
            <p:nvPr/>
          </p:nvSpPr>
          <p:spPr>
            <a:xfrm rot="16200000" flipH="1">
              <a:off x="5295020" y="3644661"/>
              <a:ext cx="167640" cy="16002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55" name="직선 연결선 254"/>
            <p:cNvCxnSpPr/>
            <p:nvPr/>
          </p:nvCxnSpPr>
          <p:spPr>
            <a:xfrm flipV="1">
              <a:off x="5378222" y="3586230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직선 연결선 255"/>
            <p:cNvCxnSpPr/>
            <p:nvPr/>
          </p:nvCxnSpPr>
          <p:spPr>
            <a:xfrm rot="16200000" flipH="1" flipV="1">
              <a:off x="5369950" y="3045300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7" name="그룹 256"/>
          <p:cNvGrpSpPr/>
          <p:nvPr/>
        </p:nvGrpSpPr>
        <p:grpSpPr>
          <a:xfrm rot="5400000">
            <a:off x="1951017" y="4038736"/>
            <a:ext cx="186690" cy="900667"/>
            <a:chOff x="5281050" y="3021012"/>
            <a:chExt cx="186690" cy="900667"/>
          </a:xfrm>
        </p:grpSpPr>
        <p:cxnSp>
          <p:nvCxnSpPr>
            <p:cNvPr id="258" name="직선 연결선 257"/>
            <p:cNvCxnSpPr>
              <a:stCxn id="266" idx="6"/>
            </p:cNvCxnSpPr>
            <p:nvPr/>
          </p:nvCxnSpPr>
          <p:spPr>
            <a:xfrm rot="5400000" flipH="1">
              <a:off x="4984792" y="3414443"/>
              <a:ext cx="787479" cy="61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직선 연결선 260"/>
            <p:cNvCxnSpPr/>
            <p:nvPr/>
          </p:nvCxnSpPr>
          <p:spPr>
            <a:xfrm flipV="1">
              <a:off x="5378222" y="3724670"/>
              <a:ext cx="0" cy="13683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직선 연결선 261"/>
            <p:cNvCxnSpPr/>
            <p:nvPr/>
          </p:nvCxnSpPr>
          <p:spPr>
            <a:xfrm flipV="1">
              <a:off x="5378222" y="3808491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직선 연결선 264"/>
            <p:cNvCxnSpPr/>
            <p:nvPr/>
          </p:nvCxnSpPr>
          <p:spPr>
            <a:xfrm rot="16200000" flipH="1" flipV="1">
              <a:off x="5378840" y="3719591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6" name="타원 265"/>
            <p:cNvSpPr/>
            <p:nvPr/>
          </p:nvSpPr>
          <p:spPr>
            <a:xfrm rot="16200000" flipH="1">
              <a:off x="5295020" y="3644661"/>
              <a:ext cx="167640" cy="16002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68" name="직선 연결선 267"/>
            <p:cNvCxnSpPr/>
            <p:nvPr/>
          </p:nvCxnSpPr>
          <p:spPr>
            <a:xfrm rot="16200000" flipH="1" flipV="1">
              <a:off x="5369950" y="3045300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9" name="그룹 268"/>
          <p:cNvGrpSpPr/>
          <p:nvPr/>
        </p:nvGrpSpPr>
        <p:grpSpPr>
          <a:xfrm rot="16200000">
            <a:off x="3649401" y="4123192"/>
            <a:ext cx="186690" cy="900667"/>
            <a:chOff x="5281050" y="3021012"/>
            <a:chExt cx="186690" cy="900667"/>
          </a:xfrm>
        </p:grpSpPr>
        <p:cxnSp>
          <p:nvCxnSpPr>
            <p:cNvPr id="270" name="직선 연결선 269"/>
            <p:cNvCxnSpPr>
              <a:stCxn id="278" idx="6"/>
            </p:cNvCxnSpPr>
            <p:nvPr/>
          </p:nvCxnSpPr>
          <p:spPr>
            <a:xfrm rot="5400000" flipH="1">
              <a:off x="4984792" y="3414443"/>
              <a:ext cx="787479" cy="61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직선 연결선 272"/>
            <p:cNvCxnSpPr/>
            <p:nvPr/>
          </p:nvCxnSpPr>
          <p:spPr>
            <a:xfrm flipV="1">
              <a:off x="5378222" y="3724670"/>
              <a:ext cx="0" cy="13683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직선 연결선 273"/>
            <p:cNvCxnSpPr/>
            <p:nvPr/>
          </p:nvCxnSpPr>
          <p:spPr>
            <a:xfrm flipV="1">
              <a:off x="5378222" y="3808491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직선 연결선 274"/>
            <p:cNvCxnSpPr/>
            <p:nvPr/>
          </p:nvCxnSpPr>
          <p:spPr>
            <a:xfrm rot="16200000" flipV="1">
              <a:off x="5364252" y="3821500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직선 연결선 275"/>
            <p:cNvCxnSpPr/>
            <p:nvPr/>
          </p:nvCxnSpPr>
          <p:spPr>
            <a:xfrm rot="16200000">
              <a:off x="5275970" y="3822460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직선 연결선 276"/>
            <p:cNvCxnSpPr/>
            <p:nvPr/>
          </p:nvCxnSpPr>
          <p:spPr>
            <a:xfrm rot="16200000" flipH="1" flipV="1">
              <a:off x="5378840" y="3719591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8" name="타원 277"/>
            <p:cNvSpPr/>
            <p:nvPr/>
          </p:nvSpPr>
          <p:spPr>
            <a:xfrm rot="16200000" flipH="1">
              <a:off x="5295020" y="3644661"/>
              <a:ext cx="167640" cy="16002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0" name="직선 연결선 279"/>
            <p:cNvCxnSpPr/>
            <p:nvPr/>
          </p:nvCxnSpPr>
          <p:spPr>
            <a:xfrm rot="16200000" flipH="1" flipV="1">
              <a:off x="5369950" y="3045300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1" name="그룹 280"/>
          <p:cNvGrpSpPr/>
          <p:nvPr/>
        </p:nvGrpSpPr>
        <p:grpSpPr>
          <a:xfrm>
            <a:off x="2782570" y="4839371"/>
            <a:ext cx="186690" cy="900667"/>
            <a:chOff x="5281050" y="3021012"/>
            <a:chExt cx="186690" cy="900667"/>
          </a:xfrm>
        </p:grpSpPr>
        <p:cxnSp>
          <p:nvCxnSpPr>
            <p:cNvPr id="282" name="직선 연결선 281"/>
            <p:cNvCxnSpPr>
              <a:stCxn id="290" idx="6"/>
            </p:cNvCxnSpPr>
            <p:nvPr/>
          </p:nvCxnSpPr>
          <p:spPr>
            <a:xfrm rot="5400000" flipH="1">
              <a:off x="4984792" y="3414443"/>
              <a:ext cx="787479" cy="61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직선 연결선 284"/>
            <p:cNvCxnSpPr/>
            <p:nvPr/>
          </p:nvCxnSpPr>
          <p:spPr>
            <a:xfrm flipV="1">
              <a:off x="5378222" y="3724670"/>
              <a:ext cx="0" cy="13683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직선 연결선 285"/>
            <p:cNvCxnSpPr/>
            <p:nvPr/>
          </p:nvCxnSpPr>
          <p:spPr>
            <a:xfrm flipV="1">
              <a:off x="5378222" y="3808491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직선 연결선 286"/>
            <p:cNvCxnSpPr/>
            <p:nvPr/>
          </p:nvCxnSpPr>
          <p:spPr>
            <a:xfrm rot="16200000" flipV="1">
              <a:off x="5364252" y="3821500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직선 연결선 287"/>
            <p:cNvCxnSpPr/>
            <p:nvPr/>
          </p:nvCxnSpPr>
          <p:spPr>
            <a:xfrm rot="16200000">
              <a:off x="5275970" y="3822460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직선 연결선 288"/>
            <p:cNvCxnSpPr/>
            <p:nvPr/>
          </p:nvCxnSpPr>
          <p:spPr>
            <a:xfrm rot="16200000" flipH="1" flipV="1">
              <a:off x="5378840" y="3719591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0" name="타원 289"/>
            <p:cNvSpPr/>
            <p:nvPr/>
          </p:nvSpPr>
          <p:spPr>
            <a:xfrm rot="16200000" flipH="1">
              <a:off x="5295020" y="3644661"/>
              <a:ext cx="167640" cy="16002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92" name="직선 연결선 291"/>
            <p:cNvCxnSpPr/>
            <p:nvPr/>
          </p:nvCxnSpPr>
          <p:spPr>
            <a:xfrm rot="16200000" flipH="1" flipV="1">
              <a:off x="5369950" y="3045300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3" name="그룹 292"/>
          <p:cNvGrpSpPr/>
          <p:nvPr/>
        </p:nvGrpSpPr>
        <p:grpSpPr>
          <a:xfrm rot="10800000">
            <a:off x="7529102" y="2376933"/>
            <a:ext cx="186690" cy="900667"/>
            <a:chOff x="5281050" y="3021012"/>
            <a:chExt cx="186690" cy="900667"/>
          </a:xfrm>
        </p:grpSpPr>
        <p:cxnSp>
          <p:nvCxnSpPr>
            <p:cNvPr id="294" name="직선 연결선 293"/>
            <p:cNvCxnSpPr/>
            <p:nvPr/>
          </p:nvCxnSpPr>
          <p:spPr>
            <a:xfrm flipV="1">
              <a:off x="5378222" y="3021012"/>
              <a:ext cx="0" cy="19473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직선 연결선 294"/>
            <p:cNvCxnSpPr/>
            <p:nvPr/>
          </p:nvCxnSpPr>
          <p:spPr>
            <a:xfrm flipV="1">
              <a:off x="5378222" y="3259613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직선 연결선 295"/>
            <p:cNvCxnSpPr/>
            <p:nvPr/>
          </p:nvCxnSpPr>
          <p:spPr>
            <a:xfrm flipV="1">
              <a:off x="5378222" y="3416713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직선 연결선 296"/>
            <p:cNvCxnSpPr/>
            <p:nvPr/>
          </p:nvCxnSpPr>
          <p:spPr>
            <a:xfrm flipV="1">
              <a:off x="5378222" y="3724670"/>
              <a:ext cx="0" cy="13683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직선 연결선 297"/>
            <p:cNvCxnSpPr/>
            <p:nvPr/>
          </p:nvCxnSpPr>
          <p:spPr>
            <a:xfrm flipV="1">
              <a:off x="5378222" y="3808491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직선 연결선 298"/>
            <p:cNvCxnSpPr/>
            <p:nvPr/>
          </p:nvCxnSpPr>
          <p:spPr>
            <a:xfrm rot="16200000" flipV="1">
              <a:off x="5364252" y="3821500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직선 연결선 299"/>
            <p:cNvCxnSpPr/>
            <p:nvPr/>
          </p:nvCxnSpPr>
          <p:spPr>
            <a:xfrm rot="16200000">
              <a:off x="5275970" y="3822460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직선 연결선 300"/>
            <p:cNvCxnSpPr/>
            <p:nvPr/>
          </p:nvCxnSpPr>
          <p:spPr>
            <a:xfrm rot="16200000" flipH="1" flipV="1">
              <a:off x="5378840" y="3719591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2" name="타원 301"/>
            <p:cNvSpPr/>
            <p:nvPr/>
          </p:nvSpPr>
          <p:spPr>
            <a:xfrm rot="16200000" flipH="1">
              <a:off x="5295020" y="3644661"/>
              <a:ext cx="167640" cy="16002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03" name="직선 연결선 302"/>
            <p:cNvCxnSpPr/>
            <p:nvPr/>
          </p:nvCxnSpPr>
          <p:spPr>
            <a:xfrm flipV="1">
              <a:off x="5378222" y="3586230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직선 연결선 303"/>
            <p:cNvCxnSpPr/>
            <p:nvPr/>
          </p:nvCxnSpPr>
          <p:spPr>
            <a:xfrm rot="16200000" flipH="1" flipV="1">
              <a:off x="5369950" y="3045300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5" name="그룹 304"/>
          <p:cNvGrpSpPr/>
          <p:nvPr/>
        </p:nvGrpSpPr>
        <p:grpSpPr>
          <a:xfrm>
            <a:off x="7485269" y="3959805"/>
            <a:ext cx="186690" cy="900667"/>
            <a:chOff x="5281050" y="3021012"/>
            <a:chExt cx="186690" cy="900667"/>
          </a:xfrm>
        </p:grpSpPr>
        <p:cxnSp>
          <p:nvCxnSpPr>
            <p:cNvPr id="306" name="직선 연결선 305"/>
            <p:cNvCxnSpPr>
              <a:stCxn id="312" idx="6"/>
            </p:cNvCxnSpPr>
            <p:nvPr/>
          </p:nvCxnSpPr>
          <p:spPr>
            <a:xfrm rot="5400000" flipH="1">
              <a:off x="4984792" y="3414443"/>
              <a:ext cx="787479" cy="61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직선 연결선 306"/>
            <p:cNvCxnSpPr/>
            <p:nvPr/>
          </p:nvCxnSpPr>
          <p:spPr>
            <a:xfrm flipV="1">
              <a:off x="5378222" y="3259613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직선 연결선 307"/>
            <p:cNvCxnSpPr/>
            <p:nvPr/>
          </p:nvCxnSpPr>
          <p:spPr>
            <a:xfrm flipV="1">
              <a:off x="5378222" y="3416713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직선 연결선 308"/>
            <p:cNvCxnSpPr/>
            <p:nvPr/>
          </p:nvCxnSpPr>
          <p:spPr>
            <a:xfrm flipV="1">
              <a:off x="5378222" y="3724670"/>
              <a:ext cx="0" cy="13683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직선 연결선 309"/>
            <p:cNvCxnSpPr/>
            <p:nvPr/>
          </p:nvCxnSpPr>
          <p:spPr>
            <a:xfrm flipV="1">
              <a:off x="5378222" y="3808491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직선 연결선 310"/>
            <p:cNvCxnSpPr/>
            <p:nvPr/>
          </p:nvCxnSpPr>
          <p:spPr>
            <a:xfrm rot="16200000" flipH="1" flipV="1">
              <a:off x="5378840" y="3719591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2" name="타원 311"/>
            <p:cNvSpPr/>
            <p:nvPr/>
          </p:nvSpPr>
          <p:spPr>
            <a:xfrm rot="16200000" flipH="1">
              <a:off x="5295020" y="3644661"/>
              <a:ext cx="167640" cy="16002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13" name="직선 연결선 312"/>
            <p:cNvCxnSpPr/>
            <p:nvPr/>
          </p:nvCxnSpPr>
          <p:spPr>
            <a:xfrm flipV="1">
              <a:off x="5378222" y="3586230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직선 연결선 313"/>
            <p:cNvCxnSpPr/>
            <p:nvPr/>
          </p:nvCxnSpPr>
          <p:spPr>
            <a:xfrm rot="16200000" flipH="1" flipV="1">
              <a:off x="5369950" y="3045300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5" name="그룹 314"/>
          <p:cNvGrpSpPr/>
          <p:nvPr/>
        </p:nvGrpSpPr>
        <p:grpSpPr>
          <a:xfrm rot="16200000">
            <a:off x="8456062" y="1374219"/>
            <a:ext cx="186690" cy="900667"/>
            <a:chOff x="5281050" y="3021012"/>
            <a:chExt cx="186690" cy="900667"/>
          </a:xfrm>
        </p:grpSpPr>
        <p:cxnSp>
          <p:nvCxnSpPr>
            <p:cNvPr id="316" name="직선 연결선 315"/>
            <p:cNvCxnSpPr>
              <a:stCxn id="324" idx="6"/>
            </p:cNvCxnSpPr>
            <p:nvPr/>
          </p:nvCxnSpPr>
          <p:spPr>
            <a:xfrm rot="5400000" flipH="1">
              <a:off x="4984791" y="3414443"/>
              <a:ext cx="787479" cy="61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직선 연결선 319"/>
            <p:cNvCxnSpPr/>
            <p:nvPr/>
          </p:nvCxnSpPr>
          <p:spPr>
            <a:xfrm flipV="1">
              <a:off x="5378222" y="3808491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직선 연결선 320"/>
            <p:cNvCxnSpPr/>
            <p:nvPr/>
          </p:nvCxnSpPr>
          <p:spPr>
            <a:xfrm rot="16200000" flipV="1">
              <a:off x="5364252" y="3821500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직선 연결선 321"/>
            <p:cNvCxnSpPr/>
            <p:nvPr/>
          </p:nvCxnSpPr>
          <p:spPr>
            <a:xfrm rot="16200000">
              <a:off x="5275970" y="3822460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직선 연결선 322"/>
            <p:cNvCxnSpPr/>
            <p:nvPr/>
          </p:nvCxnSpPr>
          <p:spPr>
            <a:xfrm rot="16200000" flipH="1" flipV="1">
              <a:off x="5378840" y="3719591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4" name="타원 323"/>
            <p:cNvSpPr/>
            <p:nvPr/>
          </p:nvSpPr>
          <p:spPr>
            <a:xfrm rot="16200000" flipH="1">
              <a:off x="5295020" y="3644661"/>
              <a:ext cx="167640" cy="16002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26" name="직선 연결선 325"/>
            <p:cNvCxnSpPr/>
            <p:nvPr/>
          </p:nvCxnSpPr>
          <p:spPr>
            <a:xfrm rot="16200000" flipH="1" flipV="1">
              <a:off x="5369950" y="3045300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7" name="그룹 326"/>
          <p:cNvGrpSpPr/>
          <p:nvPr/>
        </p:nvGrpSpPr>
        <p:grpSpPr>
          <a:xfrm rot="16200000">
            <a:off x="8327471" y="3139957"/>
            <a:ext cx="186690" cy="900667"/>
            <a:chOff x="5281050" y="3021012"/>
            <a:chExt cx="186690" cy="900667"/>
          </a:xfrm>
        </p:grpSpPr>
        <p:cxnSp>
          <p:nvCxnSpPr>
            <p:cNvPr id="328" name="직선 연결선 327"/>
            <p:cNvCxnSpPr/>
            <p:nvPr/>
          </p:nvCxnSpPr>
          <p:spPr>
            <a:xfrm flipV="1">
              <a:off x="5378222" y="3021012"/>
              <a:ext cx="0" cy="19473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직선 연결선 328"/>
            <p:cNvCxnSpPr/>
            <p:nvPr/>
          </p:nvCxnSpPr>
          <p:spPr>
            <a:xfrm flipV="1">
              <a:off x="5378222" y="3259613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직선 연결선 329"/>
            <p:cNvCxnSpPr/>
            <p:nvPr/>
          </p:nvCxnSpPr>
          <p:spPr>
            <a:xfrm flipV="1">
              <a:off x="5378222" y="3416713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직선 연결선 330"/>
            <p:cNvCxnSpPr/>
            <p:nvPr/>
          </p:nvCxnSpPr>
          <p:spPr>
            <a:xfrm flipV="1">
              <a:off x="5378222" y="3724670"/>
              <a:ext cx="0" cy="13683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직선 연결선 331"/>
            <p:cNvCxnSpPr/>
            <p:nvPr/>
          </p:nvCxnSpPr>
          <p:spPr>
            <a:xfrm flipV="1">
              <a:off x="5378222" y="3808491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직선 연결선 332"/>
            <p:cNvCxnSpPr/>
            <p:nvPr/>
          </p:nvCxnSpPr>
          <p:spPr>
            <a:xfrm rot="16200000" flipV="1">
              <a:off x="5364252" y="3821500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직선 연결선 333"/>
            <p:cNvCxnSpPr/>
            <p:nvPr/>
          </p:nvCxnSpPr>
          <p:spPr>
            <a:xfrm rot="16200000">
              <a:off x="5275970" y="3822460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직선 연결선 334"/>
            <p:cNvCxnSpPr/>
            <p:nvPr/>
          </p:nvCxnSpPr>
          <p:spPr>
            <a:xfrm rot="16200000" flipH="1" flipV="1">
              <a:off x="5378840" y="3719591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6" name="타원 335"/>
            <p:cNvSpPr/>
            <p:nvPr/>
          </p:nvSpPr>
          <p:spPr>
            <a:xfrm rot="16200000" flipH="1">
              <a:off x="5295020" y="3644661"/>
              <a:ext cx="167640" cy="16002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37" name="직선 연결선 336"/>
            <p:cNvCxnSpPr/>
            <p:nvPr/>
          </p:nvCxnSpPr>
          <p:spPr>
            <a:xfrm flipV="1">
              <a:off x="5378222" y="3586230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직선 연결선 337"/>
            <p:cNvCxnSpPr/>
            <p:nvPr/>
          </p:nvCxnSpPr>
          <p:spPr>
            <a:xfrm rot="16200000" flipH="1" flipV="1">
              <a:off x="5369950" y="3045300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51271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2065" y="159391"/>
            <a:ext cx="6978542" cy="655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580607" y="755009"/>
            <a:ext cx="1130438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smtClean="0"/>
              <a:t>검색 기능</a:t>
            </a:r>
            <a:endParaRPr lang="en-US" altLang="ko-KR" sz="1100" smtClean="0"/>
          </a:p>
          <a:p>
            <a:r>
              <a:rPr lang="en-US" altLang="ko-KR" sz="1100" smtClean="0"/>
              <a:t>POST</a:t>
            </a:r>
            <a:br>
              <a:rPr lang="en-US" altLang="ko-KR" sz="1100" smtClean="0"/>
            </a:br>
            <a:r>
              <a:rPr lang="ko-KR" altLang="en-US" sz="1100" smtClean="0"/>
              <a:t>검색 된 페이지</a:t>
            </a:r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737525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Rectangle 15"/>
          <p:cNvSpPr>
            <a:spLocks noChangeArrowheads="1"/>
          </p:cNvSpPr>
          <p:nvPr/>
        </p:nvSpPr>
        <p:spPr bwMode="auto">
          <a:xfrm>
            <a:off x="5641975" y="334391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4445" y="233761"/>
            <a:ext cx="6195940" cy="63820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70098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Rectangle 15"/>
          <p:cNvSpPr>
            <a:spLocks noChangeArrowheads="1"/>
          </p:cNvSpPr>
          <p:nvPr/>
        </p:nvSpPr>
        <p:spPr bwMode="auto">
          <a:xfrm>
            <a:off x="5641975" y="334391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8867" y="194647"/>
            <a:ext cx="6209907" cy="65208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858774" y="5612234"/>
            <a:ext cx="889987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smtClean="0"/>
              <a:t>회원가입</a:t>
            </a:r>
            <a:endParaRPr lang="en-US" altLang="ko-KR" sz="1100" smtClean="0"/>
          </a:p>
          <a:p>
            <a:r>
              <a:rPr lang="en-US" altLang="ko-KR" sz="1100" smtClean="0"/>
              <a:t>POST</a:t>
            </a:r>
            <a:br>
              <a:rPr lang="en-US" altLang="ko-KR" sz="1100" smtClean="0"/>
            </a:br>
            <a:r>
              <a:rPr lang="ko-KR" altLang="en-US" sz="1100" smtClean="0"/>
              <a:t>메인페이지</a:t>
            </a:r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3443764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Rectangle 15"/>
          <p:cNvSpPr>
            <a:spLocks noChangeArrowheads="1"/>
          </p:cNvSpPr>
          <p:nvPr/>
        </p:nvSpPr>
        <p:spPr bwMode="auto">
          <a:xfrm>
            <a:off x="5641975" y="334391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0145" y="43806"/>
            <a:ext cx="8195194" cy="6600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5308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</TotalTime>
  <Words>922</Words>
  <Application>Microsoft Office PowerPoint</Application>
  <PresentationFormat>사용자 지정</PresentationFormat>
  <Paragraphs>353</Paragraphs>
  <Slides>13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minhee park</dc:creator>
  <cp:lastModifiedBy>송재근</cp:lastModifiedBy>
  <cp:revision>1095</cp:revision>
  <dcterms:created xsi:type="dcterms:W3CDTF">2015-04-07T02:42:40Z</dcterms:created>
  <dcterms:modified xsi:type="dcterms:W3CDTF">2022-07-22T06:53:02Z</dcterms:modified>
  <cp:version>1000.0000.01</cp:version>
</cp:coreProperties>
</file>