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318" r:id="rId2"/>
    <p:sldId id="311" r:id="rId3"/>
    <p:sldId id="321" r:id="rId4"/>
    <p:sldId id="319" r:id="rId5"/>
    <p:sldId id="320" r:id="rId6"/>
    <p:sldId id="322" r:id="rId7"/>
    <p:sldId id="326" r:id="rId8"/>
    <p:sldId id="328" r:id="rId9"/>
    <p:sldId id="323" r:id="rId10"/>
    <p:sldId id="324" r:id="rId11"/>
    <p:sldId id="325" r:id="rId12"/>
    <p:sldId id="327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255"/>
    <a:srgbClr val="5C6A30"/>
    <a:srgbClr val="476D2D"/>
    <a:srgbClr val="5AD6B3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8399" autoAdjust="0"/>
  </p:normalViewPr>
  <p:slideViewPr>
    <p:cSldViewPr snapToGrid="0" showGuides="1">
      <p:cViewPr>
        <p:scale>
          <a:sx n="200" d="100"/>
          <a:sy n="200" d="100"/>
        </p:scale>
        <p:origin x="9072" y="47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33DA-1850-4149-A852-9DE0883580C0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011C-476B-463F-8D2E-8A28226B14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27" y="4620609"/>
            <a:ext cx="2487613" cy="3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66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pic>
        <p:nvPicPr>
          <p:cNvPr id="2" name="Picture 2" descr="C:\Users\jae99\Downloads\2021_Login_with_naver_guidelines_Kr\btnG_완성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94" y="5069663"/>
            <a:ext cx="3569140" cy="9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68805"/>
              </p:ext>
            </p:extLst>
          </p:nvPr>
        </p:nvGraphicFramePr>
        <p:xfrm>
          <a:off x="3434987" y="2869176"/>
          <a:ext cx="1365490" cy="1364160"/>
        </p:xfrm>
        <a:graphic>
          <a:graphicData uri="http://schemas.openxmlformats.org/drawingml/2006/table">
            <a:tbl>
              <a:tblPr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10500"/>
              </p:ext>
            </p:extLst>
          </p:nvPr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62284"/>
              </p:ext>
            </p:extLst>
          </p:nvPr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83198"/>
              </p:ext>
            </p:extLst>
          </p:nvPr>
        </p:nvGraphicFramePr>
        <p:xfrm>
          <a:off x="3574726" y="1268677"/>
          <a:ext cx="1117986" cy="72408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93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3206"/>
              </p:ext>
            </p:extLst>
          </p:nvPr>
        </p:nvGraphicFramePr>
        <p:xfrm>
          <a:off x="5589684" y="1250054"/>
          <a:ext cx="1444433" cy="724080"/>
        </p:xfrm>
        <a:graphic>
          <a:graphicData uri="http://schemas.openxmlformats.org/drawingml/2006/table">
            <a:tbl>
              <a:tblPr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8356"/>
              </p:ext>
            </p:extLst>
          </p:nvPr>
        </p:nvGraphicFramePr>
        <p:xfrm>
          <a:off x="7941236" y="1253568"/>
          <a:ext cx="1073243" cy="685083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10383"/>
              </p:ext>
            </p:extLst>
          </p:nvPr>
        </p:nvGraphicFramePr>
        <p:xfrm>
          <a:off x="5705548" y="2171142"/>
          <a:ext cx="1515229" cy="1031418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87925"/>
              </p:ext>
            </p:extLst>
          </p:nvPr>
        </p:nvGraphicFramePr>
        <p:xfrm>
          <a:off x="5700310" y="3680720"/>
          <a:ext cx="1502817" cy="854167"/>
        </p:xfrm>
        <a:graphic>
          <a:graphicData uri="http://schemas.openxmlformats.org/drawingml/2006/table">
            <a:tbl>
              <a:tblPr/>
              <a:tblGrid>
                <a:gridCol w="1502817"/>
              </a:tblGrid>
              <a:tr h="23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4036072" y="1974134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2"/>
            </p:cNvCxnSpPr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5400000">
            <a:off x="7402002" y="1192456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endCxn id="160" idx="6"/>
            </p:cNvCxnSpPr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2"/>
            </p:cNvCxnSpPr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>
              <a:stCxn id="182" idx="2"/>
            </p:cNvCxnSpPr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82" idx="6"/>
            </p:cNvCxnSpPr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6183"/>
              </p:ext>
            </p:extLst>
          </p:nvPr>
        </p:nvGraphicFramePr>
        <p:xfrm>
          <a:off x="9896620" y="2856245"/>
          <a:ext cx="1242524" cy="616856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>
              <a:stCxn id="192" idx="2"/>
            </p:cNvCxnSpPr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endCxn id="192" idx="6"/>
            </p:cNvCxnSpPr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/>
          <p:cNvGrpSpPr/>
          <p:nvPr/>
        </p:nvGrpSpPr>
        <p:grpSpPr>
          <a:xfrm rot="16200000">
            <a:off x="5161870" y="2562263"/>
            <a:ext cx="186690" cy="900667"/>
            <a:chOff x="5281050" y="3021012"/>
            <a:chExt cx="186690" cy="900667"/>
          </a:xfrm>
        </p:grpSpPr>
        <p:cxnSp>
          <p:nvCxnSpPr>
            <p:cNvPr id="208" name="직선 연결선 20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5161869" y="3425750"/>
            <a:ext cx="186690" cy="900667"/>
            <a:chOff x="5281050" y="3021012"/>
            <a:chExt cx="186690" cy="90066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6680406" y="3210464"/>
            <a:ext cx="186690" cy="470256"/>
            <a:chOff x="5281050" y="3077606"/>
            <a:chExt cx="186690" cy="470256"/>
          </a:xfrm>
        </p:grpSpPr>
        <p:cxnSp>
          <p:nvCxnSpPr>
            <p:cNvPr id="230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H="1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770</Words>
  <Application>Microsoft Office PowerPoint</Application>
  <PresentationFormat>사용자 지정</PresentationFormat>
  <Paragraphs>311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1001</cp:revision>
  <cp:lastPrinted>2020-10-07T11:01:34Z</cp:lastPrinted>
  <dcterms:created xsi:type="dcterms:W3CDTF">2015-04-07T02:42:40Z</dcterms:created>
  <dcterms:modified xsi:type="dcterms:W3CDTF">2022-06-20T13:32:23Z</dcterms:modified>
</cp:coreProperties>
</file>