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318" r:id="rId2"/>
    <p:sldId id="311" r:id="rId3"/>
    <p:sldId id="321" r:id="rId4"/>
    <p:sldId id="319" r:id="rId5"/>
    <p:sldId id="320" r:id="rId6"/>
    <p:sldId id="322" r:id="rId7"/>
    <p:sldId id="326" r:id="rId8"/>
    <p:sldId id="328" r:id="rId9"/>
    <p:sldId id="323" r:id="rId10"/>
    <p:sldId id="324" r:id="rId11"/>
    <p:sldId id="325" r:id="rId12"/>
    <p:sldId id="32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D6B3"/>
    <a:srgbClr val="006666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1" autoAdjust="0"/>
    <p:restoredTop sz="99692" autoAdjust="0"/>
  </p:normalViewPr>
  <p:slideViewPr>
    <p:cSldViewPr snapToGrid="0" showGuides="1">
      <p:cViewPr>
        <p:scale>
          <a:sx n="400" d="100"/>
          <a:sy n="400" d="100"/>
        </p:scale>
        <p:origin x="8592" y="103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333DA-1850-4149-A852-9DE0883580C0}" type="datetimeFigureOut">
              <a:rPr lang="ko-KR" altLang="en-US" smtClean="0"/>
              <a:pPr/>
              <a:t>2022-05-28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6011C-476B-463F-8D2E-8A28226B14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672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76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2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84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4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9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16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08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6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46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7485C-BA9C-437D-8914-F26087319FD8}" type="datetimeFigureOut">
              <a:rPr lang="ko-KR" altLang="en-US" smtClean="0"/>
              <a:pPr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22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직사각형 157"/>
          <p:cNvSpPr/>
          <p:nvPr/>
        </p:nvSpPr>
        <p:spPr>
          <a:xfrm>
            <a:off x="2780745" y="2068867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User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434010" y="3382096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Review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4029502" y="3382095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Receipe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3" name="꺾인 연결선 2"/>
          <p:cNvCxnSpPr>
            <a:stCxn id="158" idx="3"/>
            <a:endCxn id="210" idx="0"/>
          </p:cNvCxnSpPr>
          <p:nvPr/>
        </p:nvCxnSpPr>
        <p:spPr>
          <a:xfrm>
            <a:off x="3798662" y="2271588"/>
            <a:ext cx="785042" cy="1110507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58" idx="1"/>
            <a:endCxn id="209" idx="0"/>
          </p:cNvCxnSpPr>
          <p:nvPr/>
        </p:nvCxnSpPr>
        <p:spPr>
          <a:xfrm rot="10800000" flipV="1">
            <a:off x="1988213" y="2271588"/>
            <a:ext cx="792533" cy="1110508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11119" y="199458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187" name="TextBox 186"/>
          <p:cNvSpPr txBox="1"/>
          <p:nvPr/>
        </p:nvSpPr>
        <p:spPr>
          <a:xfrm>
            <a:off x="3798662" y="199458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188" name="TextBox 187"/>
          <p:cNvSpPr txBox="1"/>
          <p:nvPr/>
        </p:nvSpPr>
        <p:spPr>
          <a:xfrm>
            <a:off x="6682297" y="598952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193" name="TextBox 192"/>
          <p:cNvSpPr txBox="1"/>
          <p:nvPr/>
        </p:nvSpPr>
        <p:spPr>
          <a:xfrm>
            <a:off x="1722839" y="3108616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cxnSp>
        <p:nvCxnSpPr>
          <p:cNvPr id="194" name="꺾인 연결선 193"/>
          <p:cNvCxnSpPr>
            <a:stCxn id="210" idx="1"/>
            <a:endCxn id="209" idx="3"/>
          </p:cNvCxnSpPr>
          <p:nvPr/>
        </p:nvCxnSpPr>
        <p:spPr>
          <a:xfrm rot="10800000" flipV="1">
            <a:off x="2542414" y="3584815"/>
            <a:ext cx="148708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3759876" y="330947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196" name="TextBox 195"/>
          <p:cNvSpPr txBox="1"/>
          <p:nvPr/>
        </p:nvSpPr>
        <p:spPr>
          <a:xfrm>
            <a:off x="2542414" y="3302304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197" name="직사각형 196"/>
          <p:cNvSpPr/>
          <p:nvPr/>
        </p:nvSpPr>
        <p:spPr>
          <a:xfrm>
            <a:off x="2735501" y="68688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Order</a:t>
            </a:r>
          </a:p>
        </p:txBody>
      </p:sp>
      <p:cxnSp>
        <p:nvCxnSpPr>
          <p:cNvPr id="211" name="꺾인 연결선 210"/>
          <p:cNvCxnSpPr>
            <a:stCxn id="197" idx="2"/>
            <a:endCxn id="158" idx="0"/>
          </p:cNvCxnSpPr>
          <p:nvPr/>
        </p:nvCxnSpPr>
        <p:spPr>
          <a:xfrm rot="16200000" flipH="1">
            <a:off x="2801434" y="1580596"/>
            <a:ext cx="976539" cy="1"/>
          </a:xfrm>
          <a:prstGeom prst="bentConnector3">
            <a:avLst>
              <a:gd name="adj1" fmla="val 2982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3285957" y="178457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30" name="TextBox 229"/>
          <p:cNvSpPr txBox="1"/>
          <p:nvPr/>
        </p:nvSpPr>
        <p:spPr>
          <a:xfrm>
            <a:off x="3305193" y="1092326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246" name="직사각형 245"/>
          <p:cNvSpPr/>
          <p:nvPr/>
        </p:nvSpPr>
        <p:spPr>
          <a:xfrm>
            <a:off x="325606" y="686885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Delivery</a:t>
            </a:r>
          </a:p>
        </p:txBody>
      </p:sp>
      <p:cxnSp>
        <p:nvCxnSpPr>
          <p:cNvPr id="259" name="꺾인 연결선 258"/>
          <p:cNvCxnSpPr>
            <a:stCxn id="246" idx="3"/>
            <a:endCxn id="197" idx="1"/>
          </p:cNvCxnSpPr>
          <p:nvPr/>
        </p:nvCxnSpPr>
        <p:spPr>
          <a:xfrm>
            <a:off x="1434010" y="889606"/>
            <a:ext cx="1301491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2468206" y="5989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317" name="TextBox 316"/>
          <p:cNvSpPr txBox="1"/>
          <p:nvPr/>
        </p:nvSpPr>
        <p:spPr>
          <a:xfrm>
            <a:off x="1428184" y="5989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332" name="직사각형 331"/>
          <p:cNvSpPr/>
          <p:nvPr/>
        </p:nvSpPr>
        <p:spPr>
          <a:xfrm>
            <a:off x="5573893" y="68688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Order-Product</a:t>
            </a:r>
          </a:p>
        </p:txBody>
      </p:sp>
      <p:cxnSp>
        <p:nvCxnSpPr>
          <p:cNvPr id="111" name="직선 연결선 110"/>
          <p:cNvCxnSpPr>
            <a:stCxn id="197" idx="3"/>
            <a:endCxn id="332" idx="1"/>
          </p:cNvCxnSpPr>
          <p:nvPr/>
        </p:nvCxnSpPr>
        <p:spPr>
          <a:xfrm>
            <a:off x="3843905" y="889608"/>
            <a:ext cx="17299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직사각형 348"/>
          <p:cNvSpPr/>
          <p:nvPr/>
        </p:nvSpPr>
        <p:spPr>
          <a:xfrm>
            <a:off x="7681896" y="68688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Product</a:t>
            </a:r>
          </a:p>
        </p:txBody>
      </p:sp>
      <p:cxnSp>
        <p:nvCxnSpPr>
          <p:cNvPr id="350" name="직선 연결선 349"/>
          <p:cNvCxnSpPr>
            <a:stCxn id="332" idx="3"/>
            <a:endCxn id="349" idx="1"/>
          </p:cNvCxnSpPr>
          <p:nvPr/>
        </p:nvCxnSpPr>
        <p:spPr>
          <a:xfrm>
            <a:off x="6682297" y="889608"/>
            <a:ext cx="9995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직사각형 350"/>
          <p:cNvSpPr/>
          <p:nvPr/>
        </p:nvSpPr>
        <p:spPr>
          <a:xfrm>
            <a:off x="9789899" y="68688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MillkitCategory</a:t>
            </a:r>
          </a:p>
        </p:txBody>
      </p:sp>
      <p:cxnSp>
        <p:nvCxnSpPr>
          <p:cNvPr id="354" name="직선 연결선 353"/>
          <p:cNvCxnSpPr>
            <a:stCxn id="349" idx="3"/>
            <a:endCxn id="351" idx="1"/>
          </p:cNvCxnSpPr>
          <p:nvPr/>
        </p:nvCxnSpPr>
        <p:spPr>
          <a:xfrm>
            <a:off x="8790300" y="889608"/>
            <a:ext cx="9995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직사각형 356"/>
          <p:cNvSpPr/>
          <p:nvPr/>
        </p:nvSpPr>
        <p:spPr>
          <a:xfrm>
            <a:off x="7182096" y="2068867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Millkit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358" name="직사각형 357"/>
          <p:cNvSpPr/>
          <p:nvPr/>
        </p:nvSpPr>
        <p:spPr>
          <a:xfrm>
            <a:off x="8325096" y="2068867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Book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362" name="직선 화살표 연결선 361"/>
          <p:cNvCxnSpPr>
            <a:stCxn id="358" idx="0"/>
          </p:cNvCxnSpPr>
          <p:nvPr/>
        </p:nvCxnSpPr>
        <p:spPr>
          <a:xfrm flipH="1" flipV="1">
            <a:off x="8398467" y="1092328"/>
            <a:ext cx="435588" cy="976539"/>
          </a:xfrm>
          <a:prstGeom prst="straightConnector1">
            <a:avLst/>
          </a:prstGeom>
          <a:ln w="25400">
            <a:solidFill>
              <a:schemeClr val="tx1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직선 화살표 연결선 402"/>
          <p:cNvCxnSpPr>
            <a:stCxn id="357" idx="0"/>
          </p:cNvCxnSpPr>
          <p:nvPr/>
        </p:nvCxnSpPr>
        <p:spPr>
          <a:xfrm flipV="1">
            <a:off x="7691055" y="1092326"/>
            <a:ext cx="352688" cy="976541"/>
          </a:xfrm>
          <a:prstGeom prst="straightConnector1">
            <a:avLst/>
          </a:prstGeom>
          <a:ln w="25400">
            <a:solidFill>
              <a:schemeClr val="tx1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직사각형 406"/>
          <p:cNvSpPr/>
          <p:nvPr/>
        </p:nvSpPr>
        <p:spPr>
          <a:xfrm>
            <a:off x="6158241" y="3376582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ReceipeCategory</a:t>
            </a:r>
          </a:p>
        </p:txBody>
      </p:sp>
      <p:cxnSp>
        <p:nvCxnSpPr>
          <p:cNvPr id="411" name="직선 연결선 410"/>
          <p:cNvCxnSpPr>
            <a:stCxn id="210" idx="3"/>
            <a:endCxn id="407" idx="1"/>
          </p:cNvCxnSpPr>
          <p:nvPr/>
        </p:nvCxnSpPr>
        <p:spPr>
          <a:xfrm flipV="1">
            <a:off x="5137906" y="3579303"/>
            <a:ext cx="1020335" cy="5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TextBox 417"/>
          <p:cNvSpPr txBox="1"/>
          <p:nvPr/>
        </p:nvSpPr>
        <p:spPr>
          <a:xfrm>
            <a:off x="3843905" y="61260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419" name="TextBox 418"/>
          <p:cNvSpPr txBox="1"/>
          <p:nvPr/>
        </p:nvSpPr>
        <p:spPr>
          <a:xfrm>
            <a:off x="7421429" y="61260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420" name="TextBox 419"/>
          <p:cNvSpPr txBox="1"/>
          <p:nvPr/>
        </p:nvSpPr>
        <p:spPr>
          <a:xfrm>
            <a:off x="5323503" y="598952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1" name="TextBox 420"/>
          <p:cNvSpPr txBox="1"/>
          <p:nvPr/>
        </p:nvSpPr>
        <p:spPr>
          <a:xfrm>
            <a:off x="4583704" y="3108616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2" name="TextBox 421"/>
          <p:cNvSpPr txBox="1"/>
          <p:nvPr/>
        </p:nvSpPr>
        <p:spPr>
          <a:xfrm>
            <a:off x="5137906" y="3305060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4" name="TextBox 423"/>
          <p:cNvSpPr txBox="1"/>
          <p:nvPr/>
        </p:nvSpPr>
        <p:spPr>
          <a:xfrm>
            <a:off x="8790300" y="612609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5" name="TextBox 424"/>
          <p:cNvSpPr txBox="1"/>
          <p:nvPr/>
        </p:nvSpPr>
        <p:spPr>
          <a:xfrm>
            <a:off x="5907851" y="3302303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6" name="TextBox 425"/>
          <p:cNvSpPr txBox="1"/>
          <p:nvPr/>
        </p:nvSpPr>
        <p:spPr>
          <a:xfrm>
            <a:off x="9538675" y="614842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2" name="직사각형 1"/>
          <p:cNvSpPr/>
          <p:nvPr/>
        </p:nvSpPr>
        <p:spPr>
          <a:xfrm>
            <a:off x="4457700" y="4736306"/>
            <a:ext cx="826294" cy="7686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/>
              <a:t>&lt;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399364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445" y="123082"/>
            <a:ext cx="5694620" cy="659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58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16" y="75946"/>
            <a:ext cx="3880825" cy="666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4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197" y="121904"/>
            <a:ext cx="5848131" cy="657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09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7" name="표 3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26780"/>
              </p:ext>
            </p:extLst>
          </p:nvPr>
        </p:nvGraphicFramePr>
        <p:xfrm>
          <a:off x="3830770" y="2869176"/>
          <a:ext cx="991969" cy="1272720"/>
        </p:xfrm>
        <a:graphic>
          <a:graphicData uri="http://schemas.openxmlformats.org/drawingml/2006/table">
            <a:tbl>
              <a:tblPr/>
              <a:tblGrid>
                <a:gridCol w="991969"/>
              </a:tblGrid>
              <a:tr h="2211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User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94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nickname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: Gender (enum)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: Address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orders : List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birthDate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String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 : String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modifiedDate : String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1" name="표 3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445662"/>
              </p:ext>
            </p:extLst>
          </p:nvPr>
        </p:nvGraphicFramePr>
        <p:xfrm>
          <a:off x="8495836" y="1323527"/>
          <a:ext cx="1062103" cy="724080"/>
        </p:xfrm>
        <a:graphic>
          <a:graphicData uri="http://schemas.openxmlformats.org/drawingml/2006/table">
            <a:tbl>
              <a:tblPr/>
              <a:tblGrid>
                <a:gridCol w="1062103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ProductCategory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products : List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parent : Category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child : List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467929"/>
              </p:ext>
            </p:extLst>
          </p:nvPr>
        </p:nvGraphicFramePr>
        <p:xfrm>
          <a:off x="2120901" y="1344571"/>
          <a:ext cx="1161340" cy="685083"/>
        </p:xfrm>
        <a:graphic>
          <a:graphicData uri="http://schemas.openxmlformats.org/drawingml/2006/table">
            <a:tbl>
              <a:tblPr/>
              <a:tblGrid>
                <a:gridCol w="1161340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Delivery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: Order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: Address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: DeliveryStatus (enum)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11" name="꺾인 연결선 210"/>
          <p:cNvCxnSpPr>
            <a:stCxn id="377" idx="3"/>
            <a:endCxn id="365" idx="0"/>
          </p:cNvCxnSpPr>
          <p:nvPr/>
        </p:nvCxnSpPr>
        <p:spPr>
          <a:xfrm>
            <a:off x="4822739" y="3505536"/>
            <a:ext cx="1024351" cy="368443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꺾인 연결선 211"/>
          <p:cNvCxnSpPr>
            <a:stCxn id="377" idx="1"/>
            <a:endCxn id="367" idx="0"/>
          </p:cNvCxnSpPr>
          <p:nvPr/>
        </p:nvCxnSpPr>
        <p:spPr>
          <a:xfrm rot="10800000" flipV="1">
            <a:off x="2792222" y="3505536"/>
            <a:ext cx="1038548" cy="475652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4826363" y="315828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16" name="TextBox 215"/>
          <p:cNvSpPr txBox="1"/>
          <p:nvPr/>
        </p:nvSpPr>
        <p:spPr>
          <a:xfrm>
            <a:off x="5847090" y="3596980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218" name="TextBox 217"/>
          <p:cNvSpPr txBox="1"/>
          <p:nvPr/>
        </p:nvSpPr>
        <p:spPr>
          <a:xfrm>
            <a:off x="5079495" y="43889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19" name="TextBox 218"/>
          <p:cNvSpPr txBox="1"/>
          <p:nvPr/>
        </p:nvSpPr>
        <p:spPr>
          <a:xfrm>
            <a:off x="3290518" y="4381160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224" name="TextBox 223"/>
          <p:cNvSpPr txBox="1"/>
          <p:nvPr/>
        </p:nvSpPr>
        <p:spPr>
          <a:xfrm>
            <a:off x="4076404" y="260606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43" name="TextBox 242"/>
          <p:cNvSpPr txBox="1"/>
          <p:nvPr/>
        </p:nvSpPr>
        <p:spPr>
          <a:xfrm>
            <a:off x="3546184" y="142196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59" name="TextBox 258"/>
          <p:cNvSpPr txBox="1"/>
          <p:nvPr/>
        </p:nvSpPr>
        <p:spPr>
          <a:xfrm>
            <a:off x="3290518" y="14215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cxnSp>
        <p:nvCxnSpPr>
          <p:cNvPr id="263" name="직선 연결선 262"/>
          <p:cNvCxnSpPr>
            <a:stCxn id="357" idx="3"/>
            <a:endCxn id="359" idx="1"/>
          </p:cNvCxnSpPr>
          <p:nvPr/>
        </p:nvCxnSpPr>
        <p:spPr>
          <a:xfrm>
            <a:off x="4885747" y="1687112"/>
            <a:ext cx="49496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/>
          <p:cNvCxnSpPr>
            <a:stCxn id="127" idx="3"/>
            <a:endCxn id="357" idx="1"/>
          </p:cNvCxnSpPr>
          <p:nvPr/>
        </p:nvCxnSpPr>
        <p:spPr>
          <a:xfrm>
            <a:off x="3282241" y="1687112"/>
            <a:ext cx="485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>
            <a:stCxn id="360" idx="3"/>
            <a:endCxn id="361" idx="1"/>
          </p:cNvCxnSpPr>
          <p:nvPr/>
        </p:nvCxnSpPr>
        <p:spPr>
          <a:xfrm flipV="1">
            <a:off x="7984619" y="1685567"/>
            <a:ext cx="511217" cy="15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/>
          <p:cNvCxnSpPr>
            <a:stCxn id="363" idx="0"/>
          </p:cNvCxnSpPr>
          <p:nvPr/>
        </p:nvCxnSpPr>
        <p:spPr>
          <a:xfrm flipH="1" flipV="1">
            <a:off x="7702414" y="2044701"/>
            <a:ext cx="137492" cy="675280"/>
          </a:xfrm>
          <a:prstGeom prst="straightConnector1">
            <a:avLst/>
          </a:prstGeom>
          <a:ln w="25400">
            <a:solidFill>
              <a:schemeClr val="tx1"/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화살표 연결선 290"/>
          <p:cNvCxnSpPr>
            <a:stCxn id="364" idx="0"/>
          </p:cNvCxnSpPr>
          <p:nvPr/>
        </p:nvCxnSpPr>
        <p:spPr>
          <a:xfrm flipV="1">
            <a:off x="6945652" y="2044701"/>
            <a:ext cx="229848" cy="675280"/>
          </a:xfrm>
          <a:prstGeom prst="straightConnector1">
            <a:avLst/>
          </a:prstGeom>
          <a:ln w="25400">
            <a:solidFill>
              <a:schemeClr val="tx1"/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/>
          <p:cNvCxnSpPr>
            <a:stCxn id="367" idx="3"/>
            <a:endCxn id="365" idx="1"/>
          </p:cNvCxnSpPr>
          <p:nvPr/>
        </p:nvCxnSpPr>
        <p:spPr>
          <a:xfrm flipV="1">
            <a:off x="3290518" y="4373179"/>
            <a:ext cx="2058603" cy="157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/>
          <p:cNvSpPr txBox="1"/>
          <p:nvPr/>
        </p:nvSpPr>
        <p:spPr>
          <a:xfrm>
            <a:off x="4830745" y="14215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339" name="TextBox 338"/>
          <p:cNvSpPr txBox="1"/>
          <p:nvPr/>
        </p:nvSpPr>
        <p:spPr>
          <a:xfrm>
            <a:off x="5144241" y="1421555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344" name="TextBox 343"/>
          <p:cNvSpPr txBox="1"/>
          <p:nvPr/>
        </p:nvSpPr>
        <p:spPr>
          <a:xfrm>
            <a:off x="7984619" y="1421968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graphicFrame>
        <p:nvGraphicFramePr>
          <p:cNvPr id="357" name="표 3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981778"/>
              </p:ext>
            </p:extLst>
          </p:nvPr>
        </p:nvGraphicFramePr>
        <p:xfrm>
          <a:off x="3767761" y="1279352"/>
          <a:ext cx="1117986" cy="815520"/>
        </p:xfrm>
        <a:graphic>
          <a:graphicData uri="http://schemas.openxmlformats.org/drawingml/2006/table">
            <a:tbl>
              <a:tblPr/>
              <a:tblGrid>
                <a:gridCol w="1117986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Order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: User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orderProducts : List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 : Delivery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orderDate : LocalDateTime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: OrderStatus (enum)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9" name="표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266971"/>
              </p:ext>
            </p:extLst>
          </p:nvPr>
        </p:nvGraphicFramePr>
        <p:xfrm>
          <a:off x="5380716" y="1325072"/>
          <a:ext cx="948047" cy="724080"/>
        </p:xfrm>
        <a:graphic>
          <a:graphicData uri="http://schemas.openxmlformats.org/drawingml/2006/table">
            <a:tbl>
              <a:tblPr/>
              <a:tblGrid>
                <a:gridCol w="948047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OrderProduct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: Product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: Order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orderPrice : int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 : int 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0" name="표 3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24949"/>
              </p:ext>
            </p:extLst>
          </p:nvPr>
        </p:nvGraphicFramePr>
        <p:xfrm>
          <a:off x="6911376" y="1325072"/>
          <a:ext cx="1073243" cy="724080"/>
        </p:xfrm>
        <a:graphic>
          <a:graphicData uri="http://schemas.openxmlformats.org/drawingml/2006/table">
            <a:tbl>
              <a:tblPr/>
              <a:tblGrid>
                <a:gridCol w="1073243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Product</a:t>
                      </a:r>
                      <a:r>
                        <a:rPr lang="en-US" altLang="ko-KR" sz="800" b="1" kern="0" spc="0" baseline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 </a:t>
                      </a:r>
                      <a:endParaRPr lang="en-US" altLang="ko-KR" sz="800" b="1" kern="0" spc="0" smtClean="0">
                        <a:solidFill>
                          <a:srgbClr val="315F97"/>
                        </a:solidFill>
                        <a:effectLst/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 : int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stockQuantity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productCategoryList : List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3" name="표 3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3034"/>
              </p:ext>
            </p:extLst>
          </p:nvPr>
        </p:nvGraphicFramePr>
        <p:xfrm>
          <a:off x="7428480" y="2719981"/>
          <a:ext cx="822852" cy="659424"/>
        </p:xfrm>
        <a:graphic>
          <a:graphicData uri="http://schemas.openxmlformats.org/drawingml/2006/table">
            <a:tbl>
              <a:tblPr/>
              <a:tblGrid>
                <a:gridCol w="822852"/>
              </a:tblGrid>
              <a:tr h="2179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Book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448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isbn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4" name="표 3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629802"/>
              </p:ext>
            </p:extLst>
          </p:nvPr>
        </p:nvGraphicFramePr>
        <p:xfrm>
          <a:off x="6534226" y="2719981"/>
          <a:ext cx="822852" cy="646847"/>
        </p:xfrm>
        <a:graphic>
          <a:graphicData uri="http://schemas.openxmlformats.org/drawingml/2006/table">
            <a:tbl>
              <a:tblPr/>
              <a:tblGrid>
                <a:gridCol w="822852"/>
              </a:tblGrid>
              <a:tr h="2305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Millkit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871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Precautions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5" name="표 3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500354"/>
              </p:ext>
            </p:extLst>
          </p:nvPr>
        </p:nvGraphicFramePr>
        <p:xfrm>
          <a:off x="5349121" y="3873979"/>
          <a:ext cx="995939" cy="998400"/>
        </p:xfrm>
        <a:graphic>
          <a:graphicData uri="http://schemas.openxmlformats.org/drawingml/2006/table">
            <a:tbl>
              <a:tblPr/>
              <a:tblGrid>
                <a:gridCol w="995939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Receipe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 : Long (fk)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writer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viewCnt : int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 : String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modifiedDate : String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7" name="표 3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077302"/>
              </p:ext>
            </p:extLst>
          </p:nvPr>
        </p:nvGraphicFramePr>
        <p:xfrm>
          <a:off x="2293927" y="3981188"/>
          <a:ext cx="996591" cy="815520"/>
        </p:xfrm>
        <a:graphic>
          <a:graphicData uri="http://schemas.openxmlformats.org/drawingml/2006/table">
            <a:tbl>
              <a:tblPr/>
              <a:tblGrid>
                <a:gridCol w="996591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Review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receipeId : Long (fk)</a:t>
                      </a: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 : Long (fk)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reviewContent : String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 : String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modifiedDate : String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9" name="직선 연결선 368"/>
          <p:cNvCxnSpPr>
            <a:stCxn id="359" idx="3"/>
            <a:endCxn id="360" idx="1"/>
          </p:cNvCxnSpPr>
          <p:nvPr/>
        </p:nvCxnSpPr>
        <p:spPr>
          <a:xfrm>
            <a:off x="6328763" y="1687112"/>
            <a:ext cx="582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TextBox 369"/>
          <p:cNvSpPr txBox="1"/>
          <p:nvPr/>
        </p:nvSpPr>
        <p:spPr>
          <a:xfrm>
            <a:off x="6676026" y="141011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371" name="TextBox 370"/>
          <p:cNvSpPr txBox="1"/>
          <p:nvPr/>
        </p:nvSpPr>
        <p:spPr>
          <a:xfrm>
            <a:off x="6318490" y="1421556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376" name="TextBox 375"/>
          <p:cNvSpPr txBox="1"/>
          <p:nvPr/>
        </p:nvSpPr>
        <p:spPr>
          <a:xfrm>
            <a:off x="8251332" y="1421968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cxnSp>
        <p:nvCxnSpPr>
          <p:cNvPr id="418" name="직선 연결선 417"/>
          <p:cNvCxnSpPr>
            <a:stCxn id="357" idx="2"/>
            <a:endCxn id="377" idx="0"/>
          </p:cNvCxnSpPr>
          <p:nvPr/>
        </p:nvCxnSpPr>
        <p:spPr>
          <a:xfrm>
            <a:off x="4326754" y="2094872"/>
            <a:ext cx="0" cy="7743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TextBox 418"/>
          <p:cNvSpPr txBox="1"/>
          <p:nvPr/>
        </p:nvSpPr>
        <p:spPr>
          <a:xfrm>
            <a:off x="4076404" y="2094872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0" name="TextBox 419"/>
          <p:cNvSpPr txBox="1"/>
          <p:nvPr/>
        </p:nvSpPr>
        <p:spPr>
          <a:xfrm>
            <a:off x="3561144" y="31582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421" name="TextBox 420"/>
          <p:cNvSpPr txBox="1"/>
          <p:nvPr/>
        </p:nvSpPr>
        <p:spPr>
          <a:xfrm>
            <a:off x="2541831" y="3704188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graphicFrame>
        <p:nvGraphicFramePr>
          <p:cNvPr id="116" name="표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660167"/>
              </p:ext>
            </p:extLst>
          </p:nvPr>
        </p:nvGraphicFramePr>
        <p:xfrm>
          <a:off x="2158341" y="2114028"/>
          <a:ext cx="1017369" cy="630536"/>
        </p:xfrm>
        <a:graphic>
          <a:graphicData uri="http://schemas.openxmlformats.org/drawingml/2006/table">
            <a:tbl>
              <a:tblPr/>
              <a:tblGrid>
                <a:gridCol w="1017369"/>
              </a:tblGrid>
              <a:tr h="1757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Address </a:t>
                      </a:r>
                      <a:r>
                        <a:rPr lang="en-US" altLang="ko-KR" sz="600" b="0" kern="0" spc="0" smtClean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(value type)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560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street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zipcode : String</a:t>
                      </a:r>
                      <a:endParaRPr lang="ko-KR" altLang="en-US" sz="600" b="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2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668805"/>
              </p:ext>
            </p:extLst>
          </p:nvPr>
        </p:nvGraphicFramePr>
        <p:xfrm>
          <a:off x="3434987" y="2869176"/>
          <a:ext cx="1365490" cy="1364160"/>
        </p:xfrm>
        <a:graphic>
          <a:graphicData uri="http://schemas.openxmlformats.org/drawingml/2006/table">
            <a:tbl>
              <a:tblPr/>
              <a:tblGrid>
                <a:gridCol w="1365490"/>
              </a:tblGrid>
              <a:tr h="2211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USER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9407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 : BIGINT (PK)</a:t>
                      </a:r>
                      <a:endParaRPr lang="en-US" altLang="ko-KR" sz="600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: 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: 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NICKNAME : 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 : 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: ENUM(“MALE”,”FEMALE”)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BIRTH_DATE : DATETIME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STREET : 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ZIPCODE : VARCHAR(255)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CREATED_DATE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MODIFIED_DATE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310500"/>
              </p:ext>
            </p:extLst>
          </p:nvPr>
        </p:nvGraphicFramePr>
        <p:xfrm>
          <a:off x="9896620" y="1256253"/>
          <a:ext cx="1242524" cy="724080"/>
        </p:xfrm>
        <a:graphic>
          <a:graphicData uri="http://schemas.openxmlformats.org/drawingml/2006/table">
            <a:tbl>
              <a:tblPr/>
              <a:tblGrid>
                <a:gridCol w="1242524"/>
              </a:tblGrid>
              <a:tr h="2441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PRODUCT_CATEGORY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956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CATEGORY_ID : BIGINT (FK)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PRODUCT_ID : BIGINT (FK</a:t>
                      </a:r>
                      <a:endParaRPr lang="en-US" altLang="ko-KR" sz="600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562284"/>
              </p:ext>
            </p:extLst>
          </p:nvPr>
        </p:nvGraphicFramePr>
        <p:xfrm>
          <a:off x="1511265" y="1289640"/>
          <a:ext cx="1168313" cy="724080"/>
        </p:xfrm>
        <a:graphic>
          <a:graphicData uri="http://schemas.openxmlformats.org/drawingml/2006/table">
            <a:tbl>
              <a:tblPr/>
              <a:tblGrid>
                <a:gridCol w="1168313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DELIVERY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DELIVERY_ID : BIGINT (PK)</a:t>
                      </a:r>
                      <a:endParaRPr lang="en-US" altLang="ko-KR" sz="600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STREET : 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ZIPCODE : VARCHAR(255)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: ENUM(‘?’,’?’)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583198"/>
              </p:ext>
            </p:extLst>
          </p:nvPr>
        </p:nvGraphicFramePr>
        <p:xfrm>
          <a:off x="3574726" y="1268677"/>
          <a:ext cx="1117986" cy="724080"/>
        </p:xfrm>
        <a:graphic>
          <a:graphicData uri="http://schemas.openxmlformats.org/drawingml/2006/table">
            <a:tbl>
              <a:tblPr/>
              <a:tblGrid>
                <a:gridCol w="1117986"/>
              </a:tblGrid>
              <a:tr h="1938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ORDER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ORDER_ID : BIGINT (PK)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DELIVERY_ID : BIGINT (FK)</a:t>
                      </a:r>
                      <a:endParaRPr lang="en-US" altLang="ko-KR" sz="600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 : BIGINT (FK)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ORDER_DATE : DATETIME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: ENUM(‘?’,’?’)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253206"/>
              </p:ext>
            </p:extLst>
          </p:nvPr>
        </p:nvGraphicFramePr>
        <p:xfrm>
          <a:off x="5589684" y="1250054"/>
          <a:ext cx="1444433" cy="724080"/>
        </p:xfrm>
        <a:graphic>
          <a:graphicData uri="http://schemas.openxmlformats.org/drawingml/2006/table">
            <a:tbl>
              <a:tblPr/>
              <a:tblGrid>
                <a:gridCol w="1444433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ORDER_PRODUCT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ORDER_PRODUCT_ID : BIGINT (PK)</a:t>
                      </a:r>
                      <a:endParaRPr lang="en-US" altLang="ko-KR" sz="600" b="1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PRODUCT_ID : BIGINT (FK)</a:t>
                      </a: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ORDER_ID : BIGINT (FK)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ORDER_PRICE : INT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 : INT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898356"/>
              </p:ext>
            </p:extLst>
          </p:nvPr>
        </p:nvGraphicFramePr>
        <p:xfrm>
          <a:off x="7941236" y="1253568"/>
          <a:ext cx="1073243" cy="685083"/>
        </p:xfrm>
        <a:graphic>
          <a:graphicData uri="http://schemas.openxmlformats.org/drawingml/2006/table">
            <a:tbl>
              <a:tblPr/>
              <a:tblGrid>
                <a:gridCol w="1073243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PRODUCT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: BIGINT (PK)</a:t>
                      </a:r>
                      <a:endParaRPr lang="en-US" altLang="ko-KR" sz="600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: 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 : INT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STOCKQUANTITY : INT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210383"/>
              </p:ext>
            </p:extLst>
          </p:nvPr>
        </p:nvGraphicFramePr>
        <p:xfrm>
          <a:off x="5705548" y="2171142"/>
          <a:ext cx="1515229" cy="1031418"/>
        </p:xfrm>
        <a:graphic>
          <a:graphicData uri="http://schemas.openxmlformats.org/drawingml/2006/table">
            <a:tbl>
              <a:tblPr/>
              <a:tblGrid>
                <a:gridCol w="1515229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RECEIPE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0442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RECEIPE_ID : BIGINT (PK)</a:t>
                      </a:r>
                      <a:endParaRPr lang="en-US" altLang="ko-KR" sz="600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 : BIGINT (FK)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VARCHAR(255)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CONTNET : TEXT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WRITER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VARCHAR(255)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VIEW_CNT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CREATED_DATE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MODIFIED_DATE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087925"/>
              </p:ext>
            </p:extLst>
          </p:nvPr>
        </p:nvGraphicFramePr>
        <p:xfrm>
          <a:off x="5700310" y="3680720"/>
          <a:ext cx="1502817" cy="854167"/>
        </p:xfrm>
        <a:graphic>
          <a:graphicData uri="http://schemas.openxmlformats.org/drawingml/2006/table">
            <a:tbl>
              <a:tblPr/>
              <a:tblGrid>
                <a:gridCol w="1502817"/>
              </a:tblGrid>
              <a:tr h="2357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REVIEW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374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REVIEW_ID : BIGINT (PK)</a:t>
                      </a:r>
                      <a:endParaRPr lang="en-US" altLang="ko-KR" sz="600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RECEIPE_ID : BIGINT (FK)</a:t>
                      </a: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 : BIGINT (FK)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REVIEW_CONTENT : TEXT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CREATED_DATE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MODIFIED_DATE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015" y="5666125"/>
            <a:ext cx="2989562" cy="80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0" name="그룹 149"/>
          <p:cNvGrpSpPr/>
          <p:nvPr/>
        </p:nvGrpSpPr>
        <p:grpSpPr>
          <a:xfrm>
            <a:off x="4036072" y="1974134"/>
            <a:ext cx="177800" cy="900667"/>
            <a:chOff x="4368847" y="1974134"/>
            <a:chExt cx="177800" cy="900667"/>
          </a:xfrm>
        </p:grpSpPr>
        <p:cxnSp>
          <p:nvCxnSpPr>
            <p:cNvPr id="90" name="직선 연결선 89"/>
            <p:cNvCxnSpPr/>
            <p:nvPr/>
          </p:nvCxnSpPr>
          <p:spPr>
            <a:xfrm rot="10800000" flipV="1">
              <a:off x="4449475" y="2680067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rot="10800000" flipV="1">
              <a:off x="4449475" y="2523012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rot="10800000" flipV="1">
              <a:off x="4449475" y="2365912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rot="10800000" flipV="1">
              <a:off x="4449475" y="1974134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rot="5400000" flipV="1">
              <a:off x="4355495" y="1994303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rot="5400000">
              <a:off x="4443777" y="1993343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타원 97"/>
            <p:cNvSpPr/>
            <p:nvPr/>
          </p:nvSpPr>
          <p:spPr>
            <a:xfrm rot="5400000" flipH="1">
              <a:off x="4365037" y="2091132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2"/>
            </p:cNvCxnSpPr>
            <p:nvPr/>
          </p:nvCxnSpPr>
          <p:spPr>
            <a:xfrm>
              <a:off x="4448857" y="2254962"/>
              <a:ext cx="618" cy="5462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rot="5400000" flipH="1" flipV="1">
              <a:off x="4457747" y="2672713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/>
          <p:cNvGrpSpPr/>
          <p:nvPr/>
        </p:nvGrpSpPr>
        <p:grpSpPr>
          <a:xfrm rot="16200000">
            <a:off x="3036566" y="1205791"/>
            <a:ext cx="186690" cy="900667"/>
            <a:chOff x="5281050" y="3021012"/>
            <a:chExt cx="186690" cy="900667"/>
          </a:xfrm>
        </p:grpSpPr>
        <p:cxnSp>
          <p:nvCxnSpPr>
            <p:cNvPr id="114" name="직선 연결선 113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그룹 127"/>
          <p:cNvGrpSpPr/>
          <p:nvPr/>
        </p:nvGrpSpPr>
        <p:grpSpPr>
          <a:xfrm rot="16200000">
            <a:off x="5048679" y="1205791"/>
            <a:ext cx="186690" cy="900667"/>
            <a:chOff x="5281050" y="3021012"/>
            <a:chExt cx="186690" cy="900667"/>
          </a:xfrm>
        </p:grpSpPr>
        <p:cxnSp>
          <p:nvCxnSpPr>
            <p:cNvPr id="129" name="직선 연결선 128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그룹 150"/>
          <p:cNvGrpSpPr/>
          <p:nvPr/>
        </p:nvGrpSpPr>
        <p:grpSpPr>
          <a:xfrm rot="5400000">
            <a:off x="7402002" y="1192456"/>
            <a:ext cx="177800" cy="900667"/>
            <a:chOff x="5281050" y="3021012"/>
            <a:chExt cx="177800" cy="900667"/>
          </a:xfrm>
        </p:grpSpPr>
        <p:cxnSp>
          <p:nvCxnSpPr>
            <p:cNvPr id="152" name="직선 연결선 151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>
              <a:endCxn id="160" idx="6"/>
            </p:cNvCxnSpPr>
            <p:nvPr/>
          </p:nvCxnSpPr>
          <p:spPr>
            <a:xfrm rot="16200000">
              <a:off x="5352024" y="3834689"/>
              <a:ext cx="53015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타원 159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1" name="직선 연결선 160"/>
            <p:cNvCxnSpPr>
              <a:stCxn id="160" idx="2"/>
            </p:cNvCxnSpPr>
            <p:nvPr/>
          </p:nvCxnSpPr>
          <p:spPr>
            <a:xfrm rot="16200000" flipV="1">
              <a:off x="5351221" y="3613231"/>
              <a:ext cx="54621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그룹 175"/>
          <p:cNvGrpSpPr/>
          <p:nvPr/>
        </p:nvGrpSpPr>
        <p:grpSpPr>
          <a:xfrm rot="5400000">
            <a:off x="9366664" y="1197298"/>
            <a:ext cx="177800" cy="882112"/>
            <a:chOff x="5281050" y="3039567"/>
            <a:chExt cx="177800" cy="882112"/>
          </a:xfrm>
        </p:grpSpPr>
        <p:cxnSp>
          <p:nvCxnSpPr>
            <p:cNvPr id="177" name="직선 연결선 176"/>
            <p:cNvCxnSpPr>
              <a:stCxn id="182" idx="2"/>
            </p:cNvCxnSpPr>
            <p:nvPr/>
          </p:nvCxnSpPr>
          <p:spPr>
            <a:xfrm rot="16200000" flipV="1">
              <a:off x="5075977" y="3337987"/>
              <a:ext cx="601283" cy="44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>
              <a:endCxn id="182" idx="6"/>
            </p:cNvCxnSpPr>
            <p:nvPr/>
          </p:nvCxnSpPr>
          <p:spPr>
            <a:xfrm rot="16200000">
              <a:off x="5352025" y="3834690"/>
              <a:ext cx="53014" cy="61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타원 18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3" name="직선 연결선 182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4" name="표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206183"/>
              </p:ext>
            </p:extLst>
          </p:nvPr>
        </p:nvGraphicFramePr>
        <p:xfrm>
          <a:off x="9896620" y="2856245"/>
          <a:ext cx="1242524" cy="616856"/>
        </p:xfrm>
        <a:graphic>
          <a:graphicData uri="http://schemas.openxmlformats.org/drawingml/2006/table">
            <a:tbl>
              <a:tblPr/>
              <a:tblGrid>
                <a:gridCol w="1242524"/>
              </a:tblGrid>
              <a:tr h="1736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CATEGORY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88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CATEGORY_ID : BIGINT (PK)</a:t>
                      </a:r>
                      <a:endParaRPr lang="en-US" altLang="ko-KR" sz="600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PARENT_ID (FK)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: VARCHAR(255)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85" name="그룹 184"/>
          <p:cNvGrpSpPr/>
          <p:nvPr/>
        </p:nvGrpSpPr>
        <p:grpSpPr>
          <a:xfrm rot="10800000">
            <a:off x="10420847" y="1974134"/>
            <a:ext cx="177800" cy="882111"/>
            <a:chOff x="5281050" y="3039568"/>
            <a:chExt cx="177800" cy="882111"/>
          </a:xfrm>
        </p:grpSpPr>
        <p:cxnSp>
          <p:nvCxnSpPr>
            <p:cNvPr id="186" name="직선 연결선 185"/>
            <p:cNvCxnSpPr>
              <a:stCxn id="192" idx="2"/>
            </p:cNvCxnSpPr>
            <p:nvPr/>
          </p:nvCxnSpPr>
          <p:spPr>
            <a:xfrm rot="10800000">
              <a:off x="5374395" y="3039568"/>
              <a:ext cx="4445" cy="60128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>
              <a:endCxn id="192" idx="6"/>
            </p:cNvCxnSpPr>
            <p:nvPr/>
          </p:nvCxnSpPr>
          <p:spPr>
            <a:xfrm rot="10800000" flipH="1">
              <a:off x="5378222" y="3808491"/>
              <a:ext cx="618" cy="530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타원 19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3" name="직선 연결선 192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그룹 206"/>
          <p:cNvGrpSpPr/>
          <p:nvPr/>
        </p:nvGrpSpPr>
        <p:grpSpPr>
          <a:xfrm rot="16200000">
            <a:off x="5161870" y="2562263"/>
            <a:ext cx="186690" cy="900667"/>
            <a:chOff x="5281050" y="3021012"/>
            <a:chExt cx="186690" cy="900667"/>
          </a:xfrm>
        </p:grpSpPr>
        <p:cxnSp>
          <p:nvCxnSpPr>
            <p:cNvPr id="208" name="직선 연결선 207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그룹 217"/>
          <p:cNvGrpSpPr/>
          <p:nvPr/>
        </p:nvGrpSpPr>
        <p:grpSpPr>
          <a:xfrm rot="16200000">
            <a:off x="5161869" y="3425750"/>
            <a:ext cx="186690" cy="900667"/>
            <a:chOff x="5281050" y="3021012"/>
            <a:chExt cx="186690" cy="900667"/>
          </a:xfrm>
        </p:grpSpPr>
        <p:cxnSp>
          <p:nvCxnSpPr>
            <p:cNvPr id="219" name="직선 연결선 218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그룹 228"/>
          <p:cNvGrpSpPr/>
          <p:nvPr/>
        </p:nvGrpSpPr>
        <p:grpSpPr>
          <a:xfrm>
            <a:off x="6680406" y="3210464"/>
            <a:ext cx="186690" cy="470256"/>
            <a:chOff x="5281050" y="3077606"/>
            <a:chExt cx="186690" cy="470256"/>
          </a:xfrm>
        </p:grpSpPr>
        <p:cxnSp>
          <p:nvCxnSpPr>
            <p:cNvPr id="230" name="직선 연결선 229"/>
            <p:cNvCxnSpPr/>
            <p:nvPr/>
          </p:nvCxnSpPr>
          <p:spPr>
            <a:xfrm flipV="1">
              <a:off x="5378222" y="3077606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/>
            <p:cNvCxnSpPr/>
            <p:nvPr/>
          </p:nvCxnSpPr>
          <p:spPr>
            <a:xfrm flipV="1">
              <a:off x="5378222" y="3160553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/>
            <p:nvPr/>
          </p:nvCxnSpPr>
          <p:spPr>
            <a:xfrm flipV="1">
              <a:off x="5378222" y="3256693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/>
            <p:nvPr/>
          </p:nvCxnSpPr>
          <p:spPr>
            <a:xfrm flipV="1">
              <a:off x="5378222" y="3434674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 234"/>
            <p:cNvCxnSpPr/>
            <p:nvPr/>
          </p:nvCxnSpPr>
          <p:spPr>
            <a:xfrm rot="16200000" flipV="1">
              <a:off x="5364252" y="3447683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/>
            <p:nvPr/>
          </p:nvCxnSpPr>
          <p:spPr>
            <a:xfrm rot="16200000">
              <a:off x="5275970" y="3448643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/>
            <p:nvPr/>
          </p:nvCxnSpPr>
          <p:spPr>
            <a:xfrm rot="16200000" flipH="1" flipV="1">
              <a:off x="5378840" y="3345774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 flipV="1">
              <a:off x="5378222" y="3350010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55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28989" y="887082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</a:t>
            </a:r>
            <a:r>
              <a:rPr lang="en-US" altLang="ko-KR" sz="900" b="1" smtClean="0">
                <a:solidFill>
                  <a:schemeClr val="tx1"/>
                </a:solidFill>
              </a:rPr>
              <a:t>SNS</a:t>
            </a:r>
            <a:r>
              <a:rPr lang="ko-KR" altLang="en-US" sz="900" b="1" smtClean="0">
                <a:solidFill>
                  <a:schemeClr val="tx1"/>
                </a:solidFill>
              </a:rPr>
              <a:t>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935094" y="887083"/>
            <a:ext cx="1130062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장바구니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475301" y="89746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관심물품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4907285" y="887083"/>
            <a:ext cx="1108105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구매내역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6468667" y="897468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통계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3520544" y="2201696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 flipH="1">
            <a:off x="4538461" y="2312511"/>
            <a:ext cx="92287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타원 176"/>
          <p:cNvSpPr/>
          <p:nvPr/>
        </p:nvSpPr>
        <p:spPr>
          <a:xfrm rot="16200000" flipH="1">
            <a:off x="6887455" y="1420479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직선 연결선 177"/>
          <p:cNvCxnSpPr/>
          <p:nvPr/>
        </p:nvCxnSpPr>
        <p:spPr>
          <a:xfrm flipV="1">
            <a:off x="6977625" y="1308719"/>
            <a:ext cx="0" cy="12194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타원 182"/>
          <p:cNvSpPr/>
          <p:nvPr/>
        </p:nvSpPr>
        <p:spPr>
          <a:xfrm rot="16200000" flipH="1">
            <a:off x="2409955" y="1420479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4" name="직선 연결선 183"/>
          <p:cNvCxnSpPr/>
          <p:nvPr/>
        </p:nvCxnSpPr>
        <p:spPr>
          <a:xfrm flipV="1">
            <a:off x="2500125" y="1308719"/>
            <a:ext cx="0" cy="10037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>
            <a:stCxn id="183" idx="2"/>
          </p:cNvCxnSpPr>
          <p:nvPr/>
        </p:nvCxnSpPr>
        <p:spPr>
          <a:xfrm rot="16200000" flipV="1">
            <a:off x="2399795" y="1322689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>
            <a:stCxn id="183" idx="2"/>
          </p:cNvCxnSpPr>
          <p:nvPr/>
        </p:nvCxnSpPr>
        <p:spPr>
          <a:xfrm rot="16200000">
            <a:off x="2479805" y="1322689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>
            <a:off x="4590519" y="2257579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/>
          <p:nvPr/>
        </p:nvCxnSpPr>
        <p:spPr>
          <a:xfrm flipH="1">
            <a:off x="4538462" y="2528172"/>
            <a:ext cx="24391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4590519" y="2482497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 flipH="1">
            <a:off x="2493775" y="2312511"/>
            <a:ext cx="10328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3475301" y="2257579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 rot="16200000" flipH="1" flipV="1">
            <a:off x="4029502" y="2002061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/>
          <p:cNvSpPr/>
          <p:nvPr/>
        </p:nvSpPr>
        <p:spPr>
          <a:xfrm rot="16200000" flipH="1">
            <a:off x="3939332" y="1420479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6" name="직선 연결선 165"/>
          <p:cNvCxnSpPr/>
          <p:nvPr/>
        </p:nvCxnSpPr>
        <p:spPr>
          <a:xfrm rot="16200000">
            <a:off x="3582444" y="1755777"/>
            <a:ext cx="8941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165" idx="2"/>
          </p:cNvCxnSpPr>
          <p:nvPr/>
        </p:nvCxnSpPr>
        <p:spPr>
          <a:xfrm rot="16200000" flipV="1">
            <a:off x="3929172" y="1322689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stCxn id="165" idx="2"/>
          </p:cNvCxnSpPr>
          <p:nvPr/>
        </p:nvCxnSpPr>
        <p:spPr>
          <a:xfrm rot="16200000">
            <a:off x="4009182" y="1322689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 rot="16200000" flipH="1" flipV="1">
            <a:off x="4029502" y="1327770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5366087" y="1308719"/>
            <a:ext cx="177800" cy="997521"/>
            <a:chOff x="6424357" y="1714159"/>
            <a:chExt cx="177800" cy="997521"/>
          </a:xfrm>
        </p:grpSpPr>
        <p:sp>
          <p:nvSpPr>
            <p:cNvPr id="171" name="타원 170"/>
            <p:cNvSpPr/>
            <p:nvPr/>
          </p:nvSpPr>
          <p:spPr>
            <a:xfrm rot="16200000" flipH="1">
              <a:off x="6429437" y="1825919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2" name="직선 연결선 171"/>
            <p:cNvCxnSpPr/>
            <p:nvPr/>
          </p:nvCxnSpPr>
          <p:spPr>
            <a:xfrm flipV="1">
              <a:off x="6519607" y="1714160"/>
              <a:ext cx="0" cy="99752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>
              <a:stCxn id="171" idx="2"/>
            </p:cNvCxnSpPr>
            <p:nvPr/>
          </p:nvCxnSpPr>
          <p:spPr>
            <a:xfrm rot="16200000" flipV="1">
              <a:off x="6419277" y="1728129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>
              <a:stCxn id="171" idx="2"/>
            </p:cNvCxnSpPr>
            <p:nvPr/>
          </p:nvCxnSpPr>
          <p:spPr>
            <a:xfrm rot="16200000">
              <a:off x="6499287" y="1728129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rot="16200000" flipH="1" flipV="1">
              <a:off x="6513257" y="173321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직선 연결선 206"/>
          <p:cNvCxnSpPr/>
          <p:nvPr/>
        </p:nvCxnSpPr>
        <p:spPr>
          <a:xfrm rot="16200000" flipH="1" flipV="1">
            <a:off x="6971275" y="1327770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/>
          <p:cNvGrpSpPr/>
          <p:nvPr/>
        </p:nvGrpSpPr>
        <p:grpSpPr>
          <a:xfrm>
            <a:off x="949047" y="1308719"/>
            <a:ext cx="2577548" cy="1283454"/>
            <a:chOff x="949047" y="1308719"/>
            <a:chExt cx="2577548" cy="1283454"/>
          </a:xfrm>
        </p:grpSpPr>
        <p:sp>
          <p:nvSpPr>
            <p:cNvPr id="189" name="타원 188"/>
            <p:cNvSpPr/>
            <p:nvPr/>
          </p:nvSpPr>
          <p:spPr>
            <a:xfrm rot="16200000" flipH="1">
              <a:off x="947777" y="1420479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0" name="직선 연결선 189"/>
            <p:cNvCxnSpPr/>
            <p:nvPr/>
          </p:nvCxnSpPr>
          <p:spPr>
            <a:xfrm flipV="1">
              <a:off x="1037947" y="1308719"/>
              <a:ext cx="0" cy="121945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>
              <a:stCxn id="189" idx="2"/>
            </p:cNvCxnSpPr>
            <p:nvPr/>
          </p:nvCxnSpPr>
          <p:spPr>
            <a:xfrm rot="16200000" flipV="1">
              <a:off x="937617" y="1322689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>
              <a:stCxn id="189" idx="2"/>
            </p:cNvCxnSpPr>
            <p:nvPr/>
          </p:nvCxnSpPr>
          <p:spPr>
            <a:xfrm rot="16200000">
              <a:off x="1017627" y="1322689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 flipH="1">
              <a:off x="1031597" y="2528172"/>
              <a:ext cx="249499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>
              <a:off x="3468357" y="2482497"/>
              <a:ext cx="0" cy="10967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16200000" flipH="1" flipV="1">
              <a:off x="1037947" y="132777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직사각형 208"/>
          <p:cNvSpPr/>
          <p:nvPr/>
        </p:nvSpPr>
        <p:spPr>
          <a:xfrm>
            <a:off x="2874743" y="3514925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고객 후기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4063157" y="3514924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결제정보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grpSp>
        <p:nvGrpSpPr>
          <p:cNvPr id="245" name="그룹 244"/>
          <p:cNvGrpSpPr/>
          <p:nvPr/>
        </p:nvGrpSpPr>
        <p:grpSpPr>
          <a:xfrm>
            <a:off x="3606195" y="2607137"/>
            <a:ext cx="184590" cy="894116"/>
            <a:chOff x="4664465" y="3026249"/>
            <a:chExt cx="184590" cy="894116"/>
          </a:xfrm>
        </p:grpSpPr>
        <p:cxnSp>
          <p:nvCxnSpPr>
            <p:cNvPr id="212" name="직선 연결선 211"/>
            <p:cNvCxnSpPr/>
            <p:nvPr/>
          </p:nvCxnSpPr>
          <p:spPr>
            <a:xfrm rot="16200000" flipH="1" flipV="1">
              <a:off x="4760155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타원 212"/>
            <p:cNvSpPr/>
            <p:nvPr/>
          </p:nvSpPr>
          <p:spPr>
            <a:xfrm rot="16200000" flipH="1">
              <a:off x="4669985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4" name="직선 연결선 213"/>
            <p:cNvCxnSpPr/>
            <p:nvPr/>
          </p:nvCxnSpPr>
          <p:spPr>
            <a:xfrm rot="16200000">
              <a:off x="4313097" y="3473307"/>
              <a:ext cx="89411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 rot="16200000" flipV="1">
              <a:off x="4755075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 rot="16200000">
              <a:off x="4650495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rot="16200000" flipH="1" flipV="1">
              <a:off x="4760155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그룹 231"/>
          <p:cNvGrpSpPr/>
          <p:nvPr/>
        </p:nvGrpSpPr>
        <p:grpSpPr>
          <a:xfrm>
            <a:off x="4222780" y="2615572"/>
            <a:ext cx="186690" cy="900667"/>
            <a:chOff x="5281050" y="3021012"/>
            <a:chExt cx="186690" cy="900667"/>
          </a:xfrm>
        </p:grpSpPr>
        <p:cxnSp>
          <p:nvCxnSpPr>
            <p:cNvPr id="218" name="직선 연결선 217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타원 226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8" name="직선 연결선 227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직사각형 230"/>
          <p:cNvSpPr/>
          <p:nvPr/>
        </p:nvSpPr>
        <p:spPr>
          <a:xfrm>
            <a:off x="3520544" y="4821033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상품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V="1">
            <a:off x="4319952" y="3920366"/>
            <a:ext cx="0" cy="1947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/>
          <p:nvPr/>
        </p:nvCxnSpPr>
        <p:spPr>
          <a:xfrm flipV="1">
            <a:off x="4319952" y="4158967"/>
            <a:ext cx="0" cy="1131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/>
          <p:nvPr/>
        </p:nvCxnSpPr>
        <p:spPr>
          <a:xfrm flipV="1">
            <a:off x="4319952" y="4316067"/>
            <a:ext cx="0" cy="1131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/>
          <p:nvPr/>
        </p:nvCxnSpPr>
        <p:spPr>
          <a:xfrm flipV="1">
            <a:off x="4319952" y="4624024"/>
            <a:ext cx="0" cy="1368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/>
          <p:nvPr/>
        </p:nvCxnSpPr>
        <p:spPr>
          <a:xfrm flipV="1">
            <a:off x="4319952" y="4707845"/>
            <a:ext cx="0" cy="1131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 rot="16200000" flipV="1">
            <a:off x="4222093" y="3934336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 rot="16200000">
            <a:off x="4316832" y="3934336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/>
          <p:cNvCxnSpPr/>
          <p:nvPr/>
        </p:nvCxnSpPr>
        <p:spPr>
          <a:xfrm rot="16200000" flipH="1" flipV="1">
            <a:off x="4320570" y="4618945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타원 241"/>
          <p:cNvSpPr/>
          <p:nvPr/>
        </p:nvSpPr>
        <p:spPr>
          <a:xfrm rot="16200000" flipH="1">
            <a:off x="4236750" y="4032126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3" name="직선 연결선 242"/>
          <p:cNvCxnSpPr/>
          <p:nvPr/>
        </p:nvCxnSpPr>
        <p:spPr>
          <a:xfrm flipV="1">
            <a:off x="4319952" y="4485584"/>
            <a:ext cx="0" cy="1131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/>
          <p:nvPr/>
        </p:nvCxnSpPr>
        <p:spPr>
          <a:xfrm rot="16200000" flipH="1" flipV="1">
            <a:off x="4311680" y="3944654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 rot="16200000" flipH="1" flipV="1">
            <a:off x="3701885" y="4613707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타원 247"/>
          <p:cNvSpPr/>
          <p:nvPr/>
        </p:nvSpPr>
        <p:spPr>
          <a:xfrm rot="16200000" flipH="1">
            <a:off x="3616355" y="4034918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9" name="직선 연결선 248"/>
          <p:cNvCxnSpPr/>
          <p:nvPr/>
        </p:nvCxnSpPr>
        <p:spPr>
          <a:xfrm rot="16200000">
            <a:off x="3254827" y="4367423"/>
            <a:ext cx="8941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rot="16200000" flipV="1">
            <a:off x="3606195" y="3931438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rot="16200000">
            <a:off x="3691162" y="3937128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rot="16200000" flipH="1" flipV="1">
            <a:off x="3701885" y="3939416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/>
          <p:cNvSpPr/>
          <p:nvPr/>
        </p:nvSpPr>
        <p:spPr>
          <a:xfrm>
            <a:off x="3528815" y="6127141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환불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5436691" y="4821033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판매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1586601" y="4821033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상품 재고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grpSp>
        <p:nvGrpSpPr>
          <p:cNvPr id="256" name="그룹 255"/>
          <p:cNvGrpSpPr/>
          <p:nvPr/>
        </p:nvGrpSpPr>
        <p:grpSpPr>
          <a:xfrm rot="16200000">
            <a:off x="4893012" y="4573419"/>
            <a:ext cx="186690" cy="900667"/>
            <a:chOff x="5281050" y="3021012"/>
            <a:chExt cx="186690" cy="900667"/>
          </a:xfrm>
        </p:grpSpPr>
        <p:cxnSp>
          <p:nvCxnSpPr>
            <p:cNvPr id="257" name="직선 연결선 256"/>
            <p:cNvCxnSpPr>
              <a:stCxn id="265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타원 264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7" name="직선 연결선 266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그룹 267"/>
          <p:cNvGrpSpPr/>
          <p:nvPr/>
        </p:nvGrpSpPr>
        <p:grpSpPr>
          <a:xfrm rot="5400000">
            <a:off x="2971811" y="4573419"/>
            <a:ext cx="186690" cy="900667"/>
            <a:chOff x="5281050" y="3021012"/>
            <a:chExt cx="186690" cy="900667"/>
          </a:xfrm>
        </p:grpSpPr>
        <p:cxnSp>
          <p:nvCxnSpPr>
            <p:cNvPr id="269" name="직선 연결선 268"/>
            <p:cNvCxnSpPr>
              <a:stCxn id="277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 271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타원 276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8" name="직선 연결선 277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그룹 279"/>
          <p:cNvGrpSpPr/>
          <p:nvPr/>
        </p:nvGrpSpPr>
        <p:grpSpPr>
          <a:xfrm>
            <a:off x="3940602" y="5226474"/>
            <a:ext cx="186690" cy="900667"/>
            <a:chOff x="5281050" y="3021012"/>
            <a:chExt cx="186690" cy="900667"/>
          </a:xfrm>
        </p:grpSpPr>
        <p:cxnSp>
          <p:nvCxnSpPr>
            <p:cNvPr id="281" name="직선 연결선 280"/>
            <p:cNvCxnSpPr>
              <a:stCxn id="289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 283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타원 288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0" name="직선 연결선 289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 290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직사각형 292"/>
          <p:cNvSpPr/>
          <p:nvPr/>
        </p:nvSpPr>
        <p:spPr>
          <a:xfrm>
            <a:off x="8186144" y="2202835"/>
            <a:ext cx="1255036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서버 업데이트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94" name="직사각형 293"/>
          <p:cNvSpPr/>
          <p:nvPr/>
        </p:nvSpPr>
        <p:spPr>
          <a:xfrm>
            <a:off x="8259460" y="3496368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서버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95" name="직사각형 294"/>
          <p:cNvSpPr/>
          <p:nvPr/>
        </p:nvSpPr>
        <p:spPr>
          <a:xfrm>
            <a:off x="8259460" y="4814481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관리자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96" name="직사각형 295"/>
          <p:cNvSpPr/>
          <p:nvPr/>
        </p:nvSpPr>
        <p:spPr>
          <a:xfrm>
            <a:off x="8259460" y="6127141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매출 현황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97" name="직사각형 296"/>
          <p:cNvSpPr/>
          <p:nvPr/>
        </p:nvSpPr>
        <p:spPr>
          <a:xfrm>
            <a:off x="10268533" y="4814481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외부물류업체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grpSp>
        <p:nvGrpSpPr>
          <p:cNvPr id="298" name="그룹 297"/>
          <p:cNvGrpSpPr/>
          <p:nvPr/>
        </p:nvGrpSpPr>
        <p:grpSpPr>
          <a:xfrm rot="16200000">
            <a:off x="9724854" y="4557977"/>
            <a:ext cx="186690" cy="900667"/>
            <a:chOff x="5281050" y="3021012"/>
            <a:chExt cx="186690" cy="900667"/>
          </a:xfrm>
        </p:grpSpPr>
        <p:cxnSp>
          <p:nvCxnSpPr>
            <p:cNvPr id="299" name="직선 연결선 298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301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타원 306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8" name="직선 연결선 307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0" name="그룹 309"/>
          <p:cNvGrpSpPr/>
          <p:nvPr/>
        </p:nvGrpSpPr>
        <p:grpSpPr>
          <a:xfrm>
            <a:off x="8720317" y="5219069"/>
            <a:ext cx="186690" cy="900667"/>
            <a:chOff x="5281050" y="3021012"/>
            <a:chExt cx="186690" cy="900667"/>
          </a:xfrm>
        </p:grpSpPr>
        <p:cxnSp>
          <p:nvCxnSpPr>
            <p:cNvPr id="311" name="직선 연결선 310"/>
            <p:cNvCxnSpPr>
              <a:stCxn id="319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직선 연결선 311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직선 연결선 312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연결선 313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타원 318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0" name="직선 연결선 319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그룹 321"/>
          <p:cNvGrpSpPr/>
          <p:nvPr/>
        </p:nvGrpSpPr>
        <p:grpSpPr>
          <a:xfrm rot="10800000">
            <a:off x="8720317" y="2614257"/>
            <a:ext cx="186690" cy="882111"/>
            <a:chOff x="5281050" y="3039568"/>
            <a:chExt cx="186690" cy="882111"/>
          </a:xfrm>
        </p:grpSpPr>
        <p:cxnSp>
          <p:nvCxnSpPr>
            <p:cNvPr id="323" name="직선 연결선 322"/>
            <p:cNvCxnSpPr>
              <a:stCxn id="331" idx="6"/>
              <a:endCxn id="294" idx="0"/>
            </p:cNvCxnSpPr>
            <p:nvPr/>
          </p:nvCxnSpPr>
          <p:spPr>
            <a:xfrm rot="10800000">
              <a:off x="5374395" y="3039568"/>
              <a:ext cx="4445" cy="76892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 325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 326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 327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타원 330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3" name="직선 연결선 332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그룹 334"/>
          <p:cNvGrpSpPr/>
          <p:nvPr/>
        </p:nvGrpSpPr>
        <p:grpSpPr>
          <a:xfrm rot="10800000">
            <a:off x="8724763" y="3907844"/>
            <a:ext cx="186690" cy="900667"/>
            <a:chOff x="5281050" y="3021012"/>
            <a:chExt cx="186690" cy="900667"/>
          </a:xfrm>
        </p:grpSpPr>
        <p:cxnSp>
          <p:nvCxnSpPr>
            <p:cNvPr id="336" name="직선 연결선 335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연결선 336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연결선 339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 341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타원 343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5" name="직선 연결선 344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연결선 345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3" name="직선 연결선 352"/>
          <p:cNvCxnSpPr/>
          <p:nvPr/>
        </p:nvCxnSpPr>
        <p:spPr>
          <a:xfrm rot="16200000" flipH="1" flipV="1">
            <a:off x="2484885" y="1327770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1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25276"/>
              </p:ext>
            </p:extLst>
          </p:nvPr>
        </p:nvGraphicFramePr>
        <p:xfrm>
          <a:off x="1432668" y="987533"/>
          <a:ext cx="838092" cy="610679"/>
        </p:xfrm>
        <a:graphic>
          <a:graphicData uri="http://schemas.openxmlformats.org/drawingml/2006/table">
            <a:tbl>
              <a:tblPr/>
              <a:tblGrid>
                <a:gridCol w="838092"/>
              </a:tblGrid>
              <a:tr h="1537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장바구니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471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315429"/>
              </p:ext>
            </p:extLst>
          </p:nvPr>
        </p:nvGraphicFramePr>
        <p:xfrm>
          <a:off x="2496791" y="2179008"/>
          <a:ext cx="797618" cy="1498092"/>
        </p:xfrm>
        <a:graphic>
          <a:graphicData uri="http://schemas.openxmlformats.org/drawingml/2006/table">
            <a:tbl>
              <a:tblPr/>
              <a:tblGrid>
                <a:gridCol w="797618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6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(AK)</a:t>
                      </a:r>
                      <a:endParaRPr lang="ko-KR" altLang="en-US" sz="600" b="1" kern="1200" smtClea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생년월일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성별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휴대폰번호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메일주소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등록일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이용자구분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68404"/>
              </p:ext>
            </p:extLst>
          </p:nvPr>
        </p:nvGraphicFramePr>
        <p:xfrm>
          <a:off x="2545556" y="980821"/>
          <a:ext cx="830104" cy="492252"/>
        </p:xfrm>
        <a:graphic>
          <a:graphicData uri="http://schemas.openxmlformats.org/drawingml/2006/table">
            <a:tbl>
              <a:tblPr/>
              <a:tblGrid>
                <a:gridCol w="830104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관심물품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355727"/>
              </p:ext>
            </p:extLst>
          </p:nvPr>
        </p:nvGraphicFramePr>
        <p:xfrm>
          <a:off x="2500899" y="3801110"/>
          <a:ext cx="791515" cy="1040892"/>
        </p:xfrm>
        <a:graphic>
          <a:graphicData uri="http://schemas.openxmlformats.org/drawingml/2006/table">
            <a:tbl>
              <a:tblPr/>
              <a:tblGrid>
                <a:gridCol w="791515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상품정보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57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상품구매횟수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상품가격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외형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물품 구분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무게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6890"/>
              </p:ext>
            </p:extLst>
          </p:nvPr>
        </p:nvGraphicFramePr>
        <p:xfrm>
          <a:off x="776327" y="3481196"/>
          <a:ext cx="817165" cy="583692"/>
        </p:xfrm>
        <a:graphic>
          <a:graphicData uri="http://schemas.openxmlformats.org/drawingml/2006/table">
            <a:tbl>
              <a:tblPr/>
              <a:tblGrid>
                <a:gridCol w="817165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고객 후기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 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후기 내용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 일자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764674"/>
              </p:ext>
            </p:extLst>
          </p:nvPr>
        </p:nvGraphicFramePr>
        <p:xfrm>
          <a:off x="830703" y="4235450"/>
          <a:ext cx="756205" cy="912876"/>
        </p:xfrm>
        <a:graphic>
          <a:graphicData uri="http://schemas.openxmlformats.org/drawingml/2006/table">
            <a:tbl>
              <a:tblPr/>
              <a:tblGrid>
                <a:gridCol w="756205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상품 재고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재고량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재입고일자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예정발주 재고량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회사명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980951"/>
              </p:ext>
            </p:extLst>
          </p:nvPr>
        </p:nvGraphicFramePr>
        <p:xfrm>
          <a:off x="3668399" y="987679"/>
          <a:ext cx="827402" cy="675132"/>
        </p:xfrm>
        <a:graphic>
          <a:graphicData uri="http://schemas.openxmlformats.org/drawingml/2006/table">
            <a:tbl>
              <a:tblPr/>
              <a:tblGrid>
                <a:gridCol w="827402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구매내역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상품구매일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구매유무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39513"/>
              </p:ext>
            </p:extLst>
          </p:nvPr>
        </p:nvGraphicFramePr>
        <p:xfrm>
          <a:off x="7287100" y="1515745"/>
          <a:ext cx="796989" cy="858012"/>
        </p:xfrm>
        <a:graphic>
          <a:graphicData uri="http://schemas.openxmlformats.org/drawingml/2006/table">
            <a:tbl>
              <a:tblPr/>
              <a:tblGrid>
                <a:gridCol w="796989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서버정보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서버명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펌웨어 버전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최종업데이트 일자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관리업체명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업체 연락처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56672"/>
              </p:ext>
            </p:extLst>
          </p:nvPr>
        </p:nvGraphicFramePr>
        <p:xfrm>
          <a:off x="9003209" y="1569281"/>
          <a:ext cx="855473" cy="583692"/>
        </p:xfrm>
        <a:graphic>
          <a:graphicData uri="http://schemas.openxmlformats.org/drawingml/2006/table">
            <a:tbl>
              <a:tblPr/>
              <a:tblGrid>
                <a:gridCol w="8554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서버 업데이트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서버명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펌웨어 버전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업데이트 일자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업데이트 사항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348319"/>
              </p:ext>
            </p:extLst>
          </p:nvPr>
        </p:nvGraphicFramePr>
        <p:xfrm>
          <a:off x="7279530" y="4860472"/>
          <a:ext cx="678179" cy="766572"/>
        </p:xfrm>
        <a:graphic>
          <a:graphicData uri="http://schemas.openxmlformats.org/drawingml/2006/table">
            <a:tbl>
              <a:tblPr/>
              <a:tblGrid>
                <a:gridCol w="678179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매출 현황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년도 별 매출액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월별 매출액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주별 매출액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 매출액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 구매횟수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687090"/>
              </p:ext>
            </p:extLst>
          </p:nvPr>
        </p:nvGraphicFramePr>
        <p:xfrm>
          <a:off x="4199279" y="3006344"/>
          <a:ext cx="690241" cy="1132332"/>
        </p:xfrm>
        <a:graphic>
          <a:graphicData uri="http://schemas.openxmlformats.org/drawingml/2006/table">
            <a:tbl>
              <a:tblPr/>
              <a:tblGrid>
                <a:gridCol w="690241"/>
              </a:tblGrid>
              <a:tr h="1598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결제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762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 일련번호</a:t>
                      </a:r>
                      <a:endParaRPr lang="en-US" altLang="ko-KR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회원등급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 총액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결제일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결제여부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미결제금액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배송여부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266972"/>
              </p:ext>
            </p:extLst>
          </p:nvPr>
        </p:nvGraphicFramePr>
        <p:xfrm>
          <a:off x="2540988" y="5740038"/>
          <a:ext cx="729007" cy="675132"/>
        </p:xfrm>
        <a:graphic>
          <a:graphicData uri="http://schemas.openxmlformats.org/drawingml/2006/table">
            <a:tbl>
              <a:tblPr/>
              <a:tblGrid>
                <a:gridCol w="729007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환불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3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 일련번호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주문번호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환불이유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환불일자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978752"/>
              </p:ext>
            </p:extLst>
          </p:nvPr>
        </p:nvGraphicFramePr>
        <p:xfrm>
          <a:off x="4199279" y="4374453"/>
          <a:ext cx="625196" cy="653216"/>
        </p:xfrm>
        <a:graphic>
          <a:graphicData uri="http://schemas.openxmlformats.org/drawingml/2006/table">
            <a:tbl>
              <a:tblPr/>
              <a:tblGrid>
                <a:gridCol w="625196"/>
              </a:tblGrid>
              <a:tr h="1607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판매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098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주문번호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 아이디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결제일자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74574"/>
              </p:ext>
            </p:extLst>
          </p:nvPr>
        </p:nvGraphicFramePr>
        <p:xfrm>
          <a:off x="335388" y="987533"/>
          <a:ext cx="822852" cy="599677"/>
        </p:xfrm>
        <a:graphic>
          <a:graphicData uri="http://schemas.openxmlformats.org/drawingml/2006/table">
            <a:tbl>
              <a:tblPr/>
              <a:tblGrid>
                <a:gridCol w="822852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</a:t>
                      </a:r>
                      <a:r>
                        <a:rPr lang="en-US" altLang="ko-KR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SNS</a:t>
                      </a: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469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가입된 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</a:t>
                      </a:r>
                    </a:p>
                    <a:p>
                      <a:pPr algn="l"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 접속 일자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8" name="표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84746"/>
              </p:ext>
            </p:extLst>
          </p:nvPr>
        </p:nvGraphicFramePr>
        <p:xfrm>
          <a:off x="4819019" y="987679"/>
          <a:ext cx="822956" cy="675132"/>
        </p:xfrm>
        <a:graphic>
          <a:graphicData uri="http://schemas.openxmlformats.org/drawingml/2006/table">
            <a:tbl>
              <a:tblPr/>
              <a:tblGrid>
                <a:gridCol w="822956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통계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년도별 구매횟수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월별 구매횟수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주별 구매횟수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포인트 정보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674475"/>
              </p:ext>
            </p:extLst>
          </p:nvPr>
        </p:nvGraphicFramePr>
        <p:xfrm>
          <a:off x="7289391" y="3278777"/>
          <a:ext cx="675001" cy="705612"/>
        </p:xfrm>
        <a:graphic>
          <a:graphicData uri="http://schemas.openxmlformats.org/drawingml/2006/table">
            <a:tbl>
              <a:tblPr/>
              <a:tblGrid>
                <a:gridCol w="675001"/>
              </a:tblGrid>
              <a:tr h="1126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관리자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31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fontAlgn="base" latinLnBrk="0"/>
                      <a:r>
                        <a:rPr lang="ko-KR" altLang="en-US" sz="6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6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(AK</a:t>
                      </a:r>
                      <a:r>
                        <a:rPr lang="en-US" altLang="ko-KR" sz="8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1" kern="1200" smtClea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관리자명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담당직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012725"/>
              </p:ext>
            </p:extLst>
          </p:nvPr>
        </p:nvGraphicFramePr>
        <p:xfrm>
          <a:off x="8864951" y="3327527"/>
          <a:ext cx="1080098" cy="583692"/>
        </p:xfrm>
        <a:graphic>
          <a:graphicData uri="http://schemas.openxmlformats.org/drawingml/2006/table">
            <a:tbl>
              <a:tblPr/>
              <a:tblGrid>
                <a:gridCol w="1080098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외부 물류업체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외부물류업체 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외부물류업체 담당자명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업체 연락처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9" name="타원 158"/>
          <p:cNvSpPr/>
          <p:nvPr/>
        </p:nvSpPr>
        <p:spPr>
          <a:xfrm rot="16200000" flipH="1">
            <a:off x="612497" y="1681041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연결선 159"/>
          <p:cNvCxnSpPr/>
          <p:nvPr/>
        </p:nvCxnSpPr>
        <p:spPr>
          <a:xfrm flipV="1">
            <a:off x="702667" y="1569282"/>
            <a:ext cx="0" cy="121945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159" idx="2"/>
          </p:cNvCxnSpPr>
          <p:nvPr/>
        </p:nvCxnSpPr>
        <p:spPr>
          <a:xfrm flipH="1" flipV="1">
            <a:off x="616307" y="1569281"/>
            <a:ext cx="80010" cy="1079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>
            <a:stCxn id="159" idx="2"/>
          </p:cNvCxnSpPr>
          <p:nvPr/>
        </p:nvCxnSpPr>
        <p:spPr>
          <a:xfrm flipV="1">
            <a:off x="696317" y="1569281"/>
            <a:ext cx="80010" cy="1079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 flipH="1">
            <a:off x="696317" y="2788734"/>
            <a:ext cx="179542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2424417" y="2743059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 flipH="1">
            <a:off x="613767" y="1677232"/>
            <a:ext cx="177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1764387" y="1601227"/>
            <a:ext cx="177800" cy="989573"/>
            <a:chOff x="1764387" y="1631706"/>
            <a:chExt cx="177800" cy="989573"/>
          </a:xfrm>
        </p:grpSpPr>
        <p:sp>
          <p:nvSpPr>
            <p:cNvPr id="166" name="타원 165"/>
            <p:cNvSpPr/>
            <p:nvPr/>
          </p:nvSpPr>
          <p:spPr>
            <a:xfrm rot="16200000" flipH="1">
              <a:off x="1763117" y="1743466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7" name="직선 연결선 166"/>
            <p:cNvCxnSpPr/>
            <p:nvPr/>
          </p:nvCxnSpPr>
          <p:spPr>
            <a:xfrm flipV="1">
              <a:off x="1853287" y="1631707"/>
              <a:ext cx="0" cy="98957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>
              <a:stCxn id="166" idx="2"/>
            </p:cNvCxnSpPr>
            <p:nvPr/>
          </p:nvCxnSpPr>
          <p:spPr>
            <a:xfrm flipH="1" flipV="1">
              <a:off x="176692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>
              <a:stCxn id="166" idx="2"/>
            </p:cNvCxnSpPr>
            <p:nvPr/>
          </p:nvCxnSpPr>
          <p:spPr>
            <a:xfrm flipV="1">
              <a:off x="184693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 flipH="1">
              <a:off x="1764387" y="1739657"/>
              <a:ext cx="177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직선 연결선 170"/>
          <p:cNvCxnSpPr/>
          <p:nvPr/>
        </p:nvCxnSpPr>
        <p:spPr>
          <a:xfrm flipH="1">
            <a:off x="1853287" y="2590800"/>
            <a:ext cx="63845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2424417" y="2535962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806700" y="1479307"/>
            <a:ext cx="177800" cy="699701"/>
            <a:chOff x="2806700" y="1479307"/>
            <a:chExt cx="177800" cy="699701"/>
          </a:xfrm>
        </p:grpSpPr>
        <p:grpSp>
          <p:nvGrpSpPr>
            <p:cNvPr id="173" name="그룹 172"/>
            <p:cNvGrpSpPr/>
            <p:nvPr/>
          </p:nvGrpSpPr>
          <p:grpSpPr>
            <a:xfrm>
              <a:off x="2806700" y="1479307"/>
              <a:ext cx="177800" cy="699701"/>
              <a:chOff x="1764387" y="1631706"/>
              <a:chExt cx="177800" cy="699701"/>
            </a:xfrm>
          </p:grpSpPr>
          <p:sp>
            <p:nvSpPr>
              <p:cNvPr id="174" name="타원 173"/>
              <p:cNvSpPr/>
              <p:nvPr/>
            </p:nvSpPr>
            <p:spPr>
              <a:xfrm rot="16200000" flipH="1">
                <a:off x="1763117" y="1743466"/>
                <a:ext cx="167640" cy="16002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>
                <a:stCxn id="16" idx="0"/>
              </p:cNvCxnSpPr>
              <p:nvPr/>
            </p:nvCxnSpPr>
            <p:spPr>
              <a:xfrm flipV="1">
                <a:off x="1853287" y="1631707"/>
                <a:ext cx="0" cy="6997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stCxn id="174" idx="2"/>
              </p:cNvCxnSpPr>
              <p:nvPr/>
            </p:nvCxnSpPr>
            <p:spPr>
              <a:xfrm flipH="1" flipV="1">
                <a:off x="1766927" y="1631706"/>
                <a:ext cx="80010" cy="10795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/>
              <p:cNvCxnSpPr>
                <a:stCxn id="174" idx="2"/>
              </p:cNvCxnSpPr>
              <p:nvPr/>
            </p:nvCxnSpPr>
            <p:spPr>
              <a:xfrm flipV="1">
                <a:off x="1846937" y="1631706"/>
                <a:ext cx="80010" cy="10795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/>
              <p:cNvCxnSpPr/>
              <p:nvPr/>
            </p:nvCxnSpPr>
            <p:spPr>
              <a:xfrm flipH="1">
                <a:off x="1764387" y="1739657"/>
                <a:ext cx="1778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9" name="직선 연결선 178"/>
            <p:cNvCxnSpPr/>
            <p:nvPr/>
          </p:nvCxnSpPr>
          <p:spPr>
            <a:xfrm flipH="1">
              <a:off x="2817488" y="2096014"/>
              <a:ext cx="14352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그룹 180"/>
          <p:cNvGrpSpPr/>
          <p:nvPr/>
        </p:nvGrpSpPr>
        <p:grpSpPr>
          <a:xfrm>
            <a:off x="3964940" y="1677232"/>
            <a:ext cx="177800" cy="699701"/>
            <a:chOff x="1764387" y="1631706"/>
            <a:chExt cx="177800" cy="699701"/>
          </a:xfrm>
        </p:grpSpPr>
        <p:sp>
          <p:nvSpPr>
            <p:cNvPr id="183" name="타원 182"/>
            <p:cNvSpPr/>
            <p:nvPr/>
          </p:nvSpPr>
          <p:spPr>
            <a:xfrm rot="16200000" flipH="1">
              <a:off x="1763117" y="1743466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4" name="직선 연결선 183"/>
            <p:cNvCxnSpPr/>
            <p:nvPr/>
          </p:nvCxnSpPr>
          <p:spPr>
            <a:xfrm flipV="1">
              <a:off x="1853287" y="1631707"/>
              <a:ext cx="0" cy="6997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>
              <a:stCxn id="183" idx="2"/>
            </p:cNvCxnSpPr>
            <p:nvPr/>
          </p:nvCxnSpPr>
          <p:spPr>
            <a:xfrm flipH="1" flipV="1">
              <a:off x="176692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>
              <a:stCxn id="183" idx="2"/>
            </p:cNvCxnSpPr>
            <p:nvPr/>
          </p:nvCxnSpPr>
          <p:spPr>
            <a:xfrm flipV="1">
              <a:off x="184693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 flipH="1">
              <a:off x="1764387" y="1739657"/>
              <a:ext cx="177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직선 연결선 181"/>
          <p:cNvCxnSpPr/>
          <p:nvPr/>
        </p:nvCxnSpPr>
        <p:spPr>
          <a:xfrm flipH="1">
            <a:off x="3299460" y="2376933"/>
            <a:ext cx="7543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 flipV="1">
            <a:off x="3387090" y="2332436"/>
            <a:ext cx="0" cy="889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 flipH="1">
            <a:off x="3299460" y="2590800"/>
            <a:ext cx="19202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 flipV="1">
            <a:off x="3387090" y="2546303"/>
            <a:ext cx="0" cy="889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그룹 190"/>
          <p:cNvGrpSpPr/>
          <p:nvPr/>
        </p:nvGrpSpPr>
        <p:grpSpPr>
          <a:xfrm>
            <a:off x="5130800" y="1677232"/>
            <a:ext cx="177800" cy="913568"/>
            <a:chOff x="1764387" y="1631706"/>
            <a:chExt cx="177800" cy="913568"/>
          </a:xfrm>
        </p:grpSpPr>
        <p:sp>
          <p:nvSpPr>
            <p:cNvPr id="192" name="타원 191"/>
            <p:cNvSpPr/>
            <p:nvPr/>
          </p:nvSpPr>
          <p:spPr>
            <a:xfrm rot="16200000" flipH="1">
              <a:off x="1763117" y="1743466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3" name="직선 연결선 192"/>
            <p:cNvCxnSpPr/>
            <p:nvPr/>
          </p:nvCxnSpPr>
          <p:spPr>
            <a:xfrm flipV="1">
              <a:off x="1853287" y="1631707"/>
              <a:ext cx="0" cy="913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>
              <a:stCxn id="192" idx="2"/>
            </p:cNvCxnSpPr>
            <p:nvPr/>
          </p:nvCxnSpPr>
          <p:spPr>
            <a:xfrm flipH="1" flipV="1">
              <a:off x="176692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>
              <a:stCxn id="192" idx="2"/>
            </p:cNvCxnSpPr>
            <p:nvPr/>
          </p:nvCxnSpPr>
          <p:spPr>
            <a:xfrm flipV="1">
              <a:off x="184693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 flipH="1">
              <a:off x="1764387" y="1739657"/>
              <a:ext cx="177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그룹 196"/>
          <p:cNvGrpSpPr/>
          <p:nvPr/>
        </p:nvGrpSpPr>
        <p:grpSpPr>
          <a:xfrm rot="16200000">
            <a:off x="3655600" y="2811275"/>
            <a:ext cx="186690" cy="900667"/>
            <a:chOff x="5281050" y="3021012"/>
            <a:chExt cx="186690" cy="900667"/>
          </a:xfrm>
        </p:grpSpPr>
        <p:cxnSp>
          <p:nvCxnSpPr>
            <p:cNvPr id="198" name="직선 연결선 197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타원 205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7" name="직선 연결선 206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그룹 220"/>
          <p:cNvGrpSpPr/>
          <p:nvPr/>
        </p:nvGrpSpPr>
        <p:grpSpPr>
          <a:xfrm rot="5400000">
            <a:off x="1951017" y="3122177"/>
            <a:ext cx="186690" cy="900667"/>
            <a:chOff x="5281050" y="3021012"/>
            <a:chExt cx="186690" cy="900667"/>
          </a:xfrm>
        </p:grpSpPr>
        <p:cxnSp>
          <p:nvCxnSpPr>
            <p:cNvPr id="222" name="직선 연결선 221"/>
            <p:cNvCxnSpPr>
              <a:stCxn id="230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타원 229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2" name="직선 연결선 231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그룹 232"/>
          <p:cNvGrpSpPr/>
          <p:nvPr/>
        </p:nvGrpSpPr>
        <p:grpSpPr>
          <a:xfrm rot="5400000">
            <a:off x="1951017" y="3505335"/>
            <a:ext cx="186690" cy="900667"/>
            <a:chOff x="5281050" y="3021012"/>
            <a:chExt cx="186690" cy="900667"/>
          </a:xfrm>
        </p:grpSpPr>
        <p:cxnSp>
          <p:nvCxnSpPr>
            <p:cNvPr id="234" name="직선 연결선 233"/>
            <p:cNvCxnSpPr>
              <a:stCxn id="242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타원 24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4" name="직선 연결선 243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그룹 244"/>
          <p:cNvGrpSpPr/>
          <p:nvPr/>
        </p:nvGrpSpPr>
        <p:grpSpPr>
          <a:xfrm rot="16200000">
            <a:off x="3655600" y="3520823"/>
            <a:ext cx="186690" cy="900667"/>
            <a:chOff x="5281050" y="3021012"/>
            <a:chExt cx="186690" cy="900667"/>
          </a:xfrm>
        </p:grpSpPr>
        <p:cxnSp>
          <p:nvCxnSpPr>
            <p:cNvPr id="246" name="직선 연결선 245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타원 253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5" name="직선 연결선 254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그룹 256"/>
          <p:cNvGrpSpPr/>
          <p:nvPr/>
        </p:nvGrpSpPr>
        <p:grpSpPr>
          <a:xfrm rot="5400000">
            <a:off x="1951017" y="4038736"/>
            <a:ext cx="186690" cy="900667"/>
            <a:chOff x="5281050" y="3021012"/>
            <a:chExt cx="186690" cy="900667"/>
          </a:xfrm>
        </p:grpSpPr>
        <p:cxnSp>
          <p:nvCxnSpPr>
            <p:cNvPr id="258" name="직선 연결선 257"/>
            <p:cNvCxnSpPr>
              <a:stCxn id="266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 264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타원 265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8" name="직선 연결선 267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그룹 268"/>
          <p:cNvGrpSpPr/>
          <p:nvPr/>
        </p:nvGrpSpPr>
        <p:grpSpPr>
          <a:xfrm rot="16200000">
            <a:off x="3649401" y="4123192"/>
            <a:ext cx="186690" cy="900667"/>
            <a:chOff x="5281050" y="3021012"/>
            <a:chExt cx="186690" cy="900667"/>
          </a:xfrm>
        </p:grpSpPr>
        <p:cxnSp>
          <p:nvCxnSpPr>
            <p:cNvPr id="270" name="직선 연결선 269"/>
            <p:cNvCxnSpPr>
              <a:stCxn id="278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타원 277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0" name="직선 연결선 279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그룹 280"/>
          <p:cNvGrpSpPr/>
          <p:nvPr/>
        </p:nvGrpSpPr>
        <p:grpSpPr>
          <a:xfrm>
            <a:off x="2782570" y="4839371"/>
            <a:ext cx="186690" cy="900667"/>
            <a:chOff x="5281050" y="3021012"/>
            <a:chExt cx="186690" cy="900667"/>
          </a:xfrm>
        </p:grpSpPr>
        <p:cxnSp>
          <p:nvCxnSpPr>
            <p:cNvPr id="282" name="직선 연결선 281"/>
            <p:cNvCxnSpPr>
              <a:stCxn id="290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타원 289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2" name="직선 연결선 291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그룹 292"/>
          <p:cNvGrpSpPr/>
          <p:nvPr/>
        </p:nvGrpSpPr>
        <p:grpSpPr>
          <a:xfrm rot="10800000">
            <a:off x="7529102" y="2376933"/>
            <a:ext cx="186690" cy="900667"/>
            <a:chOff x="5281050" y="3021012"/>
            <a:chExt cx="186690" cy="900667"/>
          </a:xfrm>
        </p:grpSpPr>
        <p:cxnSp>
          <p:nvCxnSpPr>
            <p:cNvPr id="294" name="직선 연결선 293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 298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타원 30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3" name="직선 연결선 302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5" name="그룹 304"/>
          <p:cNvGrpSpPr/>
          <p:nvPr/>
        </p:nvGrpSpPr>
        <p:grpSpPr>
          <a:xfrm>
            <a:off x="7485269" y="3959805"/>
            <a:ext cx="186690" cy="900667"/>
            <a:chOff x="5281050" y="3021012"/>
            <a:chExt cx="186690" cy="900667"/>
          </a:xfrm>
        </p:grpSpPr>
        <p:cxnSp>
          <p:nvCxnSpPr>
            <p:cNvPr id="306" name="직선 연결선 305"/>
            <p:cNvCxnSpPr>
              <a:stCxn id="312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연결선 307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타원 31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3" name="직선 연결선 312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연결선 313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그룹 314"/>
          <p:cNvGrpSpPr/>
          <p:nvPr/>
        </p:nvGrpSpPr>
        <p:grpSpPr>
          <a:xfrm rot="16200000">
            <a:off x="8456062" y="1374219"/>
            <a:ext cx="186690" cy="900667"/>
            <a:chOff x="5281050" y="3021012"/>
            <a:chExt cx="186690" cy="900667"/>
          </a:xfrm>
        </p:grpSpPr>
        <p:cxnSp>
          <p:nvCxnSpPr>
            <p:cNvPr id="316" name="직선 연결선 315"/>
            <p:cNvCxnSpPr>
              <a:stCxn id="324" idx="6"/>
            </p:cNvCxnSpPr>
            <p:nvPr/>
          </p:nvCxnSpPr>
          <p:spPr>
            <a:xfrm rot="5400000" flipH="1">
              <a:off x="4984791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 321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 322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타원 323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6" name="직선 연결선 325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그룹 326"/>
          <p:cNvGrpSpPr/>
          <p:nvPr/>
        </p:nvGrpSpPr>
        <p:grpSpPr>
          <a:xfrm rot="16200000">
            <a:off x="8327471" y="3139957"/>
            <a:ext cx="186690" cy="900667"/>
            <a:chOff x="5281050" y="3021012"/>
            <a:chExt cx="186690" cy="900667"/>
          </a:xfrm>
        </p:grpSpPr>
        <p:cxnSp>
          <p:nvCxnSpPr>
            <p:cNvPr id="328" name="직선 연결선 327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332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연결선 333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 334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타원 335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27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065" y="159391"/>
            <a:ext cx="6978542" cy="655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580607" y="755009"/>
            <a:ext cx="11304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검색 기능</a:t>
            </a:r>
            <a:endParaRPr lang="en-US" altLang="ko-KR" sz="1100" smtClean="0"/>
          </a:p>
          <a:p>
            <a:r>
              <a:rPr lang="en-US" altLang="ko-KR" sz="1100" smtClean="0"/>
              <a:t>POST</a:t>
            </a:r>
            <a:br>
              <a:rPr lang="en-US" altLang="ko-KR" sz="1100" smtClean="0"/>
            </a:br>
            <a:r>
              <a:rPr lang="ko-KR" altLang="en-US" sz="1100" smtClean="0"/>
              <a:t>검색 된 페이지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73752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445" y="233761"/>
            <a:ext cx="6195940" cy="6382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09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867" y="194647"/>
            <a:ext cx="6209907" cy="6520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58774" y="5612234"/>
            <a:ext cx="88998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회원가입</a:t>
            </a:r>
            <a:endParaRPr lang="en-US" altLang="ko-KR" sz="1100" smtClean="0"/>
          </a:p>
          <a:p>
            <a:r>
              <a:rPr lang="en-US" altLang="ko-KR" sz="1100" smtClean="0"/>
              <a:t>POST</a:t>
            </a:r>
            <a:br>
              <a:rPr lang="en-US" altLang="ko-KR" sz="1100" smtClean="0"/>
            </a:br>
            <a:r>
              <a:rPr lang="ko-KR" altLang="en-US" sz="1100" smtClean="0"/>
              <a:t>메인페이지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44376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145" y="43806"/>
            <a:ext cx="8195194" cy="660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53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3740</TotalTime>
  <Words>762</Words>
  <Application>Microsoft Office PowerPoint</Application>
  <PresentationFormat>사용자 지정</PresentationFormat>
  <Paragraphs>306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minhee park</dc:creator>
  <cp:lastModifiedBy>송재근</cp:lastModifiedBy>
  <cp:revision>995</cp:revision>
  <cp:lastPrinted>2020-10-07T11:01:34Z</cp:lastPrinted>
  <dcterms:created xsi:type="dcterms:W3CDTF">2015-04-07T02:42:40Z</dcterms:created>
  <dcterms:modified xsi:type="dcterms:W3CDTF">2022-05-28T07:06:59Z</dcterms:modified>
</cp:coreProperties>
</file>