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2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481" autoAdjust="0"/>
    <p:restoredTop sz="98399" autoAdjust="0"/>
  </p:normalViewPr>
  <p:slideViewPr>
    <p:cSldViewPr snapToGrid="0">
      <p:cViewPr>
        <p:scale>
          <a:sx n="90" d="100"/>
          <a:sy n="90" d="100"/>
        </p:scale>
        <p:origin x="726" y="2670"/>
      </p:cViewPr>
      <p:guideLst>
        <p:guide orient="horz" pos="21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3333DA-1850-4149-A852-9DE0883580C0}" type="datetime1">
              <a:rPr lang="ko-KR" altLang="en-US"/>
              <a:pPr lvl="0">
                <a:defRPr/>
              </a:pPr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66011C-476B-463F-8D2E-8A28226B143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27" y="4620609"/>
            <a:ext cx="2487613" cy="3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66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pic>
        <p:nvPicPr>
          <p:cNvPr id="2" name="Picture 2" descr="C:\Users\jae99\Downloads\2021_Login_with_naver_guidelines_Kr\btnG_완성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94" y="5069663"/>
            <a:ext cx="3569140" cy="9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9660" y="46914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동녘M" panose="02030600000101010101" pitchFamily="18" charset="-127"/>
                <a:ea typeface="HY동녘M" panose="02030600000101010101" pitchFamily="18" charset="-127"/>
              </a:rPr>
              <a:t>새 레시피 업로드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14970" y="2878701"/>
          <a:ext cx="1365490" cy="1557708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221156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MEMBER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94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: ENUM(”USER”,”ADMIN”)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TERMS_AGREE_DATE : 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244124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9956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1265" y="1289640"/>
          <a:ext cx="1168313" cy="729033"/>
        </p:xfrm>
        <a:graphic>
          <a:graphicData uri="http://schemas.openxmlformats.org/drawingml/2006/table">
            <a:tbl>
              <a:tblPr firstRow="1" bandRow="1"/>
              <a:tblGrid>
                <a:gridCol w="1168313"/>
              </a:tblGrid>
              <a:tr h="12661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574726" y="1268677"/>
          <a:ext cx="1117986" cy="729033"/>
        </p:xfrm>
        <a:graphic>
          <a:graphicData uri="http://schemas.openxmlformats.org/drawingml/2006/table">
            <a:tbl>
              <a:tblPr firstRow="1" bandRow="1"/>
              <a:tblGrid>
                <a:gridCol w="1117986"/>
              </a:tblGrid>
              <a:tr h="19384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589684" y="1250054"/>
          <a:ext cx="1444433" cy="729033"/>
        </p:xfrm>
        <a:graphic>
          <a:graphicData uri="http://schemas.openxmlformats.org/drawingml/2006/table">
            <a:tbl>
              <a:tblPr firstRow="1" bandRow="1"/>
              <a:tblGrid>
                <a:gridCol w="1444433"/>
              </a:tblGrid>
              <a:tr h="126618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941235" y="1405968"/>
          <a:ext cx="1072841" cy="876157"/>
        </p:xfrm>
        <a:graphic>
          <a:graphicData uri="http://schemas.openxmlformats.org/drawingml/2006/table">
            <a:tbl>
              <a:tblPr firstRow="1" bandRow="1"/>
              <a:tblGrid>
                <a:gridCol w="1072841"/>
              </a:tblGrid>
              <a:tr h="250776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5381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884666" y="2031930"/>
          <a:ext cx="1515229" cy="1181991"/>
        </p:xfrm>
        <a:graphic>
          <a:graphicData uri="http://schemas.openxmlformats.org/drawingml/2006/table">
            <a:tbl>
              <a:tblPr firstRow="1" bandRow="1"/>
              <a:tblGrid>
                <a:gridCol w="1515229"/>
              </a:tblGrid>
              <a:tr h="274029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07962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  <a:endParaRPr lang="en-US" altLang="ko-KR" sz="6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593678" y="3680720"/>
          <a:ext cx="1182430" cy="854167"/>
        </p:xfrm>
        <a:graphic>
          <a:graphicData uri="http://schemas.openxmlformats.org/drawingml/2006/table">
            <a:tbl>
              <a:tblPr firstRow="1" bandRow="1"/>
              <a:tblGrid>
                <a:gridCol w="1182430"/>
              </a:tblGrid>
              <a:tr h="235793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8374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  <a:endParaRPr lang="en-US" altLang="ko-KR" sz="600" b="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0" name="그룹 149"/>
          <p:cNvGrpSpPr/>
          <p:nvPr/>
        </p:nvGrpSpPr>
        <p:grpSpPr>
          <a:xfrm rot="0">
            <a:off x="3668926" y="1983659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16200000">
            <a:off x="4349240" y="2590250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/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/>
        </p:nvGraphicFramePr>
        <p:xfrm>
          <a:off x="10096645" y="2856245"/>
          <a:ext cx="1242524" cy="621809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173664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85880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/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4198112" y="3568625"/>
            <a:ext cx="186690" cy="614917"/>
            <a:chOff x="5281050" y="3021012"/>
            <a:chExt cx="186690" cy="61491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4293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52274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5262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5271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V="1">
              <a:off x="5378840" y="34243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5844285" y="3681534"/>
          <a:ext cx="1345896" cy="850682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RECEIPE_IMG_ID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41" name="그룹 228"/>
          <p:cNvGrpSpPr/>
          <p:nvPr/>
        </p:nvGrpSpPr>
        <p:grpSpPr>
          <a:xfrm rot="12006">
            <a:off x="6041365" y="3210464"/>
            <a:ext cx="186690" cy="470256"/>
            <a:chOff x="5281050" y="3077606"/>
            <a:chExt cx="186690" cy="470256"/>
          </a:xfrm>
        </p:grpSpPr>
        <p:cxnSp>
          <p:nvCxnSpPr>
            <p:cNvPr id="242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150"/>
          <p:cNvGrpSpPr/>
          <p:nvPr/>
        </p:nvGrpSpPr>
        <p:grpSpPr>
          <a:xfrm rot="10800000">
            <a:off x="8087295" y="2280271"/>
            <a:ext cx="177800" cy="567292"/>
            <a:chOff x="5281050" y="3021012"/>
            <a:chExt cx="177800" cy="567292"/>
          </a:xfrm>
        </p:grpSpPr>
        <p:cxnSp>
          <p:nvCxnSpPr>
            <p:cNvPr id="2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55"/>
            <p:cNvCxnSpPr/>
            <p:nvPr/>
          </p:nvCxnSpPr>
          <p:spPr>
            <a:xfrm flipV="1">
              <a:off x="5378222" y="34751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156"/>
            <p:cNvCxnSpPr/>
            <p:nvPr/>
          </p:nvCxnSpPr>
          <p:spPr>
            <a:xfrm rot="16200000" flipV="1">
              <a:off x="5364252" y="34881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157"/>
            <p:cNvCxnSpPr/>
            <p:nvPr/>
          </p:nvCxnSpPr>
          <p:spPr>
            <a:xfrm rot="16200000">
              <a:off x="5275970" y="34890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159"/>
            <p:cNvSpPr/>
            <p:nvPr/>
          </p:nvSpPr>
          <p:spPr>
            <a:xfrm rot="16200000" flipH="1">
              <a:off x="5295020" y="331128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0" name="직선 연결선 160"/>
            <p:cNvCxnSpPr/>
            <p:nvPr/>
          </p:nvCxnSpPr>
          <p:spPr>
            <a:xfrm rot="16200000" flipV="1">
              <a:off x="5351221" y="3279856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112"/>
          <p:cNvGrpSpPr/>
          <p:nvPr/>
        </p:nvGrpSpPr>
        <p:grpSpPr>
          <a:xfrm rot="16200000">
            <a:off x="7076884" y="1378696"/>
            <a:ext cx="186690" cy="1519792"/>
            <a:chOff x="5281050" y="3021012"/>
            <a:chExt cx="186690" cy="1519792"/>
          </a:xfrm>
        </p:grpSpPr>
        <p:cxnSp>
          <p:nvCxnSpPr>
            <p:cNvPr id="263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116"/>
            <p:cNvCxnSpPr/>
            <p:nvPr/>
          </p:nvCxnSpPr>
          <p:spPr>
            <a:xfrm flipV="1">
              <a:off x="5378222" y="43437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117"/>
            <p:cNvCxnSpPr/>
            <p:nvPr/>
          </p:nvCxnSpPr>
          <p:spPr>
            <a:xfrm flipV="1">
              <a:off x="5378222" y="44276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120"/>
            <p:cNvCxnSpPr/>
            <p:nvPr/>
          </p:nvCxnSpPr>
          <p:spPr>
            <a:xfrm rot="16200000" flipV="1">
              <a:off x="5378840" y="43387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122"/>
            <p:cNvCxnSpPr/>
            <p:nvPr/>
          </p:nvCxnSpPr>
          <p:spPr>
            <a:xfrm flipV="1">
              <a:off x="5378222" y="3768447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122"/>
            <p:cNvCxnSpPr/>
            <p:nvPr/>
          </p:nvCxnSpPr>
          <p:spPr>
            <a:xfrm flipV="1">
              <a:off x="5378222" y="3934098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122"/>
            <p:cNvCxnSpPr/>
            <p:nvPr/>
          </p:nvCxnSpPr>
          <p:spPr>
            <a:xfrm flipV="1">
              <a:off x="5378222" y="407490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122"/>
            <p:cNvCxnSpPr/>
            <p:nvPr/>
          </p:nvCxnSpPr>
          <p:spPr>
            <a:xfrm flipV="1">
              <a:off x="5378222" y="420328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5" name="표 100"/>
          <p:cNvGraphicFramePr>
            <a:graphicFrameLocks noGrp="1"/>
          </p:cNvGraphicFramePr>
          <p:nvPr/>
        </p:nvGraphicFramePr>
        <p:xfrm>
          <a:off x="8730887" y="2833809"/>
          <a:ext cx="1345896" cy="850682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 vert="horz" lIns="64933" tIns="17952" rIns="64933" bIns="17952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 vert="horz" lIns="64933" tIns="17952" rIns="64933" bIns="1795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PRODUCT_IMG_ID : BIGINT (PK)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  <a:endParaRPr lang="en-US" altLang="ko-KR" sz="600" b="1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96" name="그룹 127"/>
          <p:cNvGrpSpPr/>
          <p:nvPr/>
        </p:nvGrpSpPr>
        <p:grpSpPr>
          <a:xfrm rot="5400000">
            <a:off x="7387067" y="1205791"/>
            <a:ext cx="186690" cy="900667"/>
            <a:chOff x="5281050" y="3021012"/>
            <a:chExt cx="186690" cy="900667"/>
          </a:xfrm>
        </p:grpSpPr>
        <p:cxnSp>
          <p:nvCxnSpPr>
            <p:cNvPr id="297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228"/>
          <p:cNvGrpSpPr/>
          <p:nvPr/>
        </p:nvGrpSpPr>
        <p:grpSpPr>
          <a:xfrm rot="12006">
            <a:off x="8779677" y="2290772"/>
            <a:ext cx="186949" cy="546456"/>
            <a:chOff x="5280790" y="3001405"/>
            <a:chExt cx="186949" cy="546456"/>
          </a:xfrm>
        </p:grpSpPr>
        <p:cxnSp>
          <p:nvCxnSpPr>
            <p:cNvPr id="323" name="직선 연결선 229"/>
            <p:cNvCxnSpPr/>
            <p:nvPr/>
          </p:nvCxnSpPr>
          <p:spPr>
            <a:xfrm flipV="1">
              <a:off x="5377954" y="3001405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230"/>
            <p:cNvCxnSpPr/>
            <p:nvPr/>
          </p:nvCxnSpPr>
          <p:spPr>
            <a:xfrm flipV="1">
              <a:off x="5377955" y="3084352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238"/>
            <p:cNvCxnSpPr/>
            <p:nvPr/>
          </p:nvCxnSpPr>
          <p:spPr>
            <a:xfrm rot="16200000" flipV="1">
              <a:off x="5369690" y="2969099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231"/>
            <p:cNvCxnSpPr/>
            <p:nvPr/>
          </p:nvCxnSpPr>
          <p:spPr>
            <a:xfrm flipV="1">
              <a:off x="5376507" y="3161448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그룹 150"/>
          <p:cNvGrpSpPr/>
          <p:nvPr/>
        </p:nvGrpSpPr>
        <p:grpSpPr>
          <a:xfrm rot="0">
            <a:off x="5182169" y="3220357"/>
            <a:ext cx="177800" cy="465074"/>
            <a:chOff x="5281050" y="3096015"/>
            <a:chExt cx="177800" cy="492288"/>
          </a:xfrm>
        </p:grpSpPr>
        <p:cxnSp>
          <p:nvCxnSpPr>
            <p:cNvPr id="344" name="직선 연결선 151"/>
            <p:cNvCxnSpPr/>
            <p:nvPr/>
          </p:nvCxnSpPr>
          <p:spPr>
            <a:xfrm rot="5400000" flipH="1" flipV="1">
              <a:off x="5318471" y="3155765"/>
              <a:ext cx="119731" cy="2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155"/>
            <p:cNvCxnSpPr/>
            <p:nvPr/>
          </p:nvCxnSpPr>
          <p:spPr>
            <a:xfrm flipV="1">
              <a:off x="5378222" y="34751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156"/>
            <p:cNvCxnSpPr/>
            <p:nvPr/>
          </p:nvCxnSpPr>
          <p:spPr>
            <a:xfrm rot="16200000" flipV="1">
              <a:off x="5364252" y="34881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157"/>
            <p:cNvCxnSpPr/>
            <p:nvPr/>
          </p:nvCxnSpPr>
          <p:spPr>
            <a:xfrm rot="16200000">
              <a:off x="5275970" y="34890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159"/>
            <p:cNvSpPr/>
            <p:nvPr/>
          </p:nvSpPr>
          <p:spPr>
            <a:xfrm rot="16200000" flipH="1">
              <a:off x="5295020" y="331128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9" name="직선 연결선 160"/>
            <p:cNvCxnSpPr/>
            <p:nvPr/>
          </p:nvCxnSpPr>
          <p:spPr>
            <a:xfrm rot="16200000" flipV="1">
              <a:off x="5351221" y="3279856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819</ep:Words>
  <ep:PresentationFormat>사용자 지정</ep:PresentationFormat>
  <ep:Paragraphs>319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2015-04-07T02:42:40.000</dcterms:created>
  <dc:creator>minhee park</dc:creator>
  <cp:lastModifiedBy>MZC</cp:lastModifiedBy>
  <dcterms:modified xsi:type="dcterms:W3CDTF">2022-07-01T08:46:26.113</dcterms:modified>
  <cp:revision>1077</cp:revision>
  <dc:title>PowerPoint 프레젠테이션</dc:title>
  <cp:version>1000.0000.01</cp:version>
</cp:coreProperties>
</file>