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slides/_rels/slide1.xml.rels" ContentType="application/vnd.openxmlformats-package.relationships+xml"/>
  <Override PartName="/ppt/slides/_rels/slide2.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media/image1.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Lst>
  <p:sldSz cx="7772400" cy="100584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indent="0">
              <a:buNone/>
            </a:pPr>
            <a:endParaRPr b="0" lang="es-CO" sz="1400" spc="-1" strike="noStrike">
              <a:solidFill>
                <a:srgbClr val="000000"/>
              </a:solidFill>
              <a:latin typeface="Arial"/>
            </a:endParaRPr>
          </a:p>
        </p:txBody>
      </p:sp>
      <p:sp>
        <p:nvSpPr>
          <p:cNvPr id="25" name="PlaceHolder 2"/>
          <p:cNvSpPr>
            <a:spLocks noGrp="1"/>
          </p:cNvSpPr>
          <p:nvPr>
            <p:ph/>
          </p:nvPr>
        </p:nvSpPr>
        <p:spPr>
          <a:xfrm>
            <a:off x="388440" y="2353320"/>
            <a:ext cx="699480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
        <p:nvSpPr>
          <p:cNvPr id="26" name="PlaceHolder 3"/>
          <p:cNvSpPr>
            <a:spLocks noGrp="1"/>
          </p:cNvSpPr>
          <p:nvPr>
            <p:ph/>
          </p:nvPr>
        </p:nvSpPr>
        <p:spPr>
          <a:xfrm>
            <a:off x="388440" y="5400360"/>
            <a:ext cx="699480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indent="0">
              <a:buNone/>
            </a:pPr>
            <a:endParaRPr b="0" lang="es-CO" sz="1400" spc="-1" strike="noStrike">
              <a:solidFill>
                <a:srgbClr val="000000"/>
              </a:solidFill>
              <a:latin typeface="Arial"/>
            </a:endParaRPr>
          </a:p>
        </p:txBody>
      </p:sp>
      <p:sp>
        <p:nvSpPr>
          <p:cNvPr id="28" name="PlaceHolder 2"/>
          <p:cNvSpPr>
            <a:spLocks noGrp="1"/>
          </p:cNvSpPr>
          <p:nvPr>
            <p:ph/>
          </p:nvPr>
        </p:nvSpPr>
        <p:spPr>
          <a:xfrm>
            <a:off x="388440" y="2353320"/>
            <a:ext cx="341316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
        <p:nvSpPr>
          <p:cNvPr id="29" name="PlaceHolder 3"/>
          <p:cNvSpPr>
            <a:spLocks noGrp="1"/>
          </p:cNvSpPr>
          <p:nvPr>
            <p:ph/>
          </p:nvPr>
        </p:nvSpPr>
        <p:spPr>
          <a:xfrm>
            <a:off x="3972600" y="2353320"/>
            <a:ext cx="341316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
        <p:nvSpPr>
          <p:cNvPr id="30" name="PlaceHolder 4"/>
          <p:cNvSpPr>
            <a:spLocks noGrp="1"/>
          </p:cNvSpPr>
          <p:nvPr>
            <p:ph/>
          </p:nvPr>
        </p:nvSpPr>
        <p:spPr>
          <a:xfrm>
            <a:off x="388440" y="5400360"/>
            <a:ext cx="341316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
        <p:nvSpPr>
          <p:cNvPr id="31" name="PlaceHolder 5"/>
          <p:cNvSpPr>
            <a:spLocks noGrp="1"/>
          </p:cNvSpPr>
          <p:nvPr>
            <p:ph/>
          </p:nvPr>
        </p:nvSpPr>
        <p:spPr>
          <a:xfrm>
            <a:off x="3972600" y="5400360"/>
            <a:ext cx="341316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indent="0">
              <a:buNone/>
            </a:pPr>
            <a:endParaRPr b="0" lang="es-CO" sz="1400" spc="-1" strike="noStrike">
              <a:solidFill>
                <a:srgbClr val="000000"/>
              </a:solidFill>
              <a:latin typeface="Arial"/>
            </a:endParaRPr>
          </a:p>
        </p:txBody>
      </p:sp>
      <p:sp>
        <p:nvSpPr>
          <p:cNvPr id="33" name="PlaceHolder 2"/>
          <p:cNvSpPr>
            <a:spLocks noGrp="1"/>
          </p:cNvSpPr>
          <p:nvPr>
            <p:ph/>
          </p:nvPr>
        </p:nvSpPr>
        <p:spPr>
          <a:xfrm>
            <a:off x="388440" y="2353320"/>
            <a:ext cx="225216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
        <p:nvSpPr>
          <p:cNvPr id="34" name="PlaceHolder 3"/>
          <p:cNvSpPr>
            <a:spLocks noGrp="1"/>
          </p:cNvSpPr>
          <p:nvPr>
            <p:ph/>
          </p:nvPr>
        </p:nvSpPr>
        <p:spPr>
          <a:xfrm>
            <a:off x="2753640" y="2353320"/>
            <a:ext cx="225216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
        <p:nvSpPr>
          <p:cNvPr id="35" name="PlaceHolder 4"/>
          <p:cNvSpPr>
            <a:spLocks noGrp="1"/>
          </p:cNvSpPr>
          <p:nvPr>
            <p:ph/>
          </p:nvPr>
        </p:nvSpPr>
        <p:spPr>
          <a:xfrm>
            <a:off x="5118840" y="2353320"/>
            <a:ext cx="225216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
        <p:nvSpPr>
          <p:cNvPr id="36" name="PlaceHolder 5"/>
          <p:cNvSpPr>
            <a:spLocks noGrp="1"/>
          </p:cNvSpPr>
          <p:nvPr>
            <p:ph/>
          </p:nvPr>
        </p:nvSpPr>
        <p:spPr>
          <a:xfrm>
            <a:off x="388440" y="5400360"/>
            <a:ext cx="225216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
        <p:nvSpPr>
          <p:cNvPr id="37" name="PlaceHolder 6"/>
          <p:cNvSpPr>
            <a:spLocks noGrp="1"/>
          </p:cNvSpPr>
          <p:nvPr>
            <p:ph/>
          </p:nvPr>
        </p:nvSpPr>
        <p:spPr>
          <a:xfrm>
            <a:off x="2753640" y="5400360"/>
            <a:ext cx="225216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
        <p:nvSpPr>
          <p:cNvPr id="38" name="PlaceHolder 7"/>
          <p:cNvSpPr>
            <a:spLocks noGrp="1"/>
          </p:cNvSpPr>
          <p:nvPr>
            <p:ph/>
          </p:nvPr>
        </p:nvSpPr>
        <p:spPr>
          <a:xfrm>
            <a:off x="5118840" y="5400360"/>
            <a:ext cx="225216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4"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indent="0">
              <a:buNone/>
            </a:pPr>
            <a:endParaRPr b="0" lang="es-CO" sz="1400" spc="-1" strike="noStrike">
              <a:solidFill>
                <a:srgbClr val="000000"/>
              </a:solidFill>
              <a:latin typeface="Arial"/>
            </a:endParaRPr>
          </a:p>
        </p:txBody>
      </p:sp>
      <p:sp>
        <p:nvSpPr>
          <p:cNvPr id="65" name="PlaceHolder 2"/>
          <p:cNvSpPr>
            <a:spLocks noGrp="1"/>
          </p:cNvSpPr>
          <p:nvPr>
            <p:ph type="subTitle"/>
          </p:nvPr>
        </p:nvSpPr>
        <p:spPr>
          <a:xfrm>
            <a:off x="388440" y="2353320"/>
            <a:ext cx="6994800" cy="5833440"/>
          </a:xfrm>
          <a:prstGeom prst="rect">
            <a:avLst/>
          </a:prstGeom>
          <a:noFill/>
          <a:ln w="0">
            <a:noFill/>
          </a:ln>
        </p:spPr>
        <p:txBody>
          <a:bodyPr lIns="0" rIns="0" tIns="0" bIns="0" anchor="ctr">
            <a:noAutofit/>
          </a:bodyPr>
          <a:p>
            <a:pPr indent="0" algn="ctr">
              <a:buNone/>
            </a:pPr>
            <a:endParaRPr b="0" lang="es-CO"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indent="0">
              <a:buNone/>
            </a:pPr>
            <a:endParaRPr b="0" lang="es-CO" sz="1400" spc="-1" strike="noStrike">
              <a:solidFill>
                <a:srgbClr val="000000"/>
              </a:solidFill>
              <a:latin typeface="Arial"/>
            </a:endParaRPr>
          </a:p>
        </p:txBody>
      </p:sp>
      <p:sp>
        <p:nvSpPr>
          <p:cNvPr id="67" name="PlaceHolder 2"/>
          <p:cNvSpPr>
            <a:spLocks noGrp="1"/>
          </p:cNvSpPr>
          <p:nvPr>
            <p:ph/>
          </p:nvPr>
        </p:nvSpPr>
        <p:spPr>
          <a:xfrm>
            <a:off x="388440" y="2353320"/>
            <a:ext cx="6994800" cy="5833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indent="0">
              <a:buNone/>
            </a:pPr>
            <a:endParaRPr b="0" lang="es-CO" sz="1400" spc="-1" strike="noStrike">
              <a:solidFill>
                <a:srgbClr val="000000"/>
              </a:solidFill>
              <a:latin typeface="Arial"/>
            </a:endParaRPr>
          </a:p>
        </p:txBody>
      </p:sp>
      <p:sp>
        <p:nvSpPr>
          <p:cNvPr id="69" name="PlaceHolder 2"/>
          <p:cNvSpPr>
            <a:spLocks noGrp="1"/>
          </p:cNvSpPr>
          <p:nvPr>
            <p:ph/>
          </p:nvPr>
        </p:nvSpPr>
        <p:spPr>
          <a:xfrm>
            <a:off x="388440" y="2353320"/>
            <a:ext cx="3413160" cy="5833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
        <p:nvSpPr>
          <p:cNvPr id="70" name="PlaceHolder 3"/>
          <p:cNvSpPr>
            <a:spLocks noGrp="1"/>
          </p:cNvSpPr>
          <p:nvPr>
            <p:ph/>
          </p:nvPr>
        </p:nvSpPr>
        <p:spPr>
          <a:xfrm>
            <a:off x="3972600" y="2353320"/>
            <a:ext cx="3413160" cy="5833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1"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indent="0">
              <a:buNone/>
            </a:pPr>
            <a:endParaRPr b="0" lang="es-CO"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2" name="PlaceHolder 1"/>
          <p:cNvSpPr>
            <a:spLocks noGrp="1"/>
          </p:cNvSpPr>
          <p:nvPr>
            <p:ph type="subTitle"/>
          </p:nvPr>
        </p:nvSpPr>
        <p:spPr>
          <a:xfrm>
            <a:off x="388440" y="401040"/>
            <a:ext cx="6994800" cy="7784280"/>
          </a:xfrm>
          <a:prstGeom prst="rect">
            <a:avLst/>
          </a:prstGeom>
          <a:noFill/>
          <a:ln w="0">
            <a:noFill/>
          </a:ln>
        </p:spPr>
        <p:txBody>
          <a:bodyPr lIns="0" rIns="0" tIns="0" bIns="0" anchor="ctr">
            <a:noAutofit/>
          </a:bodyPr>
          <a:p>
            <a:pPr algn="ctr"/>
            <a:endParaRPr b="0" lang="es-CO"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indent="0">
              <a:buNone/>
            </a:pPr>
            <a:endParaRPr b="0" lang="es-CO" sz="1400" spc="-1" strike="noStrike">
              <a:solidFill>
                <a:srgbClr val="000000"/>
              </a:solidFill>
              <a:latin typeface="Arial"/>
            </a:endParaRPr>
          </a:p>
        </p:txBody>
      </p:sp>
      <p:sp>
        <p:nvSpPr>
          <p:cNvPr id="74" name="PlaceHolder 2"/>
          <p:cNvSpPr>
            <a:spLocks noGrp="1"/>
          </p:cNvSpPr>
          <p:nvPr>
            <p:ph/>
          </p:nvPr>
        </p:nvSpPr>
        <p:spPr>
          <a:xfrm>
            <a:off x="388440" y="2353320"/>
            <a:ext cx="341316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
        <p:nvSpPr>
          <p:cNvPr id="75" name="PlaceHolder 3"/>
          <p:cNvSpPr>
            <a:spLocks noGrp="1"/>
          </p:cNvSpPr>
          <p:nvPr>
            <p:ph/>
          </p:nvPr>
        </p:nvSpPr>
        <p:spPr>
          <a:xfrm>
            <a:off x="3972600" y="2353320"/>
            <a:ext cx="3413160" cy="5833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
        <p:nvSpPr>
          <p:cNvPr id="76" name="PlaceHolder 4"/>
          <p:cNvSpPr>
            <a:spLocks noGrp="1"/>
          </p:cNvSpPr>
          <p:nvPr>
            <p:ph/>
          </p:nvPr>
        </p:nvSpPr>
        <p:spPr>
          <a:xfrm>
            <a:off x="388440" y="5400360"/>
            <a:ext cx="341316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indent="0">
              <a:buNone/>
            </a:pPr>
            <a:endParaRPr b="0" lang="es-CO" sz="1400" spc="-1" strike="noStrike">
              <a:solidFill>
                <a:srgbClr val="000000"/>
              </a:solidFill>
              <a:latin typeface="Arial"/>
            </a:endParaRPr>
          </a:p>
        </p:txBody>
      </p:sp>
      <p:sp>
        <p:nvSpPr>
          <p:cNvPr id="4" name="PlaceHolder 2"/>
          <p:cNvSpPr>
            <a:spLocks noGrp="1"/>
          </p:cNvSpPr>
          <p:nvPr>
            <p:ph type="subTitle"/>
          </p:nvPr>
        </p:nvSpPr>
        <p:spPr>
          <a:xfrm>
            <a:off x="388440" y="2353320"/>
            <a:ext cx="6994800" cy="5833440"/>
          </a:xfrm>
          <a:prstGeom prst="rect">
            <a:avLst/>
          </a:prstGeom>
          <a:noFill/>
          <a:ln w="0">
            <a:noFill/>
          </a:ln>
        </p:spPr>
        <p:txBody>
          <a:bodyPr lIns="0" rIns="0" tIns="0" bIns="0" anchor="ctr">
            <a:noAutofit/>
          </a:bodyPr>
          <a:p>
            <a:pPr indent="0" algn="ctr">
              <a:buNone/>
            </a:pPr>
            <a:endParaRPr b="0" lang="es-CO"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indent="0">
              <a:buNone/>
            </a:pPr>
            <a:endParaRPr b="0" lang="es-CO" sz="1400" spc="-1" strike="noStrike">
              <a:solidFill>
                <a:srgbClr val="000000"/>
              </a:solidFill>
              <a:latin typeface="Arial"/>
            </a:endParaRPr>
          </a:p>
        </p:txBody>
      </p:sp>
      <p:sp>
        <p:nvSpPr>
          <p:cNvPr id="78" name="PlaceHolder 2"/>
          <p:cNvSpPr>
            <a:spLocks noGrp="1"/>
          </p:cNvSpPr>
          <p:nvPr>
            <p:ph/>
          </p:nvPr>
        </p:nvSpPr>
        <p:spPr>
          <a:xfrm>
            <a:off x="388440" y="2353320"/>
            <a:ext cx="3413160" cy="5833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
        <p:nvSpPr>
          <p:cNvPr id="79" name="PlaceHolder 3"/>
          <p:cNvSpPr>
            <a:spLocks noGrp="1"/>
          </p:cNvSpPr>
          <p:nvPr>
            <p:ph/>
          </p:nvPr>
        </p:nvSpPr>
        <p:spPr>
          <a:xfrm>
            <a:off x="3972600" y="2353320"/>
            <a:ext cx="341316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
        <p:nvSpPr>
          <p:cNvPr id="80" name="PlaceHolder 4"/>
          <p:cNvSpPr>
            <a:spLocks noGrp="1"/>
          </p:cNvSpPr>
          <p:nvPr>
            <p:ph/>
          </p:nvPr>
        </p:nvSpPr>
        <p:spPr>
          <a:xfrm>
            <a:off x="3972600" y="5400360"/>
            <a:ext cx="341316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indent="0">
              <a:buNone/>
            </a:pPr>
            <a:endParaRPr b="0" lang="es-CO" sz="1400" spc="-1" strike="noStrike">
              <a:solidFill>
                <a:srgbClr val="000000"/>
              </a:solidFill>
              <a:latin typeface="Arial"/>
            </a:endParaRPr>
          </a:p>
        </p:txBody>
      </p:sp>
      <p:sp>
        <p:nvSpPr>
          <p:cNvPr id="82" name="PlaceHolder 2"/>
          <p:cNvSpPr>
            <a:spLocks noGrp="1"/>
          </p:cNvSpPr>
          <p:nvPr>
            <p:ph/>
          </p:nvPr>
        </p:nvSpPr>
        <p:spPr>
          <a:xfrm>
            <a:off x="388440" y="2353320"/>
            <a:ext cx="341316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
        <p:nvSpPr>
          <p:cNvPr id="83" name="PlaceHolder 3"/>
          <p:cNvSpPr>
            <a:spLocks noGrp="1"/>
          </p:cNvSpPr>
          <p:nvPr>
            <p:ph/>
          </p:nvPr>
        </p:nvSpPr>
        <p:spPr>
          <a:xfrm>
            <a:off x="3972600" y="2353320"/>
            <a:ext cx="341316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
        <p:nvSpPr>
          <p:cNvPr id="84" name="PlaceHolder 4"/>
          <p:cNvSpPr>
            <a:spLocks noGrp="1"/>
          </p:cNvSpPr>
          <p:nvPr>
            <p:ph/>
          </p:nvPr>
        </p:nvSpPr>
        <p:spPr>
          <a:xfrm>
            <a:off x="388440" y="5400360"/>
            <a:ext cx="699480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indent="0">
              <a:buNone/>
            </a:pPr>
            <a:endParaRPr b="0" lang="es-CO" sz="1400" spc="-1" strike="noStrike">
              <a:solidFill>
                <a:srgbClr val="000000"/>
              </a:solidFill>
              <a:latin typeface="Arial"/>
            </a:endParaRPr>
          </a:p>
        </p:txBody>
      </p:sp>
      <p:sp>
        <p:nvSpPr>
          <p:cNvPr id="86" name="PlaceHolder 2"/>
          <p:cNvSpPr>
            <a:spLocks noGrp="1"/>
          </p:cNvSpPr>
          <p:nvPr>
            <p:ph/>
          </p:nvPr>
        </p:nvSpPr>
        <p:spPr>
          <a:xfrm>
            <a:off x="388440" y="2353320"/>
            <a:ext cx="699480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
        <p:nvSpPr>
          <p:cNvPr id="87" name="PlaceHolder 3"/>
          <p:cNvSpPr>
            <a:spLocks noGrp="1"/>
          </p:cNvSpPr>
          <p:nvPr>
            <p:ph/>
          </p:nvPr>
        </p:nvSpPr>
        <p:spPr>
          <a:xfrm>
            <a:off x="388440" y="5400360"/>
            <a:ext cx="699480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indent="0">
              <a:buNone/>
            </a:pPr>
            <a:endParaRPr b="0" lang="es-CO" sz="1400" spc="-1" strike="noStrike">
              <a:solidFill>
                <a:srgbClr val="000000"/>
              </a:solidFill>
              <a:latin typeface="Arial"/>
            </a:endParaRPr>
          </a:p>
        </p:txBody>
      </p:sp>
      <p:sp>
        <p:nvSpPr>
          <p:cNvPr id="89" name="PlaceHolder 2"/>
          <p:cNvSpPr>
            <a:spLocks noGrp="1"/>
          </p:cNvSpPr>
          <p:nvPr>
            <p:ph/>
          </p:nvPr>
        </p:nvSpPr>
        <p:spPr>
          <a:xfrm>
            <a:off x="388440" y="2353320"/>
            <a:ext cx="341316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
        <p:nvSpPr>
          <p:cNvPr id="90" name="PlaceHolder 3"/>
          <p:cNvSpPr>
            <a:spLocks noGrp="1"/>
          </p:cNvSpPr>
          <p:nvPr>
            <p:ph/>
          </p:nvPr>
        </p:nvSpPr>
        <p:spPr>
          <a:xfrm>
            <a:off x="3972600" y="2353320"/>
            <a:ext cx="341316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
        <p:nvSpPr>
          <p:cNvPr id="91" name="PlaceHolder 4"/>
          <p:cNvSpPr>
            <a:spLocks noGrp="1"/>
          </p:cNvSpPr>
          <p:nvPr>
            <p:ph/>
          </p:nvPr>
        </p:nvSpPr>
        <p:spPr>
          <a:xfrm>
            <a:off x="388440" y="5400360"/>
            <a:ext cx="341316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
        <p:nvSpPr>
          <p:cNvPr id="92" name="PlaceHolder 5"/>
          <p:cNvSpPr>
            <a:spLocks noGrp="1"/>
          </p:cNvSpPr>
          <p:nvPr>
            <p:ph/>
          </p:nvPr>
        </p:nvSpPr>
        <p:spPr>
          <a:xfrm>
            <a:off x="3972600" y="5400360"/>
            <a:ext cx="341316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indent="0">
              <a:buNone/>
            </a:pPr>
            <a:endParaRPr b="0" lang="es-CO" sz="1400" spc="-1" strike="noStrike">
              <a:solidFill>
                <a:srgbClr val="000000"/>
              </a:solidFill>
              <a:latin typeface="Arial"/>
            </a:endParaRPr>
          </a:p>
        </p:txBody>
      </p:sp>
      <p:sp>
        <p:nvSpPr>
          <p:cNvPr id="94" name="PlaceHolder 2"/>
          <p:cNvSpPr>
            <a:spLocks noGrp="1"/>
          </p:cNvSpPr>
          <p:nvPr>
            <p:ph/>
          </p:nvPr>
        </p:nvSpPr>
        <p:spPr>
          <a:xfrm>
            <a:off x="388440" y="2353320"/>
            <a:ext cx="225216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
        <p:nvSpPr>
          <p:cNvPr id="95" name="PlaceHolder 3"/>
          <p:cNvSpPr>
            <a:spLocks noGrp="1"/>
          </p:cNvSpPr>
          <p:nvPr>
            <p:ph/>
          </p:nvPr>
        </p:nvSpPr>
        <p:spPr>
          <a:xfrm>
            <a:off x="2753640" y="2353320"/>
            <a:ext cx="225216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
        <p:nvSpPr>
          <p:cNvPr id="96" name="PlaceHolder 4"/>
          <p:cNvSpPr>
            <a:spLocks noGrp="1"/>
          </p:cNvSpPr>
          <p:nvPr>
            <p:ph/>
          </p:nvPr>
        </p:nvSpPr>
        <p:spPr>
          <a:xfrm>
            <a:off x="5118840" y="2353320"/>
            <a:ext cx="225216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
        <p:nvSpPr>
          <p:cNvPr id="97" name="PlaceHolder 5"/>
          <p:cNvSpPr>
            <a:spLocks noGrp="1"/>
          </p:cNvSpPr>
          <p:nvPr>
            <p:ph/>
          </p:nvPr>
        </p:nvSpPr>
        <p:spPr>
          <a:xfrm>
            <a:off x="388440" y="5400360"/>
            <a:ext cx="225216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
        <p:nvSpPr>
          <p:cNvPr id="98" name="PlaceHolder 6"/>
          <p:cNvSpPr>
            <a:spLocks noGrp="1"/>
          </p:cNvSpPr>
          <p:nvPr>
            <p:ph/>
          </p:nvPr>
        </p:nvSpPr>
        <p:spPr>
          <a:xfrm>
            <a:off x="2753640" y="5400360"/>
            <a:ext cx="225216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
        <p:nvSpPr>
          <p:cNvPr id="99" name="PlaceHolder 7"/>
          <p:cNvSpPr>
            <a:spLocks noGrp="1"/>
          </p:cNvSpPr>
          <p:nvPr>
            <p:ph/>
          </p:nvPr>
        </p:nvSpPr>
        <p:spPr>
          <a:xfrm>
            <a:off x="5118840" y="5400360"/>
            <a:ext cx="225216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indent="0">
              <a:buNone/>
            </a:pPr>
            <a:endParaRPr b="0" lang="es-CO" sz="1400" spc="-1" strike="noStrike">
              <a:solidFill>
                <a:srgbClr val="000000"/>
              </a:solidFill>
              <a:latin typeface="Arial"/>
            </a:endParaRPr>
          </a:p>
        </p:txBody>
      </p:sp>
      <p:sp>
        <p:nvSpPr>
          <p:cNvPr id="6" name="PlaceHolder 2"/>
          <p:cNvSpPr>
            <a:spLocks noGrp="1"/>
          </p:cNvSpPr>
          <p:nvPr>
            <p:ph/>
          </p:nvPr>
        </p:nvSpPr>
        <p:spPr>
          <a:xfrm>
            <a:off x="388440" y="2353320"/>
            <a:ext cx="6994800" cy="5833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indent="0">
              <a:buNone/>
            </a:pPr>
            <a:endParaRPr b="0" lang="es-CO" sz="1400" spc="-1" strike="noStrike">
              <a:solidFill>
                <a:srgbClr val="000000"/>
              </a:solidFill>
              <a:latin typeface="Arial"/>
            </a:endParaRPr>
          </a:p>
        </p:txBody>
      </p:sp>
      <p:sp>
        <p:nvSpPr>
          <p:cNvPr id="8" name="PlaceHolder 2"/>
          <p:cNvSpPr>
            <a:spLocks noGrp="1"/>
          </p:cNvSpPr>
          <p:nvPr>
            <p:ph/>
          </p:nvPr>
        </p:nvSpPr>
        <p:spPr>
          <a:xfrm>
            <a:off x="388440" y="2353320"/>
            <a:ext cx="3413160" cy="5833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
        <p:nvSpPr>
          <p:cNvPr id="9" name="PlaceHolder 3"/>
          <p:cNvSpPr>
            <a:spLocks noGrp="1"/>
          </p:cNvSpPr>
          <p:nvPr>
            <p:ph/>
          </p:nvPr>
        </p:nvSpPr>
        <p:spPr>
          <a:xfrm>
            <a:off x="3972600" y="2353320"/>
            <a:ext cx="3413160" cy="5833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indent="0">
              <a:buNone/>
            </a:pPr>
            <a:endParaRPr b="0" lang="es-CO"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88440" y="401040"/>
            <a:ext cx="6994800" cy="7784280"/>
          </a:xfrm>
          <a:prstGeom prst="rect">
            <a:avLst/>
          </a:prstGeom>
          <a:noFill/>
          <a:ln w="0">
            <a:noFill/>
          </a:ln>
        </p:spPr>
        <p:txBody>
          <a:bodyPr lIns="0" rIns="0" tIns="0" bIns="0" anchor="ctr">
            <a:noAutofit/>
          </a:bodyPr>
          <a:p>
            <a:pPr algn="ctr"/>
            <a:endParaRPr b="0" lang="es-CO"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indent="0">
              <a:buNone/>
            </a:pPr>
            <a:endParaRPr b="0" lang="es-CO" sz="1400" spc="-1" strike="noStrike">
              <a:solidFill>
                <a:srgbClr val="000000"/>
              </a:solidFill>
              <a:latin typeface="Arial"/>
            </a:endParaRPr>
          </a:p>
        </p:txBody>
      </p:sp>
      <p:sp>
        <p:nvSpPr>
          <p:cNvPr id="13" name="PlaceHolder 2"/>
          <p:cNvSpPr>
            <a:spLocks noGrp="1"/>
          </p:cNvSpPr>
          <p:nvPr>
            <p:ph/>
          </p:nvPr>
        </p:nvSpPr>
        <p:spPr>
          <a:xfrm>
            <a:off x="388440" y="2353320"/>
            <a:ext cx="341316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
        <p:nvSpPr>
          <p:cNvPr id="14" name="PlaceHolder 3"/>
          <p:cNvSpPr>
            <a:spLocks noGrp="1"/>
          </p:cNvSpPr>
          <p:nvPr>
            <p:ph/>
          </p:nvPr>
        </p:nvSpPr>
        <p:spPr>
          <a:xfrm>
            <a:off x="3972600" y="2353320"/>
            <a:ext cx="3413160" cy="5833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
        <p:nvSpPr>
          <p:cNvPr id="15" name="PlaceHolder 4"/>
          <p:cNvSpPr>
            <a:spLocks noGrp="1"/>
          </p:cNvSpPr>
          <p:nvPr>
            <p:ph/>
          </p:nvPr>
        </p:nvSpPr>
        <p:spPr>
          <a:xfrm>
            <a:off x="388440" y="5400360"/>
            <a:ext cx="341316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indent="0">
              <a:buNone/>
            </a:pPr>
            <a:endParaRPr b="0" lang="es-CO" sz="1400" spc="-1" strike="noStrike">
              <a:solidFill>
                <a:srgbClr val="000000"/>
              </a:solidFill>
              <a:latin typeface="Arial"/>
            </a:endParaRPr>
          </a:p>
        </p:txBody>
      </p:sp>
      <p:sp>
        <p:nvSpPr>
          <p:cNvPr id="17" name="PlaceHolder 2"/>
          <p:cNvSpPr>
            <a:spLocks noGrp="1"/>
          </p:cNvSpPr>
          <p:nvPr>
            <p:ph/>
          </p:nvPr>
        </p:nvSpPr>
        <p:spPr>
          <a:xfrm>
            <a:off x="388440" y="2353320"/>
            <a:ext cx="3413160" cy="5833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
        <p:nvSpPr>
          <p:cNvPr id="18" name="PlaceHolder 3"/>
          <p:cNvSpPr>
            <a:spLocks noGrp="1"/>
          </p:cNvSpPr>
          <p:nvPr>
            <p:ph/>
          </p:nvPr>
        </p:nvSpPr>
        <p:spPr>
          <a:xfrm>
            <a:off x="3972600" y="2353320"/>
            <a:ext cx="341316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
        <p:nvSpPr>
          <p:cNvPr id="19" name="PlaceHolder 4"/>
          <p:cNvSpPr>
            <a:spLocks noGrp="1"/>
          </p:cNvSpPr>
          <p:nvPr>
            <p:ph/>
          </p:nvPr>
        </p:nvSpPr>
        <p:spPr>
          <a:xfrm>
            <a:off x="3972600" y="5400360"/>
            <a:ext cx="341316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indent="0">
              <a:buNone/>
            </a:pPr>
            <a:endParaRPr b="0" lang="es-CO" sz="1400" spc="-1" strike="noStrike">
              <a:solidFill>
                <a:srgbClr val="000000"/>
              </a:solidFill>
              <a:latin typeface="Arial"/>
            </a:endParaRPr>
          </a:p>
        </p:txBody>
      </p:sp>
      <p:sp>
        <p:nvSpPr>
          <p:cNvPr id="21" name="PlaceHolder 2"/>
          <p:cNvSpPr>
            <a:spLocks noGrp="1"/>
          </p:cNvSpPr>
          <p:nvPr>
            <p:ph/>
          </p:nvPr>
        </p:nvSpPr>
        <p:spPr>
          <a:xfrm>
            <a:off x="388440" y="2353320"/>
            <a:ext cx="341316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
        <p:nvSpPr>
          <p:cNvPr id="22" name="PlaceHolder 3"/>
          <p:cNvSpPr>
            <a:spLocks noGrp="1"/>
          </p:cNvSpPr>
          <p:nvPr>
            <p:ph/>
          </p:nvPr>
        </p:nvSpPr>
        <p:spPr>
          <a:xfrm>
            <a:off x="3972600" y="2353320"/>
            <a:ext cx="341316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
        <p:nvSpPr>
          <p:cNvPr id="23" name="PlaceHolder 4"/>
          <p:cNvSpPr>
            <a:spLocks noGrp="1"/>
          </p:cNvSpPr>
          <p:nvPr>
            <p:ph/>
          </p:nvPr>
        </p:nvSpPr>
        <p:spPr>
          <a:xfrm>
            <a:off x="388440" y="5400360"/>
            <a:ext cx="6994800" cy="2782440"/>
          </a:xfrm>
          <a:prstGeom prst="rect">
            <a:avLst/>
          </a:prstGeom>
          <a:noFill/>
          <a:ln w="0">
            <a:noFill/>
          </a:ln>
        </p:spPr>
        <p:txBody>
          <a:bodyPr lIns="0" rIns="0" tIns="0" bIns="0" anchor="t">
            <a:normAutofit/>
          </a:bodyPr>
          <a:p>
            <a:pPr indent="0">
              <a:spcBef>
                <a:spcPts val="1417"/>
              </a:spcBef>
              <a:buNone/>
            </a:pPr>
            <a:endParaRPr b="0" lang="es-CO"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Google Shape;195;p8"/>
          <p:cNvSpPr/>
          <p:nvPr/>
        </p:nvSpPr>
        <p:spPr>
          <a:xfrm>
            <a:off x="3247200" y="1195200"/>
            <a:ext cx="4497840" cy="39996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endParaRPr b="0" lang="es-CO" sz="1400" spc="-1" strike="noStrike">
              <a:solidFill>
                <a:srgbClr val="000000"/>
              </a:solidFill>
              <a:latin typeface="Arial"/>
            </a:endParaRPr>
          </a:p>
        </p:txBody>
      </p:sp>
      <p:sp>
        <p:nvSpPr>
          <p:cNvPr id="1"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indent="0">
              <a:buNone/>
            </a:pPr>
            <a:r>
              <a:rPr b="0" lang="es-CO" sz="1400" spc="-1" strike="noStrike">
                <a:solidFill>
                  <a:srgbClr val="000000"/>
                </a:solidFill>
                <a:latin typeface="Arial"/>
              </a:rPr>
              <a:t>Pulse para editar el formato del texto de título</a:t>
            </a:r>
            <a:endParaRPr b="0" lang="es-CO" sz="1400" spc="-1" strike="noStrike">
              <a:solidFill>
                <a:srgbClr val="000000"/>
              </a:solidFill>
              <a:latin typeface="Arial"/>
            </a:endParaRPr>
          </a:p>
        </p:txBody>
      </p:sp>
      <p:sp>
        <p:nvSpPr>
          <p:cNvPr id="2" name="PlaceHolder 2"/>
          <p:cNvSpPr>
            <a:spLocks noGrp="1"/>
          </p:cNvSpPr>
          <p:nvPr>
            <p:ph type="body"/>
          </p:nvPr>
        </p:nvSpPr>
        <p:spPr>
          <a:xfrm>
            <a:off x="388440" y="2353320"/>
            <a:ext cx="6994800" cy="5833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CO" sz="1400" spc="-1" strike="noStrike">
                <a:solidFill>
                  <a:srgbClr val="000000"/>
                </a:solidFill>
                <a:latin typeface="Arial"/>
              </a:rPr>
              <a:t>Pulse para editar el formato de texto del esquema</a:t>
            </a:r>
            <a:endParaRPr b="0" lang="es-CO"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CO" sz="1400" spc="-1" strike="noStrike">
                <a:solidFill>
                  <a:srgbClr val="000000"/>
                </a:solidFill>
                <a:latin typeface="Arial"/>
              </a:rPr>
              <a:t>Segundo nivel del esquema</a:t>
            </a:r>
            <a:endParaRPr b="0" lang="es-CO"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CO" sz="1400" spc="-1" strike="noStrike">
                <a:solidFill>
                  <a:srgbClr val="000000"/>
                </a:solidFill>
                <a:latin typeface="Arial"/>
              </a:rPr>
              <a:t>Tercer nivel del esquema</a:t>
            </a:r>
            <a:endParaRPr b="0" lang="es-CO"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CO" sz="1400" spc="-1" strike="noStrike">
                <a:solidFill>
                  <a:srgbClr val="000000"/>
                </a:solidFill>
                <a:latin typeface="Arial"/>
              </a:rPr>
              <a:t>Cuarto nivel del esquema</a:t>
            </a:r>
            <a:endParaRPr b="0" lang="es-CO"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CO" sz="2000" spc="-1" strike="noStrike">
                <a:solidFill>
                  <a:srgbClr val="000000"/>
                </a:solidFill>
                <a:latin typeface="Arial"/>
              </a:rPr>
              <a:t>Quinto nivel del esquema</a:t>
            </a:r>
            <a:endParaRPr b="0" lang="es-CO"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CO" sz="2000" spc="-1" strike="noStrike">
                <a:solidFill>
                  <a:srgbClr val="000000"/>
                </a:solidFill>
                <a:latin typeface="Arial"/>
              </a:rPr>
              <a:t>Sexto nivel del esquema</a:t>
            </a:r>
            <a:endParaRPr b="0" lang="es-CO"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CO" sz="2000" spc="-1" strike="noStrike">
                <a:solidFill>
                  <a:srgbClr val="000000"/>
                </a:solidFill>
                <a:latin typeface="Arial"/>
              </a:rPr>
              <a:t>Séptimo nivel del esquema</a:t>
            </a:r>
            <a:endParaRPr b="0" lang="es-C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9" name="Google Shape;195;p8"/>
          <p:cNvSpPr/>
          <p:nvPr/>
        </p:nvSpPr>
        <p:spPr>
          <a:xfrm>
            <a:off x="3247200" y="1195200"/>
            <a:ext cx="4497840" cy="39996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endParaRPr b="0" lang="es-CO" sz="1400" spc="-1" strike="noStrike">
              <a:solidFill>
                <a:srgbClr val="000000"/>
              </a:solidFill>
              <a:latin typeface="Arial"/>
            </a:endParaRPr>
          </a:p>
        </p:txBody>
      </p:sp>
      <p:sp>
        <p:nvSpPr>
          <p:cNvPr id="40" name="Google Shape;331;p12"/>
          <p:cNvSpPr/>
          <p:nvPr/>
        </p:nvSpPr>
        <p:spPr>
          <a:xfrm flipH="1">
            <a:off x="2748240" y="9168120"/>
            <a:ext cx="5023080" cy="889920"/>
          </a:xfrm>
          <a:prstGeom prst="rtTriangle">
            <a:avLst/>
          </a:prstGeom>
          <a:solidFill>
            <a:srgbClr val="4285f4"/>
          </a:solidFill>
          <a:ln w="9525">
            <a:solidFill>
              <a:srgbClr val="4285f4"/>
            </a:solidFill>
            <a:round/>
          </a:ln>
        </p:spPr>
        <p:style>
          <a:lnRef idx="0"/>
          <a:fillRef idx="0"/>
          <a:effectRef idx="0"/>
          <a:fontRef idx="minor"/>
        </p:style>
        <p:txBody>
          <a:bodyPr tIns="91440" bIns="91440" anchor="ctr">
            <a:noAutofit/>
          </a:bodyPr>
          <a:p>
            <a:pPr>
              <a:lnSpc>
                <a:spcPct val="100000"/>
              </a:lnSpc>
              <a:tabLst>
                <a:tab algn="l" pos="0"/>
              </a:tabLst>
            </a:pPr>
            <a:endParaRPr b="0" lang="es-CO" sz="1400" spc="-1" strike="noStrike">
              <a:solidFill>
                <a:srgbClr val="000000"/>
              </a:solidFill>
              <a:latin typeface="Arial"/>
            </a:endParaRPr>
          </a:p>
        </p:txBody>
      </p:sp>
      <p:sp>
        <p:nvSpPr>
          <p:cNvPr id="41" name="Google Shape;332;p12"/>
          <p:cNvSpPr/>
          <p:nvPr/>
        </p:nvSpPr>
        <p:spPr>
          <a:xfrm>
            <a:off x="0" y="9168120"/>
            <a:ext cx="4138560" cy="889920"/>
          </a:xfrm>
          <a:prstGeom prst="rtTriangle">
            <a:avLst/>
          </a:prstGeom>
          <a:solidFill>
            <a:srgbClr val="db4437"/>
          </a:solidFill>
          <a:ln w="9525">
            <a:solidFill>
              <a:srgbClr val="b7b7b7"/>
            </a:solidFill>
            <a:round/>
          </a:ln>
        </p:spPr>
        <p:style>
          <a:lnRef idx="0"/>
          <a:fillRef idx="0"/>
          <a:effectRef idx="0"/>
          <a:fontRef idx="minor"/>
        </p:style>
        <p:txBody>
          <a:bodyPr tIns="91440" bIns="91440" anchor="ctr">
            <a:noAutofit/>
          </a:bodyPr>
          <a:p>
            <a:pPr>
              <a:lnSpc>
                <a:spcPct val="100000"/>
              </a:lnSpc>
              <a:tabLst>
                <a:tab algn="l" pos="0"/>
              </a:tabLst>
            </a:pPr>
            <a:endParaRPr b="0" lang="es-CO" sz="1400" spc="-1" strike="noStrike">
              <a:solidFill>
                <a:srgbClr val="000000"/>
              </a:solidFill>
              <a:latin typeface="Arial"/>
            </a:endParaRPr>
          </a:p>
        </p:txBody>
      </p:sp>
      <p:grpSp>
        <p:nvGrpSpPr>
          <p:cNvPr id="42" name="Google Shape;333;p12"/>
          <p:cNvGrpSpPr/>
          <p:nvPr/>
        </p:nvGrpSpPr>
        <p:grpSpPr>
          <a:xfrm>
            <a:off x="1031040" y="1165320"/>
            <a:ext cx="5709960" cy="460440"/>
            <a:chOff x="1031040" y="1165320"/>
            <a:chExt cx="5709960" cy="460440"/>
          </a:xfrm>
        </p:grpSpPr>
        <p:sp>
          <p:nvSpPr>
            <p:cNvPr id="43" name="Google Shape;334;p12"/>
            <p:cNvSpPr/>
            <p:nvPr/>
          </p:nvSpPr>
          <p:spPr>
            <a:xfrm rot="16200000">
              <a:off x="812520" y="1383480"/>
              <a:ext cx="460440" cy="23760"/>
            </a:xfrm>
            <a:prstGeom prst="rect">
              <a:avLst/>
            </a:prstGeom>
            <a:solidFill>
              <a:srgbClr val="4285f4"/>
            </a:solidFill>
            <a:ln w="9525">
              <a:solidFill>
                <a:srgbClr val="4285f4"/>
              </a:solidFill>
              <a:round/>
            </a:ln>
          </p:spPr>
          <p:style>
            <a:lnRef idx="0"/>
            <a:fillRef idx="0"/>
            <a:effectRef idx="0"/>
            <a:fontRef idx="minor"/>
          </p:style>
          <p:txBody>
            <a:bodyPr tIns="11880" bIns="11880" anchor="ctr">
              <a:noAutofit/>
            </a:bodyPr>
            <a:p>
              <a:pPr>
                <a:lnSpc>
                  <a:spcPct val="100000"/>
                </a:lnSpc>
                <a:tabLst>
                  <a:tab algn="l" pos="0"/>
                </a:tabLst>
              </a:pPr>
              <a:endParaRPr b="0" lang="es-CO" sz="1400" spc="-1" strike="noStrike">
                <a:solidFill>
                  <a:srgbClr val="000000"/>
                </a:solidFill>
                <a:latin typeface="Arial"/>
              </a:endParaRPr>
            </a:p>
          </p:txBody>
        </p:sp>
        <p:sp>
          <p:nvSpPr>
            <p:cNvPr id="44" name="Google Shape;335;p12"/>
            <p:cNvSpPr/>
            <p:nvPr/>
          </p:nvSpPr>
          <p:spPr>
            <a:xfrm rot="16200000">
              <a:off x="2707920" y="1383480"/>
              <a:ext cx="460440" cy="23760"/>
            </a:xfrm>
            <a:prstGeom prst="rect">
              <a:avLst/>
            </a:prstGeom>
            <a:solidFill>
              <a:srgbClr val="db4437"/>
            </a:solidFill>
            <a:ln w="9525">
              <a:solidFill>
                <a:srgbClr val="db4437"/>
              </a:solidFill>
              <a:round/>
            </a:ln>
          </p:spPr>
          <p:style>
            <a:lnRef idx="0"/>
            <a:fillRef idx="0"/>
            <a:effectRef idx="0"/>
            <a:fontRef idx="minor"/>
          </p:style>
          <p:txBody>
            <a:bodyPr tIns="11880" bIns="11880" anchor="ctr">
              <a:noAutofit/>
            </a:bodyPr>
            <a:p>
              <a:pPr>
                <a:lnSpc>
                  <a:spcPct val="100000"/>
                </a:lnSpc>
                <a:tabLst>
                  <a:tab algn="l" pos="0"/>
                </a:tabLst>
              </a:pPr>
              <a:endParaRPr b="0" lang="es-CO" sz="1400" spc="-1" strike="noStrike">
                <a:solidFill>
                  <a:srgbClr val="000000"/>
                </a:solidFill>
                <a:latin typeface="Arial"/>
              </a:endParaRPr>
            </a:p>
          </p:txBody>
        </p:sp>
        <p:sp>
          <p:nvSpPr>
            <p:cNvPr id="45" name="Google Shape;336;p12"/>
            <p:cNvSpPr/>
            <p:nvPr/>
          </p:nvSpPr>
          <p:spPr>
            <a:xfrm rot="16200000">
              <a:off x="4603320" y="1383480"/>
              <a:ext cx="460440" cy="23760"/>
            </a:xfrm>
            <a:prstGeom prst="rect">
              <a:avLst/>
            </a:prstGeom>
            <a:solidFill>
              <a:srgbClr val="f4b400"/>
            </a:solidFill>
            <a:ln w="9525">
              <a:solidFill>
                <a:srgbClr val="f4b400"/>
              </a:solidFill>
              <a:round/>
            </a:ln>
          </p:spPr>
          <p:style>
            <a:lnRef idx="0"/>
            <a:fillRef idx="0"/>
            <a:effectRef idx="0"/>
            <a:fontRef idx="minor"/>
          </p:style>
          <p:txBody>
            <a:bodyPr tIns="11880" bIns="11880" anchor="ctr">
              <a:noAutofit/>
            </a:bodyPr>
            <a:p>
              <a:pPr>
                <a:lnSpc>
                  <a:spcPct val="100000"/>
                </a:lnSpc>
                <a:tabLst>
                  <a:tab algn="l" pos="0"/>
                </a:tabLst>
              </a:pPr>
              <a:endParaRPr b="0" lang="es-CO" sz="1400" spc="-1" strike="noStrike">
                <a:solidFill>
                  <a:srgbClr val="000000"/>
                </a:solidFill>
                <a:latin typeface="Arial"/>
              </a:endParaRPr>
            </a:p>
          </p:txBody>
        </p:sp>
        <p:sp>
          <p:nvSpPr>
            <p:cNvPr id="46" name="Google Shape;337;p12"/>
            <p:cNvSpPr/>
            <p:nvPr/>
          </p:nvSpPr>
          <p:spPr>
            <a:xfrm rot="16200000">
              <a:off x="6498720" y="1383480"/>
              <a:ext cx="460440" cy="23760"/>
            </a:xfrm>
            <a:prstGeom prst="rect">
              <a:avLst/>
            </a:prstGeom>
            <a:solidFill>
              <a:srgbClr val="0f9d58"/>
            </a:solidFill>
            <a:ln w="9525">
              <a:solidFill>
                <a:srgbClr val="0f9d58"/>
              </a:solidFill>
              <a:round/>
            </a:ln>
          </p:spPr>
          <p:style>
            <a:lnRef idx="0"/>
            <a:fillRef idx="0"/>
            <a:effectRef idx="0"/>
            <a:fontRef idx="minor"/>
          </p:style>
          <p:txBody>
            <a:bodyPr tIns="11880" bIns="11880" anchor="ctr">
              <a:noAutofit/>
            </a:bodyPr>
            <a:p>
              <a:pPr>
                <a:lnSpc>
                  <a:spcPct val="100000"/>
                </a:lnSpc>
                <a:tabLst>
                  <a:tab algn="l" pos="0"/>
                </a:tabLst>
              </a:pPr>
              <a:endParaRPr b="0" lang="es-CO" sz="1400" spc="-1" strike="noStrike">
                <a:solidFill>
                  <a:srgbClr val="000000"/>
                </a:solidFill>
                <a:latin typeface="Arial"/>
              </a:endParaRPr>
            </a:p>
          </p:txBody>
        </p:sp>
      </p:grpSp>
      <p:grpSp>
        <p:nvGrpSpPr>
          <p:cNvPr id="47" name="Google Shape;338;p12"/>
          <p:cNvGrpSpPr/>
          <p:nvPr/>
        </p:nvGrpSpPr>
        <p:grpSpPr>
          <a:xfrm>
            <a:off x="1031040" y="4316040"/>
            <a:ext cx="5709960" cy="460440"/>
            <a:chOff x="1031040" y="4316040"/>
            <a:chExt cx="5709960" cy="460440"/>
          </a:xfrm>
        </p:grpSpPr>
        <p:sp>
          <p:nvSpPr>
            <p:cNvPr id="48" name="Google Shape;339;p12"/>
            <p:cNvSpPr/>
            <p:nvPr/>
          </p:nvSpPr>
          <p:spPr>
            <a:xfrm rot="16200000">
              <a:off x="812520" y="4534200"/>
              <a:ext cx="460440" cy="23760"/>
            </a:xfrm>
            <a:prstGeom prst="rect">
              <a:avLst/>
            </a:prstGeom>
            <a:solidFill>
              <a:srgbClr val="4285f4"/>
            </a:solidFill>
            <a:ln w="9525">
              <a:solidFill>
                <a:srgbClr val="4285f4"/>
              </a:solidFill>
              <a:round/>
            </a:ln>
          </p:spPr>
          <p:style>
            <a:lnRef idx="0"/>
            <a:fillRef idx="0"/>
            <a:effectRef idx="0"/>
            <a:fontRef idx="minor"/>
          </p:style>
          <p:txBody>
            <a:bodyPr tIns="11880" bIns="11880" anchor="ctr">
              <a:noAutofit/>
            </a:bodyPr>
            <a:p>
              <a:pPr>
                <a:lnSpc>
                  <a:spcPct val="100000"/>
                </a:lnSpc>
                <a:tabLst>
                  <a:tab algn="l" pos="0"/>
                </a:tabLst>
              </a:pPr>
              <a:endParaRPr b="0" lang="es-CO" sz="1400" spc="-1" strike="noStrike">
                <a:solidFill>
                  <a:srgbClr val="000000"/>
                </a:solidFill>
                <a:latin typeface="Arial"/>
              </a:endParaRPr>
            </a:p>
          </p:txBody>
        </p:sp>
        <p:sp>
          <p:nvSpPr>
            <p:cNvPr id="49" name="Google Shape;340;p12"/>
            <p:cNvSpPr/>
            <p:nvPr/>
          </p:nvSpPr>
          <p:spPr>
            <a:xfrm rot="16200000">
              <a:off x="2707920" y="4534200"/>
              <a:ext cx="460440" cy="23760"/>
            </a:xfrm>
            <a:prstGeom prst="rect">
              <a:avLst/>
            </a:prstGeom>
            <a:solidFill>
              <a:srgbClr val="db4437"/>
            </a:solidFill>
            <a:ln w="9525">
              <a:solidFill>
                <a:srgbClr val="db4437"/>
              </a:solidFill>
              <a:round/>
            </a:ln>
          </p:spPr>
          <p:style>
            <a:lnRef idx="0"/>
            <a:fillRef idx="0"/>
            <a:effectRef idx="0"/>
            <a:fontRef idx="minor"/>
          </p:style>
          <p:txBody>
            <a:bodyPr tIns="11880" bIns="11880" anchor="ctr">
              <a:noAutofit/>
            </a:bodyPr>
            <a:p>
              <a:pPr>
                <a:lnSpc>
                  <a:spcPct val="100000"/>
                </a:lnSpc>
                <a:tabLst>
                  <a:tab algn="l" pos="0"/>
                </a:tabLst>
              </a:pPr>
              <a:endParaRPr b="0" lang="es-CO" sz="1400" spc="-1" strike="noStrike">
                <a:solidFill>
                  <a:srgbClr val="000000"/>
                </a:solidFill>
                <a:latin typeface="Arial"/>
              </a:endParaRPr>
            </a:p>
          </p:txBody>
        </p:sp>
        <p:sp>
          <p:nvSpPr>
            <p:cNvPr id="50" name="Google Shape;341;p12"/>
            <p:cNvSpPr/>
            <p:nvPr/>
          </p:nvSpPr>
          <p:spPr>
            <a:xfrm rot="16200000">
              <a:off x="4603320" y="4534200"/>
              <a:ext cx="460440" cy="23760"/>
            </a:xfrm>
            <a:prstGeom prst="rect">
              <a:avLst/>
            </a:prstGeom>
            <a:solidFill>
              <a:srgbClr val="f4b400"/>
            </a:solidFill>
            <a:ln w="9525">
              <a:solidFill>
                <a:srgbClr val="f4b400"/>
              </a:solidFill>
              <a:round/>
            </a:ln>
          </p:spPr>
          <p:style>
            <a:lnRef idx="0"/>
            <a:fillRef idx="0"/>
            <a:effectRef idx="0"/>
            <a:fontRef idx="minor"/>
          </p:style>
          <p:txBody>
            <a:bodyPr tIns="11880" bIns="11880" anchor="ctr">
              <a:noAutofit/>
            </a:bodyPr>
            <a:p>
              <a:pPr>
                <a:lnSpc>
                  <a:spcPct val="100000"/>
                </a:lnSpc>
                <a:tabLst>
                  <a:tab algn="l" pos="0"/>
                </a:tabLst>
              </a:pPr>
              <a:endParaRPr b="0" lang="es-CO" sz="1400" spc="-1" strike="noStrike">
                <a:solidFill>
                  <a:srgbClr val="000000"/>
                </a:solidFill>
                <a:latin typeface="Arial"/>
              </a:endParaRPr>
            </a:p>
          </p:txBody>
        </p:sp>
        <p:sp>
          <p:nvSpPr>
            <p:cNvPr id="51" name="Google Shape;342;p12"/>
            <p:cNvSpPr/>
            <p:nvPr/>
          </p:nvSpPr>
          <p:spPr>
            <a:xfrm rot="16200000">
              <a:off x="6498720" y="4534200"/>
              <a:ext cx="460440" cy="23760"/>
            </a:xfrm>
            <a:prstGeom prst="rect">
              <a:avLst/>
            </a:prstGeom>
            <a:solidFill>
              <a:srgbClr val="0f9d58"/>
            </a:solidFill>
            <a:ln w="9525">
              <a:solidFill>
                <a:srgbClr val="0f9d58"/>
              </a:solidFill>
              <a:round/>
            </a:ln>
          </p:spPr>
          <p:style>
            <a:lnRef idx="0"/>
            <a:fillRef idx="0"/>
            <a:effectRef idx="0"/>
            <a:fontRef idx="minor"/>
          </p:style>
          <p:txBody>
            <a:bodyPr tIns="11880" bIns="11880" anchor="ctr">
              <a:noAutofit/>
            </a:bodyPr>
            <a:p>
              <a:pPr>
                <a:lnSpc>
                  <a:spcPct val="100000"/>
                </a:lnSpc>
                <a:tabLst>
                  <a:tab algn="l" pos="0"/>
                </a:tabLst>
              </a:pPr>
              <a:endParaRPr b="0" lang="es-CO" sz="1400" spc="-1" strike="noStrike">
                <a:solidFill>
                  <a:srgbClr val="000000"/>
                </a:solidFill>
                <a:latin typeface="Arial"/>
              </a:endParaRPr>
            </a:p>
          </p:txBody>
        </p:sp>
      </p:grpSp>
      <p:sp>
        <p:nvSpPr>
          <p:cNvPr id="52" name="Google Shape;343;p12"/>
          <p:cNvSpPr/>
          <p:nvPr/>
        </p:nvSpPr>
        <p:spPr>
          <a:xfrm>
            <a:off x="432000" y="1624320"/>
            <a:ext cx="1598040" cy="268920"/>
          </a:xfrm>
          <a:prstGeom prst="rect">
            <a:avLst/>
          </a:prstGeom>
          <a:solidFill>
            <a:srgbClr val="4285f4"/>
          </a:solidFill>
          <a:ln w="9525">
            <a:solidFill>
              <a:srgbClr val="4285f4"/>
            </a:solidFill>
            <a:round/>
          </a:ln>
          <a:effectLst>
            <a:outerShdw algn="bl" blurRad="57240" dir="5400000" dist="19080" rotWithShape="0">
              <a:srgbClr val="eeeeee">
                <a:alpha val="50000"/>
              </a:srgbClr>
            </a:outerShdw>
          </a:effectLst>
        </p:spPr>
        <p:style>
          <a:lnRef idx="0"/>
          <a:fillRef idx="0"/>
          <a:effectRef idx="0"/>
          <a:fontRef idx="minor"/>
        </p:style>
        <p:txBody>
          <a:bodyPr tIns="91440" bIns="91440" anchor="ctr">
            <a:noAutofit/>
          </a:bodyPr>
          <a:p>
            <a:pPr algn="ctr">
              <a:lnSpc>
                <a:spcPct val="100000"/>
              </a:lnSpc>
              <a:tabLst>
                <a:tab algn="l" pos="0"/>
              </a:tabLst>
            </a:pPr>
            <a:r>
              <a:rPr b="1" lang="en" sz="1400" spc="-1" strike="noStrike">
                <a:solidFill>
                  <a:srgbClr val="000000"/>
                </a:solidFill>
                <a:latin typeface="Google Sans"/>
                <a:ea typeface="Google Sans"/>
              </a:rPr>
              <a:t>Overview </a:t>
            </a:r>
            <a:endParaRPr b="0" lang="es-CO" sz="1400" spc="-1" strike="noStrike">
              <a:solidFill>
                <a:srgbClr val="000000"/>
              </a:solidFill>
              <a:latin typeface="Arial"/>
            </a:endParaRPr>
          </a:p>
        </p:txBody>
      </p:sp>
      <p:sp>
        <p:nvSpPr>
          <p:cNvPr id="53" name="Google Shape;344;p12"/>
          <p:cNvSpPr/>
          <p:nvPr/>
        </p:nvSpPr>
        <p:spPr>
          <a:xfrm>
            <a:off x="432000" y="2620080"/>
            <a:ext cx="1598040" cy="284760"/>
          </a:xfrm>
          <a:prstGeom prst="rect">
            <a:avLst/>
          </a:prstGeom>
          <a:solidFill>
            <a:srgbClr val="db4437"/>
          </a:solidFill>
          <a:ln w="9525">
            <a:solidFill>
              <a:srgbClr val="db4437"/>
            </a:solidFill>
            <a:round/>
          </a:ln>
        </p:spPr>
        <p:style>
          <a:lnRef idx="0"/>
          <a:fillRef idx="0"/>
          <a:effectRef idx="0"/>
          <a:fontRef idx="minor"/>
        </p:style>
        <p:txBody>
          <a:bodyPr tIns="91440" bIns="91440" anchor="ctr">
            <a:noAutofit/>
          </a:bodyPr>
          <a:p>
            <a:pPr algn="ctr">
              <a:lnSpc>
                <a:spcPct val="100000"/>
              </a:lnSpc>
              <a:tabLst>
                <a:tab algn="l" pos="0"/>
              </a:tabLst>
            </a:pPr>
            <a:r>
              <a:rPr b="1" lang="en" sz="1400" spc="-1" strike="noStrike">
                <a:solidFill>
                  <a:srgbClr val="000000"/>
                </a:solidFill>
                <a:latin typeface="Google Sans"/>
                <a:ea typeface="Google Sans"/>
              </a:rPr>
              <a:t>Problem</a:t>
            </a:r>
            <a:endParaRPr b="0" lang="es-CO" sz="1400" spc="-1" strike="noStrike">
              <a:solidFill>
                <a:srgbClr val="000000"/>
              </a:solidFill>
              <a:latin typeface="Arial"/>
            </a:endParaRPr>
          </a:p>
        </p:txBody>
      </p:sp>
      <p:sp>
        <p:nvSpPr>
          <p:cNvPr id="54" name="Google Shape;345;p12"/>
          <p:cNvSpPr/>
          <p:nvPr/>
        </p:nvSpPr>
        <p:spPr>
          <a:xfrm>
            <a:off x="432000" y="3615840"/>
            <a:ext cx="1598040" cy="268920"/>
          </a:xfrm>
          <a:prstGeom prst="rect">
            <a:avLst/>
          </a:prstGeom>
          <a:solidFill>
            <a:srgbClr val="f4b400"/>
          </a:solidFill>
          <a:ln w="9525">
            <a:solidFill>
              <a:srgbClr val="f4b400"/>
            </a:solidFill>
            <a:round/>
          </a:ln>
        </p:spPr>
        <p:style>
          <a:lnRef idx="0"/>
          <a:fillRef idx="0"/>
          <a:effectRef idx="0"/>
          <a:fontRef idx="minor"/>
        </p:style>
        <p:txBody>
          <a:bodyPr tIns="91440" bIns="91440" anchor="ctr">
            <a:noAutofit/>
          </a:bodyPr>
          <a:p>
            <a:pPr algn="ctr">
              <a:lnSpc>
                <a:spcPct val="100000"/>
              </a:lnSpc>
              <a:tabLst>
                <a:tab algn="l" pos="0"/>
              </a:tabLst>
            </a:pPr>
            <a:r>
              <a:rPr b="1" lang="en" sz="1400" spc="-1" strike="noStrike">
                <a:solidFill>
                  <a:srgbClr val="000000"/>
                </a:solidFill>
                <a:latin typeface="Google Sans"/>
                <a:ea typeface="Google Sans"/>
              </a:rPr>
              <a:t>Solution</a:t>
            </a:r>
            <a:endParaRPr b="0" lang="es-CO" sz="1400" spc="-1" strike="noStrike">
              <a:solidFill>
                <a:srgbClr val="000000"/>
              </a:solidFill>
              <a:latin typeface="Arial"/>
            </a:endParaRPr>
          </a:p>
        </p:txBody>
      </p:sp>
      <p:sp>
        <p:nvSpPr>
          <p:cNvPr id="55" name="Google Shape;346;p12"/>
          <p:cNvSpPr/>
          <p:nvPr/>
        </p:nvSpPr>
        <p:spPr>
          <a:xfrm>
            <a:off x="432000" y="4676040"/>
            <a:ext cx="1598040" cy="284760"/>
          </a:xfrm>
          <a:prstGeom prst="rect">
            <a:avLst/>
          </a:prstGeom>
          <a:solidFill>
            <a:srgbClr val="0f9d58"/>
          </a:solidFill>
          <a:ln w="9525">
            <a:solidFill>
              <a:srgbClr val="0f9d58"/>
            </a:solidFill>
            <a:round/>
          </a:ln>
        </p:spPr>
        <p:style>
          <a:lnRef idx="0"/>
          <a:fillRef idx="0"/>
          <a:effectRef idx="0"/>
          <a:fontRef idx="minor"/>
        </p:style>
        <p:txBody>
          <a:bodyPr tIns="91440" bIns="91440" anchor="ctr">
            <a:noAutofit/>
          </a:bodyPr>
          <a:p>
            <a:pPr algn="ctr">
              <a:lnSpc>
                <a:spcPct val="100000"/>
              </a:lnSpc>
              <a:tabLst>
                <a:tab algn="l" pos="0"/>
              </a:tabLst>
            </a:pPr>
            <a:r>
              <a:rPr b="1" lang="en" sz="1400" spc="-1" strike="noStrike">
                <a:solidFill>
                  <a:srgbClr val="000000"/>
                </a:solidFill>
                <a:latin typeface="Google Sans"/>
                <a:ea typeface="Google Sans"/>
              </a:rPr>
              <a:t>Details </a:t>
            </a:r>
            <a:endParaRPr b="0" lang="es-CO" sz="1400" spc="-1" strike="noStrike">
              <a:solidFill>
                <a:srgbClr val="000000"/>
              </a:solidFill>
              <a:latin typeface="Arial"/>
            </a:endParaRPr>
          </a:p>
        </p:txBody>
      </p:sp>
      <p:sp>
        <p:nvSpPr>
          <p:cNvPr id="56" name="Google Shape;347;p12"/>
          <p:cNvSpPr/>
          <p:nvPr/>
        </p:nvSpPr>
        <p:spPr>
          <a:xfrm>
            <a:off x="432000" y="8296560"/>
            <a:ext cx="1598040" cy="268920"/>
          </a:xfrm>
          <a:prstGeom prst="rect">
            <a:avLst/>
          </a:prstGeom>
          <a:solidFill>
            <a:srgbClr val="4285f4"/>
          </a:solidFill>
          <a:ln w="9525">
            <a:solidFill>
              <a:srgbClr val="4285f4"/>
            </a:solidFill>
            <a:round/>
          </a:ln>
        </p:spPr>
        <p:style>
          <a:lnRef idx="0"/>
          <a:fillRef idx="0"/>
          <a:effectRef idx="0"/>
          <a:fontRef idx="minor"/>
        </p:style>
        <p:txBody>
          <a:bodyPr tIns="91440" bIns="91440" anchor="ctr">
            <a:noAutofit/>
          </a:bodyPr>
          <a:p>
            <a:pPr algn="ctr">
              <a:lnSpc>
                <a:spcPct val="100000"/>
              </a:lnSpc>
              <a:tabLst>
                <a:tab algn="l" pos="0"/>
              </a:tabLst>
            </a:pPr>
            <a:r>
              <a:rPr b="1" lang="en" sz="1400" spc="-1" strike="noStrike">
                <a:solidFill>
                  <a:srgbClr val="000000"/>
                </a:solidFill>
                <a:latin typeface="Google Sans"/>
                <a:ea typeface="Google Sans"/>
              </a:rPr>
              <a:t>Next Steps </a:t>
            </a:r>
            <a:endParaRPr b="0" lang="es-CO" sz="1400" spc="-1" strike="noStrike">
              <a:solidFill>
                <a:srgbClr val="000000"/>
              </a:solidFill>
              <a:latin typeface="Arial"/>
            </a:endParaRPr>
          </a:p>
        </p:txBody>
      </p:sp>
      <p:grpSp>
        <p:nvGrpSpPr>
          <p:cNvPr id="57" name="Google Shape;348;p12"/>
          <p:cNvGrpSpPr/>
          <p:nvPr/>
        </p:nvGrpSpPr>
        <p:grpSpPr>
          <a:xfrm>
            <a:off x="1031040" y="7973280"/>
            <a:ext cx="5709960" cy="460440"/>
            <a:chOff x="1031040" y="7973280"/>
            <a:chExt cx="5709960" cy="460440"/>
          </a:xfrm>
        </p:grpSpPr>
        <p:sp>
          <p:nvSpPr>
            <p:cNvPr id="58" name="Google Shape;349;p12"/>
            <p:cNvSpPr/>
            <p:nvPr/>
          </p:nvSpPr>
          <p:spPr>
            <a:xfrm rot="16200000">
              <a:off x="812520" y="8191440"/>
              <a:ext cx="460440" cy="23760"/>
            </a:xfrm>
            <a:prstGeom prst="rect">
              <a:avLst/>
            </a:prstGeom>
            <a:solidFill>
              <a:srgbClr val="4285f4"/>
            </a:solidFill>
            <a:ln w="9525">
              <a:solidFill>
                <a:srgbClr val="4285f4"/>
              </a:solidFill>
              <a:round/>
            </a:ln>
          </p:spPr>
          <p:style>
            <a:lnRef idx="0"/>
            <a:fillRef idx="0"/>
            <a:effectRef idx="0"/>
            <a:fontRef idx="minor"/>
          </p:style>
          <p:txBody>
            <a:bodyPr tIns="11880" bIns="11880" anchor="ctr">
              <a:noAutofit/>
            </a:bodyPr>
            <a:p>
              <a:pPr>
                <a:lnSpc>
                  <a:spcPct val="100000"/>
                </a:lnSpc>
                <a:tabLst>
                  <a:tab algn="l" pos="0"/>
                </a:tabLst>
              </a:pPr>
              <a:endParaRPr b="0" lang="es-CO" sz="1400" spc="-1" strike="noStrike">
                <a:solidFill>
                  <a:srgbClr val="000000"/>
                </a:solidFill>
                <a:latin typeface="Arial"/>
              </a:endParaRPr>
            </a:p>
          </p:txBody>
        </p:sp>
        <p:sp>
          <p:nvSpPr>
            <p:cNvPr id="59" name="Google Shape;350;p12"/>
            <p:cNvSpPr/>
            <p:nvPr/>
          </p:nvSpPr>
          <p:spPr>
            <a:xfrm rot="16200000">
              <a:off x="2707920" y="8191440"/>
              <a:ext cx="460440" cy="23760"/>
            </a:xfrm>
            <a:prstGeom prst="rect">
              <a:avLst/>
            </a:prstGeom>
            <a:solidFill>
              <a:srgbClr val="db4437"/>
            </a:solidFill>
            <a:ln w="9525">
              <a:solidFill>
                <a:srgbClr val="db4437"/>
              </a:solidFill>
              <a:round/>
            </a:ln>
          </p:spPr>
          <p:style>
            <a:lnRef idx="0"/>
            <a:fillRef idx="0"/>
            <a:effectRef idx="0"/>
            <a:fontRef idx="minor"/>
          </p:style>
          <p:txBody>
            <a:bodyPr tIns="11880" bIns="11880" anchor="ctr">
              <a:noAutofit/>
            </a:bodyPr>
            <a:p>
              <a:pPr>
                <a:lnSpc>
                  <a:spcPct val="100000"/>
                </a:lnSpc>
                <a:tabLst>
                  <a:tab algn="l" pos="0"/>
                </a:tabLst>
              </a:pPr>
              <a:endParaRPr b="0" lang="es-CO" sz="1400" spc="-1" strike="noStrike">
                <a:solidFill>
                  <a:srgbClr val="000000"/>
                </a:solidFill>
                <a:latin typeface="Arial"/>
              </a:endParaRPr>
            </a:p>
          </p:txBody>
        </p:sp>
        <p:sp>
          <p:nvSpPr>
            <p:cNvPr id="60" name="Google Shape;351;p12"/>
            <p:cNvSpPr/>
            <p:nvPr/>
          </p:nvSpPr>
          <p:spPr>
            <a:xfrm rot="16200000">
              <a:off x="4603320" y="8191440"/>
              <a:ext cx="460440" cy="23760"/>
            </a:xfrm>
            <a:prstGeom prst="rect">
              <a:avLst/>
            </a:prstGeom>
            <a:solidFill>
              <a:srgbClr val="f4b400"/>
            </a:solidFill>
            <a:ln w="9525">
              <a:solidFill>
                <a:srgbClr val="f4b400"/>
              </a:solidFill>
              <a:round/>
            </a:ln>
          </p:spPr>
          <p:style>
            <a:lnRef idx="0"/>
            <a:fillRef idx="0"/>
            <a:effectRef idx="0"/>
            <a:fontRef idx="minor"/>
          </p:style>
          <p:txBody>
            <a:bodyPr tIns="11880" bIns="11880" anchor="ctr">
              <a:noAutofit/>
            </a:bodyPr>
            <a:p>
              <a:pPr>
                <a:lnSpc>
                  <a:spcPct val="100000"/>
                </a:lnSpc>
                <a:tabLst>
                  <a:tab algn="l" pos="0"/>
                </a:tabLst>
              </a:pPr>
              <a:endParaRPr b="0" lang="es-CO" sz="1400" spc="-1" strike="noStrike">
                <a:solidFill>
                  <a:srgbClr val="000000"/>
                </a:solidFill>
                <a:latin typeface="Arial"/>
              </a:endParaRPr>
            </a:p>
          </p:txBody>
        </p:sp>
        <p:sp>
          <p:nvSpPr>
            <p:cNvPr id="61" name="Google Shape;352;p12"/>
            <p:cNvSpPr/>
            <p:nvPr/>
          </p:nvSpPr>
          <p:spPr>
            <a:xfrm rot="16200000">
              <a:off x="6498720" y="8191440"/>
              <a:ext cx="460440" cy="23760"/>
            </a:xfrm>
            <a:prstGeom prst="rect">
              <a:avLst/>
            </a:prstGeom>
            <a:solidFill>
              <a:srgbClr val="0f9d58"/>
            </a:solidFill>
            <a:ln w="9525">
              <a:solidFill>
                <a:srgbClr val="0f9d58"/>
              </a:solidFill>
              <a:round/>
            </a:ln>
          </p:spPr>
          <p:style>
            <a:lnRef idx="0"/>
            <a:fillRef idx="0"/>
            <a:effectRef idx="0"/>
            <a:fontRef idx="minor"/>
          </p:style>
          <p:txBody>
            <a:bodyPr tIns="11880" bIns="11880" anchor="ctr">
              <a:noAutofit/>
            </a:bodyPr>
            <a:p>
              <a:pPr>
                <a:lnSpc>
                  <a:spcPct val="100000"/>
                </a:lnSpc>
                <a:tabLst>
                  <a:tab algn="l" pos="0"/>
                </a:tabLst>
              </a:pPr>
              <a:endParaRPr b="0" lang="es-CO" sz="1400" spc="-1" strike="noStrike">
                <a:solidFill>
                  <a:srgbClr val="000000"/>
                </a:solidFill>
                <a:latin typeface="Arial"/>
              </a:endParaRPr>
            </a:p>
          </p:txBody>
        </p:sp>
      </p:grpSp>
      <p:sp>
        <p:nvSpPr>
          <p:cNvPr id="62"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indent="0">
              <a:buNone/>
            </a:pPr>
            <a:r>
              <a:rPr b="0" lang="es-CO" sz="1400" spc="-1" strike="noStrike">
                <a:solidFill>
                  <a:srgbClr val="000000"/>
                </a:solidFill>
                <a:latin typeface="Arial"/>
              </a:rPr>
              <a:t>Pulse para editar el formato del texto de título</a:t>
            </a:r>
            <a:endParaRPr b="0" lang="es-CO" sz="1400" spc="-1" strike="noStrike">
              <a:solidFill>
                <a:srgbClr val="000000"/>
              </a:solidFill>
              <a:latin typeface="Arial"/>
            </a:endParaRPr>
          </a:p>
        </p:txBody>
      </p:sp>
      <p:sp>
        <p:nvSpPr>
          <p:cNvPr id="63" name="PlaceHolder 2"/>
          <p:cNvSpPr>
            <a:spLocks noGrp="1"/>
          </p:cNvSpPr>
          <p:nvPr>
            <p:ph type="body"/>
          </p:nvPr>
        </p:nvSpPr>
        <p:spPr>
          <a:xfrm>
            <a:off x="388440" y="2353320"/>
            <a:ext cx="6994800" cy="5833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CO" sz="1400" spc="-1" strike="noStrike">
                <a:solidFill>
                  <a:srgbClr val="000000"/>
                </a:solidFill>
                <a:latin typeface="Arial"/>
              </a:rPr>
              <a:t>Pulse para editar el formato de texto del esquema</a:t>
            </a:r>
            <a:endParaRPr b="0" lang="es-CO"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CO" sz="1400" spc="-1" strike="noStrike">
                <a:solidFill>
                  <a:srgbClr val="000000"/>
                </a:solidFill>
                <a:latin typeface="Arial"/>
              </a:rPr>
              <a:t>Segundo nivel del esquema</a:t>
            </a:r>
            <a:endParaRPr b="0" lang="es-CO"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CO" sz="1400" spc="-1" strike="noStrike">
                <a:solidFill>
                  <a:srgbClr val="000000"/>
                </a:solidFill>
                <a:latin typeface="Arial"/>
              </a:rPr>
              <a:t>Tercer nivel del esquema</a:t>
            </a:r>
            <a:endParaRPr b="0" lang="es-CO"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CO" sz="1400" spc="-1" strike="noStrike">
                <a:solidFill>
                  <a:srgbClr val="000000"/>
                </a:solidFill>
                <a:latin typeface="Arial"/>
              </a:rPr>
              <a:t>Cuarto nivel del esquema</a:t>
            </a:r>
            <a:endParaRPr b="0" lang="es-CO"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CO" sz="2000" spc="-1" strike="noStrike">
                <a:solidFill>
                  <a:srgbClr val="000000"/>
                </a:solidFill>
                <a:latin typeface="Arial"/>
              </a:rPr>
              <a:t>Quinto nivel del esquema</a:t>
            </a:r>
            <a:endParaRPr b="0" lang="es-CO"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CO" sz="2000" spc="-1" strike="noStrike">
                <a:solidFill>
                  <a:srgbClr val="000000"/>
                </a:solidFill>
                <a:latin typeface="Arial"/>
              </a:rPr>
              <a:t>Sexto nivel del esquema</a:t>
            </a:r>
            <a:endParaRPr b="0" lang="es-CO"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CO" sz="2000" spc="-1" strike="noStrike">
                <a:solidFill>
                  <a:srgbClr val="000000"/>
                </a:solidFill>
                <a:latin typeface="Arial"/>
              </a:rPr>
              <a:t>Séptimo nivel del esquema</a:t>
            </a:r>
            <a:endParaRPr b="0" lang="es-C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Google Shape;358;p14"/>
          <p:cNvSpPr/>
          <p:nvPr/>
        </p:nvSpPr>
        <p:spPr>
          <a:xfrm>
            <a:off x="347760" y="1256400"/>
            <a:ext cx="7076520" cy="121788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1" lang="en" sz="3400" spc="-1" strike="noStrike">
                <a:solidFill>
                  <a:srgbClr val="000000"/>
                </a:solidFill>
                <a:latin typeface="Google Sans"/>
                <a:ea typeface="Google Sans"/>
              </a:rPr>
              <a:t>Executive summary NYC Taxi Limousine Commission</a:t>
            </a:r>
            <a:endParaRPr b="0" lang="es-CO" sz="3400" spc="-1" strike="noStrike">
              <a:solidFill>
                <a:srgbClr val="000000"/>
              </a:solidFill>
              <a:latin typeface="Arial"/>
            </a:endParaRPr>
          </a:p>
        </p:txBody>
      </p:sp>
      <p:sp>
        <p:nvSpPr>
          <p:cNvPr id="101" name="Google Shape;359;p14"/>
          <p:cNvSpPr/>
          <p:nvPr/>
        </p:nvSpPr>
        <p:spPr>
          <a:xfrm>
            <a:off x="695520" y="2742120"/>
            <a:ext cx="7076520" cy="45684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0" lang="en" sz="1800" spc="-1" strike="noStrike">
                <a:solidFill>
                  <a:srgbClr val="000000"/>
                </a:solidFill>
                <a:latin typeface="Google Sans"/>
                <a:ea typeface="Google Sans"/>
              </a:rPr>
              <a:t>Preliminary Data Analysis Report</a:t>
            </a:r>
            <a:endParaRPr b="0" lang="es-CO"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Google Shape;364;p15"/>
          <p:cNvSpPr/>
          <p:nvPr/>
        </p:nvSpPr>
        <p:spPr>
          <a:xfrm>
            <a:off x="4466880" y="6764040"/>
            <a:ext cx="3006720" cy="284760"/>
          </a:xfrm>
          <a:prstGeom prst="rect">
            <a:avLst/>
          </a:prstGeom>
          <a:noFill/>
          <a:ln w="0">
            <a:noFill/>
          </a:ln>
        </p:spPr>
        <p:style>
          <a:lnRef idx="0"/>
          <a:fillRef idx="0"/>
          <a:effectRef idx="0"/>
          <a:fontRef idx="minor"/>
        </p:style>
        <p:txBody>
          <a:bodyPr tIns="91440" bIns="91440" anchor="t">
            <a:normAutofit fontScale="60000"/>
          </a:bodyPr>
          <a:p>
            <a:pPr>
              <a:lnSpc>
                <a:spcPct val="105000"/>
              </a:lnSpc>
              <a:tabLst>
                <a:tab algn="l" pos="0"/>
              </a:tabLst>
            </a:pPr>
            <a:r>
              <a:rPr b="0" i="1" lang="en" sz="1100" spc="-1" strike="noStrike">
                <a:solidFill>
                  <a:srgbClr val="000000"/>
                </a:solidFill>
                <a:latin typeface="Lato"/>
                <a:ea typeface="Lato"/>
              </a:rPr>
              <a:t>Image Alt-Text Here</a:t>
            </a:r>
            <a:endParaRPr b="0" lang="es-CO" sz="1100" spc="-1" strike="noStrike">
              <a:solidFill>
                <a:srgbClr val="000000"/>
              </a:solidFill>
              <a:latin typeface="Arial"/>
            </a:endParaRPr>
          </a:p>
        </p:txBody>
      </p:sp>
      <p:sp>
        <p:nvSpPr>
          <p:cNvPr id="103" name="Google Shape;365;p15"/>
          <p:cNvSpPr/>
          <p:nvPr/>
        </p:nvSpPr>
        <p:spPr>
          <a:xfrm>
            <a:off x="156600" y="384480"/>
            <a:ext cx="7458480" cy="442800"/>
          </a:xfrm>
          <a:prstGeom prst="rect">
            <a:avLst/>
          </a:prstGeom>
          <a:noFill/>
          <a:ln w="0">
            <a:noFill/>
          </a:ln>
          <a:effectLst>
            <a:outerShdw algn="bl" blurRad="57240" dir="5400000" dist="19080" rotWithShape="0">
              <a:srgbClr val="000000">
                <a:alpha val="50000"/>
              </a:srgbClr>
            </a:outerShdw>
          </a:effectLst>
        </p:spPr>
        <p:style>
          <a:lnRef idx="0"/>
          <a:fillRef idx="0"/>
          <a:effectRef idx="0"/>
          <a:fontRef idx="minor"/>
        </p:style>
        <p:txBody>
          <a:bodyPr tIns="91440" bIns="91440" anchor="t">
            <a:spAutoFit/>
          </a:bodyPr>
          <a:p>
            <a:pPr algn="ctr">
              <a:lnSpc>
                <a:spcPct val="95000"/>
              </a:lnSpc>
              <a:tabLst>
                <a:tab algn="l" pos="0"/>
              </a:tabLst>
            </a:pPr>
            <a:r>
              <a:rPr b="1" lang="en" sz="1800" spc="-1" strike="noStrike">
                <a:solidFill>
                  <a:schemeClr val="dk1"/>
                </a:solidFill>
                <a:latin typeface="Google Sans SemiBold"/>
                <a:ea typeface="Google Sans SemiBold"/>
              </a:rPr>
              <a:t>New York City TLC Project Preliminary Report</a:t>
            </a:r>
            <a:endParaRPr b="0" lang="es-CO" sz="1800" spc="-1" strike="noStrike">
              <a:solidFill>
                <a:srgbClr val="000000"/>
              </a:solidFill>
              <a:latin typeface="Arial"/>
            </a:endParaRPr>
          </a:p>
        </p:txBody>
      </p:sp>
      <p:sp>
        <p:nvSpPr>
          <p:cNvPr id="104" name="Google Shape;366;p15"/>
          <p:cNvSpPr/>
          <p:nvPr/>
        </p:nvSpPr>
        <p:spPr>
          <a:xfrm>
            <a:off x="1763280" y="748080"/>
            <a:ext cx="4245840" cy="602280"/>
          </a:xfrm>
          <a:prstGeom prst="rect">
            <a:avLst/>
          </a:prstGeom>
          <a:noFill/>
          <a:ln w="0">
            <a:noFill/>
          </a:ln>
        </p:spPr>
        <p:style>
          <a:lnRef idx="0"/>
          <a:fillRef idx="0"/>
          <a:effectRef idx="0"/>
          <a:fontRef idx="minor"/>
        </p:style>
        <p:txBody>
          <a:bodyPr tIns="91440" bIns="91440" anchor="t">
            <a:spAutoFit/>
          </a:bodyPr>
          <a:p>
            <a:pPr algn="ctr">
              <a:lnSpc>
                <a:spcPct val="115000"/>
              </a:lnSpc>
              <a:tabLst>
                <a:tab algn="l" pos="0"/>
              </a:tabLst>
            </a:pPr>
            <a:r>
              <a:rPr b="1" lang="en" sz="1200" spc="-1" strike="noStrike">
                <a:solidFill>
                  <a:schemeClr val="dk1"/>
                </a:solidFill>
                <a:latin typeface="PT Sans Narrow"/>
                <a:ea typeface="PT Sans Narrow"/>
              </a:rPr>
              <a:t>Executive summary report</a:t>
            </a:r>
            <a:endParaRPr b="0" lang="es-CO" sz="1200" spc="-1" strike="noStrike">
              <a:solidFill>
                <a:srgbClr val="000000"/>
              </a:solidFill>
              <a:latin typeface="Arial"/>
            </a:endParaRPr>
          </a:p>
          <a:p>
            <a:pPr algn="ctr">
              <a:lnSpc>
                <a:spcPct val="115000"/>
              </a:lnSpc>
              <a:tabLst>
                <a:tab algn="l" pos="0"/>
              </a:tabLst>
            </a:pPr>
            <a:r>
              <a:rPr b="0" lang="en" sz="1200" spc="-1" strike="noStrike">
                <a:solidFill>
                  <a:schemeClr val="dk1"/>
                </a:solidFill>
                <a:latin typeface="PT Sans Narrow"/>
                <a:ea typeface="PT Sans Narrow"/>
              </a:rPr>
              <a:t>Commission Prepared by </a:t>
            </a:r>
            <a:r>
              <a:rPr b="1" lang="en" sz="1200" spc="-1" strike="noStrike">
                <a:solidFill>
                  <a:schemeClr val="dk1"/>
                </a:solidFill>
                <a:latin typeface="PT Sans Narrow"/>
                <a:ea typeface="PT Sans Narrow"/>
              </a:rPr>
              <a:t>Automatidata</a:t>
            </a:r>
            <a:endParaRPr b="0" lang="es-CO" sz="1200" spc="-1" strike="noStrike">
              <a:solidFill>
                <a:srgbClr val="000000"/>
              </a:solidFill>
              <a:latin typeface="Arial"/>
            </a:endParaRPr>
          </a:p>
        </p:txBody>
      </p:sp>
      <p:pic>
        <p:nvPicPr>
          <p:cNvPr id="105" name="Google Shape;367;p15" descr=""/>
          <p:cNvPicPr/>
          <p:nvPr/>
        </p:nvPicPr>
        <p:blipFill>
          <a:blip r:embed="rId1"/>
          <a:srcRect l="0" t="2515" r="0" b="0"/>
          <a:stretch/>
        </p:blipFill>
        <p:spPr>
          <a:xfrm>
            <a:off x="5529240" y="4617000"/>
            <a:ext cx="2089080" cy="3401280"/>
          </a:xfrm>
          <a:prstGeom prst="rect">
            <a:avLst/>
          </a:prstGeom>
          <a:ln w="19050">
            <a:solidFill>
              <a:srgbClr val="000000"/>
            </a:solidFill>
            <a:round/>
          </a:ln>
        </p:spPr>
      </p:pic>
      <p:sp>
        <p:nvSpPr>
          <p:cNvPr id="106" name="Google Shape;368;p15"/>
          <p:cNvSpPr/>
          <p:nvPr/>
        </p:nvSpPr>
        <p:spPr>
          <a:xfrm>
            <a:off x="4326480" y="7457040"/>
            <a:ext cx="3171960" cy="284760"/>
          </a:xfrm>
          <a:prstGeom prst="rect">
            <a:avLst/>
          </a:prstGeom>
          <a:noFill/>
          <a:ln w="0">
            <a:noFill/>
          </a:ln>
        </p:spPr>
        <p:style>
          <a:lnRef idx="0"/>
          <a:fillRef idx="0"/>
          <a:effectRef idx="0"/>
          <a:fontRef idx="minor"/>
        </p:style>
        <p:txBody>
          <a:bodyPr tIns="91440" bIns="91440" anchor="t">
            <a:normAutofit fontScale="60000"/>
          </a:bodyPr>
          <a:p>
            <a:pPr>
              <a:lnSpc>
                <a:spcPct val="105000"/>
              </a:lnSpc>
              <a:tabLst>
                <a:tab algn="l" pos="0"/>
              </a:tabLst>
            </a:pPr>
            <a:r>
              <a:rPr b="0" i="1" lang="en" sz="1100" spc="-1" strike="noStrike">
                <a:solidFill>
                  <a:srgbClr val="000000"/>
                </a:solidFill>
                <a:latin typeface="Lato"/>
                <a:ea typeface="Lato"/>
              </a:rPr>
              <a:t>Image Alt-Text Here</a:t>
            </a:r>
            <a:endParaRPr b="0" lang="es-CO" sz="1100" spc="-1" strike="noStrike">
              <a:solidFill>
                <a:srgbClr val="000000"/>
              </a:solidFill>
              <a:latin typeface="Arial"/>
            </a:endParaRPr>
          </a:p>
        </p:txBody>
      </p:sp>
      <p:sp>
        <p:nvSpPr>
          <p:cNvPr id="107" name="Google Shape;369;p15"/>
          <p:cNvSpPr/>
          <p:nvPr/>
        </p:nvSpPr>
        <p:spPr>
          <a:xfrm>
            <a:off x="2277000" y="1296000"/>
            <a:ext cx="5341320" cy="1035000"/>
          </a:xfrm>
          <a:prstGeom prst="rect">
            <a:avLst/>
          </a:prstGeom>
          <a:noFill/>
          <a:ln w="9525">
            <a:solidFill>
              <a:srgbClr val="b7b7b7"/>
            </a:solidFill>
            <a:round/>
          </a:ln>
        </p:spPr>
        <p:style>
          <a:lnRef idx="0"/>
          <a:fillRef idx="0"/>
          <a:effectRef idx="0"/>
          <a:fontRef idx="minor"/>
        </p:style>
        <p:txBody>
          <a:bodyPr tIns="91440" bIns="91440" anchor="t">
            <a:spAutoFit/>
          </a:bodyPr>
          <a:p>
            <a:pPr>
              <a:lnSpc>
                <a:spcPct val="100000"/>
              </a:lnSpc>
              <a:tabLst>
                <a:tab algn="l" pos="0"/>
              </a:tabLst>
            </a:pPr>
            <a:r>
              <a:rPr b="0" lang="en" sz="1400" spc="-1" strike="noStrike">
                <a:solidFill>
                  <a:srgbClr val="000000"/>
                </a:solidFill>
                <a:latin typeface="Google Sans"/>
                <a:ea typeface="Google Sans"/>
              </a:rPr>
              <a:t>In this report a initial exploration of the data o f the NYC Taxi Limousine Commission was done to inform about key variables with the use of descriptive statistics. These results will help to create further more detailed reports with key insights. </a:t>
            </a:r>
            <a:endParaRPr b="0" lang="es-CO" sz="1400" spc="-1" strike="noStrike">
              <a:solidFill>
                <a:srgbClr val="000000"/>
              </a:solidFill>
              <a:latin typeface="Arial"/>
            </a:endParaRPr>
          </a:p>
        </p:txBody>
      </p:sp>
      <p:sp>
        <p:nvSpPr>
          <p:cNvPr id="108" name="Google Shape;370;p15"/>
          <p:cNvSpPr/>
          <p:nvPr/>
        </p:nvSpPr>
        <p:spPr>
          <a:xfrm>
            <a:off x="2277000" y="2327400"/>
            <a:ext cx="5341320" cy="791280"/>
          </a:xfrm>
          <a:prstGeom prst="rect">
            <a:avLst/>
          </a:prstGeom>
          <a:noFill/>
          <a:ln w="9525">
            <a:solidFill>
              <a:srgbClr val="b7b7b7"/>
            </a:solidFill>
            <a:round/>
          </a:ln>
        </p:spPr>
        <p:style>
          <a:lnRef idx="0"/>
          <a:fillRef idx="0"/>
          <a:effectRef idx="0"/>
          <a:fontRef idx="minor"/>
        </p:style>
        <p:txBody>
          <a:bodyPr tIns="91440" bIns="91440" anchor="t">
            <a:spAutoFit/>
          </a:bodyPr>
          <a:p>
            <a:pPr marL="457200" indent="-317520">
              <a:lnSpc>
                <a:spcPct val="100000"/>
              </a:lnSpc>
              <a:buClr>
                <a:srgbClr val="000000"/>
              </a:buClr>
              <a:buFont typeface="Google Sans"/>
              <a:buChar char="-"/>
            </a:pPr>
            <a:r>
              <a:rPr b="0" lang="en" sz="1400" spc="-1" strike="noStrike">
                <a:solidFill>
                  <a:srgbClr val="000000"/>
                </a:solidFill>
                <a:latin typeface="Google Sans"/>
                <a:ea typeface="Google Sans"/>
              </a:rPr>
              <a:t>Find any unusual values.</a:t>
            </a:r>
            <a:endParaRPr b="0" lang="es-CO" sz="1400" spc="-1" strike="noStrike">
              <a:solidFill>
                <a:srgbClr val="000000"/>
              </a:solidFill>
              <a:latin typeface="Arial"/>
            </a:endParaRPr>
          </a:p>
          <a:p>
            <a:pPr marL="457200" indent="-317520">
              <a:lnSpc>
                <a:spcPct val="100000"/>
              </a:lnSpc>
              <a:buClr>
                <a:srgbClr val="000000"/>
              </a:buClr>
              <a:buFont typeface="Google Sans"/>
              <a:buChar char="-"/>
            </a:pPr>
            <a:r>
              <a:rPr b="0" lang="en" sz="1400" spc="-1" strike="noStrike">
                <a:solidFill>
                  <a:srgbClr val="000000"/>
                </a:solidFill>
                <a:latin typeface="Google Sans"/>
                <a:ea typeface="Google Sans"/>
              </a:rPr>
              <a:t>Find potential correlations between two variables</a:t>
            </a:r>
            <a:endParaRPr b="0" lang="es-CO" sz="1400" spc="-1" strike="noStrike">
              <a:solidFill>
                <a:srgbClr val="000000"/>
              </a:solidFill>
              <a:latin typeface="Arial"/>
            </a:endParaRPr>
          </a:p>
          <a:p>
            <a:pPr>
              <a:lnSpc>
                <a:spcPct val="100000"/>
              </a:lnSpc>
              <a:tabLst>
                <a:tab algn="l" pos="0"/>
              </a:tabLst>
            </a:pPr>
            <a:endParaRPr b="0" lang="es-CO" sz="1200" spc="-1" strike="noStrike">
              <a:solidFill>
                <a:srgbClr val="000000"/>
              </a:solidFill>
              <a:latin typeface="Arial"/>
            </a:endParaRPr>
          </a:p>
        </p:txBody>
      </p:sp>
      <p:sp>
        <p:nvSpPr>
          <p:cNvPr id="109" name="Google Shape;371;p15"/>
          <p:cNvSpPr/>
          <p:nvPr/>
        </p:nvSpPr>
        <p:spPr>
          <a:xfrm>
            <a:off x="2277000" y="2898720"/>
            <a:ext cx="5341320" cy="1674360"/>
          </a:xfrm>
          <a:prstGeom prst="rect">
            <a:avLst/>
          </a:prstGeom>
          <a:noFill/>
          <a:ln w="9525">
            <a:solidFill>
              <a:srgbClr val="b7b7b7"/>
            </a:solidFill>
            <a:round/>
          </a:ln>
        </p:spPr>
        <p:style>
          <a:lnRef idx="0"/>
          <a:fillRef idx="0"/>
          <a:effectRef idx="0"/>
          <a:fontRef idx="minor"/>
        </p:style>
        <p:txBody>
          <a:bodyPr tIns="91440" bIns="91440" anchor="t">
            <a:spAutoFit/>
          </a:bodyPr>
          <a:p>
            <a:pPr marL="457200" indent="-317520">
              <a:lnSpc>
                <a:spcPct val="100000"/>
              </a:lnSpc>
              <a:buClr>
                <a:srgbClr val="000000"/>
              </a:buClr>
              <a:buFont typeface="Google Sans"/>
              <a:buChar char="-"/>
            </a:pPr>
            <a:r>
              <a:rPr b="0" lang="en" sz="1400" spc="-1" strike="noStrike">
                <a:solidFill>
                  <a:schemeClr val="dk1"/>
                </a:solidFill>
                <a:latin typeface="Google Sans"/>
                <a:ea typeface="Google Sans"/>
              </a:rPr>
              <a:t>Consider which variables are most suitable to build a predictive model</a:t>
            </a:r>
            <a:endParaRPr b="0" lang="es-CO" sz="1400" spc="-1" strike="noStrike">
              <a:solidFill>
                <a:srgbClr val="000000"/>
              </a:solidFill>
              <a:latin typeface="Arial"/>
            </a:endParaRPr>
          </a:p>
          <a:p>
            <a:pPr marL="457200" indent="-317520">
              <a:lnSpc>
                <a:spcPct val="100000"/>
              </a:lnSpc>
              <a:buClr>
                <a:srgbClr val="000000"/>
              </a:buClr>
              <a:buFont typeface="Google Sans"/>
              <a:buChar char="-"/>
            </a:pPr>
            <a:r>
              <a:rPr b="0" lang="en" sz="1400" spc="-1" strike="noStrike">
                <a:solidFill>
                  <a:schemeClr val="dk1"/>
                </a:solidFill>
                <a:latin typeface="Google Sans"/>
                <a:ea typeface="Google Sans"/>
              </a:rPr>
              <a:t>Identify components of the data that will provide key insights.</a:t>
            </a:r>
            <a:endParaRPr b="0" lang="es-CO" sz="1400" spc="-1" strike="noStrike">
              <a:solidFill>
                <a:srgbClr val="000000"/>
              </a:solidFill>
              <a:latin typeface="Arial"/>
            </a:endParaRPr>
          </a:p>
          <a:p>
            <a:pPr marL="457200" indent="-317520">
              <a:lnSpc>
                <a:spcPct val="100000"/>
              </a:lnSpc>
              <a:buClr>
                <a:srgbClr val="000000"/>
              </a:buClr>
              <a:buFont typeface="Google Sans"/>
              <a:buChar char="-"/>
            </a:pPr>
            <a:r>
              <a:rPr b="0" lang="en" sz="1400" spc="-1" strike="noStrike">
                <a:solidFill>
                  <a:schemeClr val="dk1"/>
                </a:solidFill>
                <a:latin typeface="Google Sans"/>
                <a:ea typeface="Google Sans"/>
              </a:rPr>
              <a:t>Lay down the groundwork for further research with other analysis methods such as exploratory analysis,  modeling and visualization.</a:t>
            </a:r>
            <a:endParaRPr b="0" lang="es-CO" sz="1400" spc="-1" strike="noStrike">
              <a:solidFill>
                <a:srgbClr val="000000"/>
              </a:solidFill>
              <a:latin typeface="Arial"/>
            </a:endParaRPr>
          </a:p>
        </p:txBody>
      </p:sp>
      <p:sp>
        <p:nvSpPr>
          <p:cNvPr id="110" name="Google Shape;372;p15"/>
          <p:cNvSpPr/>
          <p:nvPr/>
        </p:nvSpPr>
        <p:spPr>
          <a:xfrm>
            <a:off x="156600" y="5677560"/>
            <a:ext cx="4058640" cy="1461240"/>
          </a:xfrm>
          <a:prstGeom prst="rect">
            <a:avLst/>
          </a:prstGeom>
          <a:noFill/>
          <a:ln w="9525">
            <a:solidFill>
              <a:srgbClr val="999999"/>
            </a:solidFill>
            <a:round/>
          </a:ln>
        </p:spPr>
        <p:style>
          <a:lnRef idx="0"/>
          <a:fillRef idx="0"/>
          <a:effectRef idx="0"/>
          <a:fontRef idx="minor"/>
        </p:style>
        <p:txBody>
          <a:bodyPr tIns="91440" bIns="91440" anchor="t">
            <a:spAutoFit/>
          </a:bodyPr>
          <a:p>
            <a:pPr marL="457200" indent="-317520">
              <a:lnSpc>
                <a:spcPct val="100000"/>
              </a:lnSpc>
              <a:buClr>
                <a:srgbClr val="000000"/>
              </a:buClr>
              <a:buFont typeface="Google Sans"/>
              <a:buChar char="-"/>
            </a:pPr>
            <a:r>
              <a:rPr b="0" lang="en" sz="1400" spc="-1" strike="noStrike">
                <a:solidFill>
                  <a:srgbClr val="000000"/>
                </a:solidFill>
                <a:latin typeface="Google Sans"/>
                <a:ea typeface="Google Sans"/>
              </a:rPr>
              <a:t>The dataset does have variables than are useful to help build a data model</a:t>
            </a:r>
            <a:endParaRPr b="0" lang="es-CO" sz="1400" spc="-1" strike="noStrike">
              <a:solidFill>
                <a:srgbClr val="000000"/>
              </a:solidFill>
              <a:latin typeface="Arial"/>
            </a:endParaRPr>
          </a:p>
          <a:p>
            <a:pPr marL="457200" indent="-317520">
              <a:lnSpc>
                <a:spcPct val="100000"/>
              </a:lnSpc>
              <a:buClr>
                <a:srgbClr val="000000"/>
              </a:buClr>
              <a:buFont typeface="Google Sans"/>
              <a:buChar char="-"/>
            </a:pPr>
            <a:r>
              <a:rPr b="0" lang="en" sz="1400" spc="-1" strike="noStrike">
                <a:solidFill>
                  <a:srgbClr val="000000"/>
                </a:solidFill>
                <a:latin typeface="Google Sans"/>
                <a:ea typeface="Google Sans"/>
              </a:rPr>
              <a:t>There are some short distance trips that are expensive because include other charges. Please refer to the image attached.</a:t>
            </a:r>
            <a:endParaRPr b="0" lang="es-CO" sz="1400" spc="-1" strike="noStrike">
              <a:solidFill>
                <a:srgbClr val="000000"/>
              </a:solidFill>
              <a:latin typeface="Arial"/>
            </a:endParaRPr>
          </a:p>
        </p:txBody>
      </p:sp>
      <p:sp>
        <p:nvSpPr>
          <p:cNvPr id="111" name="Google Shape;373;p15"/>
          <p:cNvSpPr/>
          <p:nvPr/>
        </p:nvSpPr>
        <p:spPr>
          <a:xfrm>
            <a:off x="290880" y="8633520"/>
            <a:ext cx="7327440" cy="821880"/>
          </a:xfrm>
          <a:prstGeom prst="rect">
            <a:avLst/>
          </a:prstGeom>
          <a:noFill/>
          <a:ln w="9525">
            <a:solidFill>
              <a:srgbClr val="b7b7b7"/>
            </a:solidFill>
            <a:round/>
          </a:ln>
        </p:spPr>
        <p:style>
          <a:lnRef idx="0"/>
          <a:fillRef idx="0"/>
          <a:effectRef idx="0"/>
          <a:fontRef idx="minor"/>
        </p:style>
        <p:txBody>
          <a:bodyPr tIns="91440" bIns="91440" anchor="t">
            <a:spAutoFit/>
          </a:bodyPr>
          <a:p>
            <a:pPr marL="457200" indent="-317520">
              <a:lnSpc>
                <a:spcPct val="100000"/>
              </a:lnSpc>
              <a:buClr>
                <a:srgbClr val="000000"/>
              </a:buClr>
              <a:buFont typeface="Google Sans"/>
              <a:buChar char="-"/>
            </a:pPr>
            <a:r>
              <a:rPr b="0" lang="en" sz="1400" spc="-1" strike="noStrike">
                <a:solidFill>
                  <a:srgbClr val="000000"/>
                </a:solidFill>
                <a:latin typeface="Google Sans"/>
                <a:ea typeface="Google Sans"/>
              </a:rPr>
              <a:t>Perform EDA</a:t>
            </a:r>
            <a:endParaRPr b="0" lang="es-CO" sz="1400" spc="-1" strike="noStrike">
              <a:solidFill>
                <a:srgbClr val="000000"/>
              </a:solidFill>
              <a:latin typeface="Arial"/>
            </a:endParaRPr>
          </a:p>
          <a:p>
            <a:pPr marL="457200" indent="-317520">
              <a:lnSpc>
                <a:spcPct val="100000"/>
              </a:lnSpc>
              <a:buClr>
                <a:srgbClr val="000000"/>
              </a:buClr>
              <a:buFont typeface="Google Sans"/>
              <a:buChar char="-"/>
            </a:pPr>
            <a:r>
              <a:rPr b="0" lang="en" sz="1400" spc="-1" strike="noStrike">
                <a:solidFill>
                  <a:srgbClr val="000000"/>
                </a:solidFill>
                <a:latin typeface="Google Sans"/>
                <a:ea typeface="Google Sans"/>
              </a:rPr>
              <a:t>Perform data cleaning and data analysis to find outliers or any anomalies</a:t>
            </a:r>
            <a:endParaRPr b="0" lang="es-CO" sz="1400" spc="-1" strike="noStrike">
              <a:solidFill>
                <a:srgbClr val="000000"/>
              </a:solidFill>
              <a:latin typeface="Arial"/>
            </a:endParaRPr>
          </a:p>
          <a:p>
            <a:pPr marL="457200" indent="-317520">
              <a:lnSpc>
                <a:spcPct val="100000"/>
              </a:lnSpc>
              <a:buClr>
                <a:srgbClr val="000000"/>
              </a:buClr>
              <a:buFont typeface="Google Sans"/>
              <a:buChar char="-"/>
            </a:pPr>
            <a:r>
              <a:rPr b="0" lang="en" sz="1400" spc="-1" strike="noStrike">
                <a:solidFill>
                  <a:srgbClr val="000000"/>
                </a:solidFill>
                <a:latin typeface="Google Sans"/>
                <a:ea typeface="Google Sans"/>
              </a:rPr>
              <a:t>Build and run a regression model</a:t>
            </a:r>
            <a:endParaRPr b="0" lang="es-CO"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LibreOffice/7.5.0.3$Windows_X86_64 LibreOffice_project/c21113d003cd3efa8c53188764377a8272d9d6de</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es-CO</dc:language>
  <cp:lastModifiedBy/>
  <dcterms:modified xsi:type="dcterms:W3CDTF">2023-05-29T11:19:56Z</dcterms:modified>
  <cp:revision>1</cp:revision>
  <dc:subject/>
  <dc:title/>
</cp:coreProperties>
</file>