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krDhz6o0FAjth4bOsFQw7KJ6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udupYhAxE0cCKh-S5ba1LBWLYhUBgeyXwTMEkZ7-b8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serbroker/NASA-SPACE-APP-2022/blob/main/Listado%20de%20dise%C3%B1o%203D%20(1).xl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122825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l="29060" r="18301" b="18113"/>
          <a:stretch/>
        </p:blipFill>
        <p:spPr>
          <a:xfrm>
            <a:off x="5653025" y="734700"/>
            <a:ext cx="3510301" cy="3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07100" y="151225"/>
            <a:ext cx="232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2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90925" y="3592075"/>
            <a:ext cx="7345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Shirley Lozada Thedy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Fernando A. Serra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416775" y="2210925"/>
            <a:ext cx="4111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OUTFITTING A MARS HABITAT: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3D PRINT CHALLENGE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52750" y="1241325"/>
            <a:ext cx="4821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change is coming, let us be the authors” We believe that we must be part of the changes for common good</a:t>
            </a:r>
            <a:endParaRPr sz="17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9565375" y="15968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751" y="2734862"/>
            <a:ext cx="2790825" cy="14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996000" y="628675"/>
            <a:ext cx="7245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/>
              <a:t>We got to mars, one year mission, water and food for now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a- A broken Rover wheel/tyre,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b- Tools were lost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c- There are not many real estate elements or work tables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/>
          </a:p>
        </p:txBody>
      </p:sp>
      <p:sp>
        <p:nvSpPr>
          <p:cNvPr id="67" name="Google Shape;67;p2"/>
          <p:cNvSpPr/>
          <p:nvPr/>
        </p:nvSpPr>
        <p:spPr>
          <a:xfrm>
            <a:off x="0" y="122825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7100" y="151225"/>
            <a:ext cx="232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2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00" y="2818150"/>
            <a:ext cx="2790825" cy="14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5">
            <a:alphaModFix/>
          </a:blip>
          <a:srcRect r="25104"/>
          <a:stretch/>
        </p:blipFill>
        <p:spPr>
          <a:xfrm>
            <a:off x="3273550" y="2734875"/>
            <a:ext cx="2596900" cy="15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3620075" y="129875"/>
            <a:ext cx="523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Understanding the challenge</a:t>
            </a:r>
            <a:endParaRPr sz="27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548300" y="2281163"/>
            <a:ext cx="604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/>
              <a:t>We have three printers with the following characteristics: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341600" y="1865075"/>
            <a:ext cx="661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/>
              <a:t>Short-term challenge is to design the three main elements a-b-c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14150" y="45140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324626" y="4207775"/>
            <a:ext cx="2329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-LARGE OBJECTS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-OUTSIDE THE HABITAT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-RESOLUTION 25MM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/>
          </a:p>
        </p:txBody>
      </p:sp>
      <p:sp>
        <p:nvSpPr>
          <p:cNvPr id="76" name="Google Shape;76;p2"/>
          <p:cNvSpPr txBox="1"/>
          <p:nvPr/>
        </p:nvSpPr>
        <p:spPr>
          <a:xfrm>
            <a:off x="367200" y="4283963"/>
            <a:ext cx="2790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-LOW SUPPLY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-SMALL PIECES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-Res: 0.1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/>
          </a:p>
        </p:txBody>
      </p:sp>
      <p:sp>
        <p:nvSpPr>
          <p:cNvPr id="77" name="Google Shape;77;p2"/>
          <p:cNvSpPr txBox="1"/>
          <p:nvPr/>
        </p:nvSpPr>
        <p:spPr>
          <a:xfrm>
            <a:off x="3726900" y="4283963"/>
            <a:ext cx="1842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-MORE MATERIAL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-LARGE PIECES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-RES 0.1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/>
          </a:p>
        </p:txBody>
      </p:sp>
      <p:sp>
        <p:nvSpPr>
          <p:cNvPr id="78" name="Google Shape;78;p2"/>
          <p:cNvSpPr txBox="1"/>
          <p:nvPr/>
        </p:nvSpPr>
        <p:spPr>
          <a:xfrm>
            <a:off x="351000" y="2808600"/>
            <a:ext cx="64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Steel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3206875" y="2764575"/>
            <a:ext cx="8313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Plastic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046075" y="2734875"/>
            <a:ext cx="9399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Cement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22825" y="857525"/>
            <a:ext cx="8930100" cy="257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l="46241" t="5096"/>
          <a:stretch/>
        </p:blipFill>
        <p:spPr>
          <a:xfrm>
            <a:off x="184100" y="789359"/>
            <a:ext cx="2564099" cy="254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l="23883" r="4436"/>
          <a:stretch/>
        </p:blipFill>
        <p:spPr>
          <a:xfrm>
            <a:off x="2595794" y="789350"/>
            <a:ext cx="3244656" cy="25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306950" y="3436775"/>
            <a:ext cx="25335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1-Rover Wheel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2-Cover - Tread - Steering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3- Lid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(METAL AND POLYMER)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 l="25823" r="22289"/>
          <a:stretch/>
        </p:blipFill>
        <p:spPr>
          <a:xfrm>
            <a:off x="5808175" y="789350"/>
            <a:ext cx="3244650" cy="24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3531350" y="3613775"/>
            <a:ext cx="2564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1- Multifunctional Tool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(METAL AND POLYMER)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</p:txBody>
      </p:sp>
      <p:sp>
        <p:nvSpPr>
          <p:cNvPr id="91" name="Google Shape;91;p3"/>
          <p:cNvSpPr txBox="1"/>
          <p:nvPr/>
        </p:nvSpPr>
        <p:spPr>
          <a:xfrm>
            <a:off x="6786350" y="3548325"/>
            <a:ext cx="2011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multitasking table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(CEMENT)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</p:txBody>
      </p:sp>
      <p:sp>
        <p:nvSpPr>
          <p:cNvPr id="92" name="Google Shape;92;p3"/>
          <p:cNvSpPr/>
          <p:nvPr/>
        </p:nvSpPr>
        <p:spPr>
          <a:xfrm>
            <a:off x="0" y="122825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230900" y="75025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5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6464950" y="53675"/>
            <a:ext cx="193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 sz="27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l="19128" r="18686"/>
          <a:stretch/>
        </p:blipFill>
        <p:spPr>
          <a:xfrm>
            <a:off x="1023511" y="228600"/>
            <a:ext cx="56861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307100" y="591450"/>
            <a:ext cx="232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Higher and more inclined tread.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294825" y="1228300"/>
            <a:ext cx="1748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rubber cover</a:t>
            </a: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amortiguada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6863100" y="598800"/>
            <a:ext cx="188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Outer Lid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965550" y="1555950"/>
            <a:ext cx="1883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Anillo. Parte superior. ext. Gomas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6863100" y="3669550"/>
            <a:ext cx="208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Tornillos de sujeción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062725" y="2471950"/>
            <a:ext cx="208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Lid support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51650" y="3930550"/>
            <a:ext cx="208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secondary screw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991450" y="454555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main screw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4"/>
          <p:cNvCxnSpPr>
            <a:stCxn id="102" idx="1"/>
          </p:cNvCxnSpPr>
          <p:nvPr/>
        </p:nvCxnSpPr>
        <p:spPr>
          <a:xfrm flipH="1">
            <a:off x="5542800" y="829650"/>
            <a:ext cx="1320300" cy="567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4"/>
          <p:cNvCxnSpPr>
            <a:stCxn id="103" idx="1"/>
          </p:cNvCxnSpPr>
          <p:nvPr/>
        </p:nvCxnSpPr>
        <p:spPr>
          <a:xfrm flipH="1">
            <a:off x="5384250" y="2063850"/>
            <a:ext cx="1581300" cy="55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4"/>
          <p:cNvCxnSpPr>
            <a:stCxn id="105" idx="1"/>
          </p:cNvCxnSpPr>
          <p:nvPr/>
        </p:nvCxnSpPr>
        <p:spPr>
          <a:xfrm rot="10800000">
            <a:off x="6218225" y="2641000"/>
            <a:ext cx="844500" cy="6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4"/>
          <p:cNvCxnSpPr/>
          <p:nvPr/>
        </p:nvCxnSpPr>
        <p:spPr>
          <a:xfrm rot="10800000">
            <a:off x="5419775" y="3316475"/>
            <a:ext cx="1520100" cy="706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4"/>
          <p:cNvSpPr/>
          <p:nvPr/>
        </p:nvSpPr>
        <p:spPr>
          <a:xfrm>
            <a:off x="0" y="-600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30900" y="-484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5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620075" y="-22525"/>
            <a:ext cx="523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>
                <a:solidFill>
                  <a:srgbClr val="FFF2CC"/>
                </a:solidFill>
              </a:rPr>
              <a:t>Solutions wheel - tire - cap</a:t>
            </a:r>
            <a:endParaRPr sz="27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>
            <a:off x="2257000" y="1228300"/>
            <a:ext cx="829200" cy="18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4"/>
          <p:cNvCxnSpPr>
            <a:stCxn id="107" idx="1"/>
          </p:cNvCxnSpPr>
          <p:nvPr/>
        </p:nvCxnSpPr>
        <p:spPr>
          <a:xfrm rot="10800000">
            <a:off x="4222050" y="4683100"/>
            <a:ext cx="1769400" cy="9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l="41271" t="12427" r="41434" b="48167"/>
          <a:stretch/>
        </p:blipFill>
        <p:spPr>
          <a:xfrm>
            <a:off x="378525" y="1903850"/>
            <a:ext cx="1581299" cy="20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l="22321" r="6996"/>
          <a:stretch/>
        </p:blipFill>
        <p:spPr>
          <a:xfrm>
            <a:off x="1812125" y="552600"/>
            <a:ext cx="6001763" cy="4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829525" y="1150800"/>
            <a:ext cx="139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/>
              <a:t>tool handle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274225" y="659525"/>
            <a:ext cx="271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Screwdriver tools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831300" y="3875575"/>
            <a:ext cx="207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/>
              <a:t>Hammer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74225" y="4590775"/>
            <a:ext cx="151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/>
              <a:t>Fork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455000" y="1734300"/>
            <a:ext cx="168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/>
              <a:t>Threaded coupling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682975" y="1752588"/>
            <a:ext cx="194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/>
              <a:t>Strike tool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99800" y="2952625"/>
            <a:ext cx="1391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1"/>
              <a:t>Internal box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75050" y="4498650"/>
            <a:ext cx="244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/>
              <a:t>Ruler in mm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0" y="-600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30900" y="-484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5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742325" y="-22525"/>
            <a:ext cx="480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Solutions </a:t>
            </a:r>
            <a:r>
              <a:rPr lang="es" sz="2500" b="1">
                <a:solidFill>
                  <a:srgbClr val="FFF2CC"/>
                </a:solidFill>
              </a:rPr>
              <a:t>Multifunction Tool</a:t>
            </a:r>
            <a:endParaRPr sz="27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"/>
          <p:cNvCxnSpPr>
            <a:stCxn id="124" idx="1"/>
          </p:cNvCxnSpPr>
          <p:nvPr/>
        </p:nvCxnSpPr>
        <p:spPr>
          <a:xfrm flipH="1">
            <a:off x="4882525" y="890375"/>
            <a:ext cx="1391700" cy="60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p5"/>
          <p:cNvCxnSpPr/>
          <p:nvPr/>
        </p:nvCxnSpPr>
        <p:spPr>
          <a:xfrm>
            <a:off x="1811750" y="1443250"/>
            <a:ext cx="767700" cy="568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6;p5"/>
          <p:cNvCxnSpPr/>
          <p:nvPr/>
        </p:nvCxnSpPr>
        <p:spPr>
          <a:xfrm>
            <a:off x="1581425" y="3224275"/>
            <a:ext cx="890400" cy="123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p5"/>
          <p:cNvCxnSpPr/>
          <p:nvPr/>
        </p:nvCxnSpPr>
        <p:spPr>
          <a:xfrm rot="10800000" flipH="1">
            <a:off x="3369950" y="3660625"/>
            <a:ext cx="929100" cy="112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5"/>
          <p:cNvCxnSpPr>
            <a:stCxn id="126" idx="1"/>
          </p:cNvCxnSpPr>
          <p:nvPr/>
        </p:nvCxnSpPr>
        <p:spPr>
          <a:xfrm rot="10800000">
            <a:off x="5731825" y="4621525"/>
            <a:ext cx="542400" cy="18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39;p5"/>
          <p:cNvCxnSpPr/>
          <p:nvPr/>
        </p:nvCxnSpPr>
        <p:spPr>
          <a:xfrm rot="10800000">
            <a:off x="6033925" y="3635400"/>
            <a:ext cx="752400" cy="38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5"/>
          <p:cNvCxnSpPr/>
          <p:nvPr/>
        </p:nvCxnSpPr>
        <p:spPr>
          <a:xfrm flipH="1">
            <a:off x="6585625" y="1983963"/>
            <a:ext cx="890400" cy="454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5"/>
          <p:cNvCxnSpPr/>
          <p:nvPr/>
        </p:nvCxnSpPr>
        <p:spPr>
          <a:xfrm flipH="1">
            <a:off x="5304475" y="2156550"/>
            <a:ext cx="99300" cy="1065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23749" r="22346"/>
          <a:stretch/>
        </p:blipFill>
        <p:spPr>
          <a:xfrm>
            <a:off x="0" y="488875"/>
            <a:ext cx="4314400" cy="45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l="59766" t="27678" r="27464" b="48551"/>
          <a:stretch/>
        </p:blipFill>
        <p:spPr>
          <a:xfrm>
            <a:off x="4850025" y="850475"/>
            <a:ext cx="3763424" cy="3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6730950" y="2901150"/>
            <a:ext cx="188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>
                <a:solidFill>
                  <a:srgbClr val="FFF2CC"/>
                </a:solidFill>
              </a:rPr>
              <a:t>Screw Fastener</a:t>
            </a:r>
            <a:endParaRPr sz="16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0" y="4360275"/>
            <a:ext cx="296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/>
              <a:t>One or several levels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5607275" y="1643575"/>
            <a:ext cx="1259100" cy="431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>
                <a:solidFill>
                  <a:srgbClr val="FFF2CC"/>
                </a:solidFill>
              </a:rPr>
              <a:t>Screw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0" y="151800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230900" y="1040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5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3620075" y="129875"/>
            <a:ext cx="490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s" sz="2500" b="1">
                <a:solidFill>
                  <a:srgbClr val="FFF2CC"/>
                </a:solidFill>
              </a:rPr>
              <a:t>multitasking table</a:t>
            </a:r>
            <a:endParaRPr sz="27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1547250" y="590550"/>
            <a:ext cx="604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b="1" dirty="0"/>
              <a:t>30 STL DESIGN PIECES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 b="1" u="sng" dirty="0">
                <a:solidFill>
                  <a:schemeClr val="hlink"/>
                </a:solidFill>
                <a:hlinkClick r:id="rId3"/>
              </a:rPr>
              <a:t>(</a:t>
            </a:r>
            <a:r>
              <a:rPr lang="es" sz="1500" b="1" u="sng" dirty="0">
                <a:solidFill>
                  <a:schemeClr val="hlink"/>
                </a:solidFill>
                <a:hlinkClick r:id="rId4"/>
              </a:rPr>
              <a:t>See in the following Link</a:t>
            </a:r>
            <a:r>
              <a:rPr lang="es" sz="1500" b="1" u="sng" dirty="0">
                <a:solidFill>
                  <a:schemeClr val="hlink"/>
                </a:solidFill>
                <a:hlinkClick r:id="rId3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75600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230900" y="278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5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4839275" y="53675"/>
            <a:ext cx="4212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2300" b="1">
                <a:solidFill>
                  <a:srgbClr val="FFF2CC"/>
                </a:solidFill>
              </a:rPr>
              <a:t>Data sheet for 3D printing</a:t>
            </a:r>
            <a:endParaRPr sz="25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 t="30267" r="30805" b="6436"/>
          <a:stretch/>
        </p:blipFill>
        <p:spPr>
          <a:xfrm>
            <a:off x="152400" y="1086025"/>
            <a:ext cx="8890949" cy="40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6985950" y="1197600"/>
            <a:ext cx="1765800" cy="523200"/>
          </a:xfrm>
          <a:prstGeom prst="wedgeRectCallout">
            <a:avLst>
              <a:gd name="adj1" fmla="val -44783"/>
              <a:gd name="adj2" fmla="val 21704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7055100" y="1236000"/>
            <a:ext cx="1627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!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l="20859" r="14238" b="14066"/>
          <a:stretch/>
        </p:blipFill>
        <p:spPr>
          <a:xfrm>
            <a:off x="5373500" y="1958025"/>
            <a:ext cx="3112851" cy="2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0" y="151800"/>
            <a:ext cx="8751600" cy="523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230900" y="1040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sz="25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391475" y="129875"/>
            <a:ext cx="523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Continuity of the proyect</a:t>
            </a:r>
            <a:endParaRPr sz="2700" b="1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l="5795" t="29136" r="43589" b="19457"/>
          <a:stretch/>
        </p:blipFill>
        <p:spPr>
          <a:xfrm>
            <a:off x="0" y="966725"/>
            <a:ext cx="5679677" cy="37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Presentación en pantalla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Serra Fernando - Epta Argentina</cp:lastModifiedBy>
  <cp:revision>1</cp:revision>
  <dcterms:modified xsi:type="dcterms:W3CDTF">2022-10-02T16:02:53Z</dcterms:modified>
</cp:coreProperties>
</file>