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9.05.2022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9.05.2022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9.05.2022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9.05.2022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9.05.2022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9.05.2022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9.05.2022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3" name="bomb.wav"/>
          </p:stSnd>
        </p:sndAc>
      </p:transition>
    </mc:Choice>
    <mc:Fallback>
      <p:transition spd="slow">
        <p:fade/>
        <p:sndAc>
          <p:stSnd>
            <p:snd r:embed="rId13" name="bomb.wav"/>
          </p:stSnd>
        </p:sndAc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800" b="1">
                <a:solidFill>
                  <a:srgbClr val="FF0000"/>
                </a:solidFill>
              </a:rPr>
              <a:t>print("Hello World")</a:t>
            </a:r>
            <a:endParaRPr lang="en-US" sz="4800" b="1">
              <a:solidFill>
                <a:srgbClr val="FF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ülen Yüz 3"/>
          <p:cNvSpPr/>
          <p:nvPr/>
        </p:nvSpPr>
        <p:spPr>
          <a:xfrm>
            <a:off x="3131840" y="1052736"/>
            <a:ext cx="3096344" cy="122413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89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 = 0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tr-TR" smtClean="0"/>
              <a:t>a += 1</a:t>
            </a:r>
            <a:endParaRPr lang="en-US"/>
          </a:p>
        </p:txBody>
      </p:sp>
      <p:sp>
        <p:nvSpPr>
          <p:cNvPr id="4" name="Dikdörtgen 3"/>
          <p:cNvSpPr/>
          <p:nvPr/>
        </p:nvSpPr>
        <p:spPr>
          <a:xfrm>
            <a:off x="3241348" y="2967335"/>
            <a:ext cx="2661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spc="30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</a:t>
            </a:r>
            <a:r>
              <a:rPr lang="tr-TR" sz="5400" b="1" cap="none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rint</a:t>
            </a:r>
            <a:r>
              <a:rPr lang="tr-TR" sz="5400" b="1" cap="none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(a)</a:t>
            </a:r>
            <a:endParaRPr lang="en-US" sz="5400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90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import os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RightUp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/>
          <a:lstStyle/>
          <a:p>
            <a:pPr marL="0" indent="0">
              <a:buNone/>
            </a:pPr>
            <a:r>
              <a:rPr lang="tr-TR"/>
              <a:t>open</a:t>
            </a:r>
            <a:r>
              <a:rPr lang="tr-TR"/>
              <a:t>("</a:t>
            </a:r>
            <a:r>
              <a:rPr lang="tr-TR" smtClean="0"/>
              <a:t>among.us", "w")</a:t>
            </a:r>
          </a:p>
          <a:p>
            <a:pPr marL="0" indent="0">
              <a:buNone/>
            </a:pPr>
            <a:r>
              <a:rPr lang="tr-TR" b="1" smtClean="0">
                <a:solidFill>
                  <a:srgbClr val="FF0000"/>
                </a:solidFill>
              </a:rPr>
              <a:t>os.system(</a:t>
            </a:r>
            <a:r>
              <a:rPr lang="tr-TR" smtClean="0"/>
              <a:t>"tree")</a:t>
            </a:r>
            <a:endParaRPr lang="tr-TR" b="1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Twerking Thanos Sticker - Twerking Thanos Twerk Sticker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0"/>
            <a:ext cx="23812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56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</Words>
  <Application>Microsoft Office PowerPoint</Application>
  <PresentationFormat>Ekran Gösterisi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4" baseType="lpstr">
      <vt:lpstr>Ofis Teması</vt:lpstr>
      <vt:lpstr>print("Hello World")</vt:lpstr>
      <vt:lpstr>a = 0</vt:lpstr>
      <vt:lpstr>import 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</dc:title>
  <dc:creator>Selin</dc:creator>
  <cp:lastModifiedBy>Windows User</cp:lastModifiedBy>
  <cp:revision>8</cp:revision>
  <dcterms:created xsi:type="dcterms:W3CDTF">2022-05-09T14:47:23Z</dcterms:created>
  <dcterms:modified xsi:type="dcterms:W3CDTF">2022-05-09T15:17:54Z</dcterms:modified>
</cp:coreProperties>
</file>