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62" r:id="rId2"/>
    <p:sldId id="263" r:id="rId3"/>
    <p:sldId id="256" r:id="rId4"/>
    <p:sldId id="257" r:id="rId5"/>
    <p:sldId id="261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52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68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8557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24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62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07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6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9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75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76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48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84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83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6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FF6D-A0A9-4254-B343-55530CF5AF27}" type="datetimeFigureOut">
              <a:rPr lang="tr-TR" smtClean="0"/>
              <a:t>27/05/2021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A31EF4-2DFF-4EA0-BB8D-58E549E2EB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3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1122363"/>
            <a:ext cx="8657906" cy="1238452"/>
          </a:xfrm>
        </p:spPr>
        <p:txBody>
          <a:bodyPr>
            <a:normAutofit/>
          </a:bodyPr>
          <a:lstStyle/>
          <a:p>
            <a:r>
              <a:rPr lang="tr-TR" dirty="0" smtClean="0"/>
              <a:t>Dönem </a:t>
            </a:r>
            <a:r>
              <a:rPr lang="tr-TR" dirty="0" smtClean="0"/>
              <a:t>Bitirme Projesi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Selçuk Hocaoğlu</a:t>
            </a:r>
          </a:p>
          <a:p>
            <a:r>
              <a:rPr lang="tr-TR" dirty="0" smtClean="0"/>
              <a:t>182132155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27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 </a:t>
            </a:r>
            <a:r>
              <a:rPr lang="tr-TR" sz="4500" dirty="0" smtClean="0"/>
              <a:t>İçerik</a:t>
            </a:r>
            <a:endParaRPr lang="tr-TR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Tanımı</a:t>
            </a:r>
          </a:p>
          <a:p>
            <a:r>
              <a:rPr lang="tr-TR" dirty="0" smtClean="0"/>
              <a:t>Gereksinimler</a:t>
            </a:r>
          </a:p>
          <a:p>
            <a:r>
              <a:rPr lang="tr-TR" dirty="0" smtClean="0"/>
              <a:t>Kullanıcılar ve Paydaşlar</a:t>
            </a:r>
          </a:p>
          <a:p>
            <a:r>
              <a:rPr lang="tr-TR" dirty="0" smtClean="0"/>
              <a:t>UML Diyagramları</a:t>
            </a:r>
          </a:p>
          <a:p>
            <a:r>
              <a:rPr lang="tr-TR" dirty="0" smtClean="0"/>
              <a:t>Teknolojiler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48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72" y="473825"/>
            <a:ext cx="9144000" cy="107234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sz="5000" dirty="0" smtClean="0"/>
              <a:t>                     </a:t>
            </a:r>
            <a:r>
              <a:rPr lang="tr-TR" sz="5000" dirty="0" smtClean="0"/>
              <a:t>  </a:t>
            </a:r>
            <a:r>
              <a:rPr lang="tr-TR" sz="5000" dirty="0" smtClean="0"/>
              <a:t>Proje</a:t>
            </a:r>
            <a:r>
              <a:rPr lang="tr-TR" dirty="0"/>
              <a:t/>
            </a:r>
            <a:br>
              <a:rPr lang="tr-TR" dirty="0"/>
            </a:br>
            <a:endParaRPr lang="tr-TR" sz="33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9542" y="1546168"/>
            <a:ext cx="9741130" cy="444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b="1" dirty="0" smtClean="0"/>
              <a:t>     Proje Adı:  </a:t>
            </a:r>
            <a:r>
              <a:rPr lang="tr-TR" dirty="0" smtClean="0"/>
              <a:t>Hastane Stok Yönetim Sistemi</a:t>
            </a:r>
          </a:p>
          <a:p>
            <a:pPr algn="l"/>
            <a:r>
              <a:rPr lang="tr-TR" dirty="0" smtClean="0"/>
              <a:t>     </a:t>
            </a:r>
            <a:r>
              <a:rPr lang="tr-TR" b="1" dirty="0" smtClean="0"/>
              <a:t>Proje Konusu: </a:t>
            </a:r>
          </a:p>
          <a:p>
            <a:pPr algn="l"/>
            <a:r>
              <a:rPr lang="tr-TR" b="1" dirty="0"/>
              <a:t> </a:t>
            </a:r>
            <a:r>
              <a:rPr lang="tr-TR" b="1" dirty="0" smtClean="0"/>
              <a:t>    Proje Tanımı: </a:t>
            </a:r>
          </a:p>
          <a:p>
            <a:pPr algn="l"/>
            <a:r>
              <a:rPr lang="tr-TR" b="1" dirty="0"/>
              <a:t> </a:t>
            </a:r>
            <a:r>
              <a:rPr lang="tr-TR" b="1" dirty="0" smtClean="0"/>
              <a:t>    Proje Amacı: </a:t>
            </a:r>
          </a:p>
          <a:p>
            <a:pPr algn="l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178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			Gereksinimler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36" y="1737360"/>
            <a:ext cx="9717376" cy="4115673"/>
          </a:xfrm>
        </p:spPr>
        <p:txBody>
          <a:bodyPr>
            <a:normAutofit lnSpcReduction="10000"/>
          </a:bodyPr>
          <a:lstStyle/>
          <a:p>
            <a:r>
              <a:rPr lang="tr-TR" sz="1600" dirty="0" smtClean="0"/>
              <a:t>Kullanıcı Giriş Ekranından sisteme giriş yapar ve yetkisi dahilindeki ekranlarda işlem yapabilir</a:t>
            </a:r>
          </a:p>
          <a:p>
            <a:r>
              <a:rPr lang="tr-TR" sz="1600" dirty="0" smtClean="0"/>
              <a:t>Üç ana rol vardır; </a:t>
            </a:r>
            <a:r>
              <a:rPr lang="tr-TR" sz="1600" dirty="0" err="1" smtClean="0"/>
              <a:t>Admin</a:t>
            </a:r>
            <a:r>
              <a:rPr lang="tr-TR" sz="1600" dirty="0" smtClean="0"/>
              <a:t>, Ana Depo Sorumlusu ve Bölüm Sorumlusu.</a:t>
            </a:r>
          </a:p>
          <a:p>
            <a:r>
              <a:rPr lang="tr-TR" sz="1600" dirty="0" err="1" smtClean="0"/>
              <a:t>Admin</a:t>
            </a:r>
            <a:r>
              <a:rPr lang="tr-TR" sz="1600" dirty="0" smtClean="0"/>
              <a:t> </a:t>
            </a:r>
            <a:r>
              <a:rPr lang="tr-TR" sz="1600" dirty="0" err="1" smtClean="0"/>
              <a:t>Kullanıcı,Depo,Stok,Depo</a:t>
            </a:r>
            <a:r>
              <a:rPr lang="tr-TR" sz="1600" dirty="0" smtClean="0"/>
              <a:t> Yetki ekleme/listeleme gibi işlemler yapabilir.</a:t>
            </a:r>
          </a:p>
          <a:p>
            <a:r>
              <a:rPr lang="tr-TR" sz="1600" dirty="0" smtClean="0"/>
              <a:t>Ana Depo Sorumlusu tüm depolarda ve ana depoda ekleme/listeleme gibi işlemler yapabilir.</a:t>
            </a:r>
          </a:p>
          <a:p>
            <a:r>
              <a:rPr lang="tr-TR" sz="1600" dirty="0" smtClean="0"/>
              <a:t>Bölüm Sorumlusu rolüne ve ilgili depo yetkisine sahip olan kullanıcı sadece ilgili depolarda ekleme/listeleme gibi işlemler yapabilir.</a:t>
            </a:r>
          </a:p>
          <a:p>
            <a:r>
              <a:rPr lang="tr-TR" sz="1600" dirty="0" smtClean="0"/>
              <a:t>Ana Depo Sorumlusu, depolara giriş/çıkış işlemi yapabilir.</a:t>
            </a:r>
          </a:p>
          <a:p>
            <a:r>
              <a:rPr lang="tr-TR" sz="1600" dirty="0" smtClean="0"/>
              <a:t>Bölüm Sorumlusu sadece depodan çıkış işlemi yapabilir.</a:t>
            </a:r>
          </a:p>
          <a:p>
            <a:r>
              <a:rPr lang="tr-TR" sz="1600" dirty="0" smtClean="0"/>
              <a:t>İşlemlerin yapılması için Belge, giriş veya çıkış olarak oluşturulmalıdır.</a:t>
            </a:r>
          </a:p>
          <a:p>
            <a:r>
              <a:rPr lang="tr-TR" sz="1600" dirty="0" smtClean="0"/>
              <a:t>Belge oluşturulduktan sonra Belge </a:t>
            </a:r>
            <a:r>
              <a:rPr lang="tr-TR" sz="1600" dirty="0" err="1" smtClean="0"/>
              <a:t>Detay’ı</a:t>
            </a:r>
            <a:r>
              <a:rPr lang="tr-TR" sz="1600" dirty="0" smtClean="0"/>
              <a:t> oluşturulmalıdır.</a:t>
            </a:r>
          </a:p>
          <a:p>
            <a:r>
              <a:rPr lang="tr-TR" sz="1600" dirty="0" smtClean="0"/>
              <a:t>Belge </a:t>
            </a:r>
            <a:r>
              <a:rPr lang="tr-TR" sz="1600" dirty="0" err="1" smtClean="0"/>
              <a:t>Detay’ı</a:t>
            </a:r>
            <a:r>
              <a:rPr lang="tr-TR" sz="1600" dirty="0" smtClean="0"/>
              <a:t> oluşturulurken ilgili </a:t>
            </a:r>
            <a:r>
              <a:rPr lang="tr-TR" sz="1600" dirty="0" err="1" smtClean="0"/>
              <a:t>stoğun</a:t>
            </a:r>
            <a:r>
              <a:rPr lang="tr-TR" sz="1600" dirty="0" smtClean="0"/>
              <a:t> adeti ve fiyatı girilmelidir.</a:t>
            </a:r>
          </a:p>
          <a:p>
            <a:r>
              <a:rPr lang="tr-TR" sz="1600" dirty="0" err="1" smtClean="0"/>
              <a:t>Depo’da</a:t>
            </a:r>
            <a:r>
              <a:rPr lang="tr-TR" sz="1600" dirty="0" smtClean="0"/>
              <a:t> bulunan ilgili ürünün adeti, Belge Detay işlemi sonrası güncellenmelidir.</a:t>
            </a:r>
          </a:p>
          <a:p>
            <a:endParaRPr lang="tr-TR" sz="1600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2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	Kullanıcılar </a:t>
            </a:r>
            <a:r>
              <a:rPr lang="tr-TR" dirty="0"/>
              <a:t>ve Paydaşlar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Paydaşlar</a:t>
            </a:r>
          </a:p>
          <a:p>
            <a:pPr lvl="1"/>
            <a:r>
              <a:rPr lang="tr-TR" dirty="0" smtClean="0"/>
              <a:t>Hastane</a:t>
            </a:r>
          </a:p>
          <a:p>
            <a:pPr lvl="2"/>
            <a:r>
              <a:rPr lang="tr-TR" dirty="0" smtClean="0"/>
              <a:t>Devlet</a:t>
            </a:r>
          </a:p>
          <a:p>
            <a:pPr lvl="2"/>
            <a:r>
              <a:rPr lang="tr-TR" dirty="0" smtClean="0"/>
              <a:t>Özel</a:t>
            </a:r>
          </a:p>
          <a:p>
            <a:r>
              <a:rPr lang="tr-TR" dirty="0" smtClean="0"/>
              <a:t>Kullanıcılar</a:t>
            </a:r>
          </a:p>
          <a:p>
            <a:pPr lvl="1"/>
            <a:r>
              <a:rPr lang="tr-TR" dirty="0" smtClean="0"/>
              <a:t>Hastane Bilgi İşlem Merkezi Çalışanları</a:t>
            </a:r>
          </a:p>
          <a:p>
            <a:pPr lvl="1"/>
            <a:r>
              <a:rPr lang="tr-TR" dirty="0" smtClean="0"/>
              <a:t>Hastane Ana Depo Sorumluları</a:t>
            </a:r>
          </a:p>
          <a:p>
            <a:pPr lvl="1"/>
            <a:r>
              <a:rPr lang="tr-TR" dirty="0" smtClean="0"/>
              <a:t>Hastane Sağlık Çalışanları</a:t>
            </a:r>
          </a:p>
          <a:p>
            <a:pPr lvl="2"/>
            <a:r>
              <a:rPr lang="tr-TR" dirty="0" smtClean="0"/>
              <a:t>Doktor</a:t>
            </a:r>
          </a:p>
          <a:p>
            <a:pPr lvl="2"/>
            <a:r>
              <a:rPr lang="tr-TR" dirty="0" smtClean="0"/>
              <a:t>Hemşire</a:t>
            </a:r>
          </a:p>
          <a:p>
            <a:pPr marL="914400" lvl="2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4890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		   Class </a:t>
            </a:r>
            <a:r>
              <a:rPr lang="tr-TR" dirty="0" err="1" smtClean="0"/>
              <a:t>Diagram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064328"/>
            <a:ext cx="7543280" cy="33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		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2" y="1388226"/>
            <a:ext cx="6954003" cy="51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			Teknolojiler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Önyüz: HTML, CSS, JS</a:t>
            </a:r>
          </a:p>
          <a:p>
            <a:r>
              <a:rPr lang="tr-TR" dirty="0" smtClean="0"/>
              <a:t>Uygulama: Java</a:t>
            </a:r>
          </a:p>
          <a:p>
            <a:r>
              <a:rPr lang="tr-TR" dirty="0" err="1" smtClean="0"/>
              <a:t>Veritabanı</a:t>
            </a:r>
            <a:r>
              <a:rPr lang="tr-TR" dirty="0" smtClean="0"/>
              <a:t>: </a:t>
            </a:r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err="1" smtClean="0"/>
              <a:t>Hosting</a:t>
            </a:r>
            <a:r>
              <a:rPr lang="tr-TR" dirty="0" smtClean="0"/>
              <a:t>: AWS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54" y="4239491"/>
            <a:ext cx="6532892" cy="18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85011"/>
            <a:ext cx="8911687" cy="1695796"/>
          </a:xfrm>
        </p:spPr>
        <p:txBody>
          <a:bodyPr>
            <a:normAutofit/>
          </a:bodyPr>
          <a:lstStyle/>
          <a:p>
            <a:r>
              <a:rPr lang="tr-TR" sz="4500" dirty="0" smtClean="0"/>
              <a:t>             TEŞEKKÜRLER</a:t>
            </a:r>
            <a:endParaRPr lang="tr-TR" sz="4500" dirty="0"/>
          </a:p>
        </p:txBody>
      </p:sp>
    </p:spTree>
    <p:extLst>
      <p:ext uri="{BB962C8B-B14F-4D97-AF65-F5344CB8AC3E}">
        <p14:creationId xmlns:p14="http://schemas.microsoft.com/office/powerpoint/2010/main" val="2831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495</TotalTime>
  <Words>227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Dönem Bitirme Projesi</vt:lpstr>
      <vt:lpstr>                        İçerik</vt:lpstr>
      <vt:lpstr>                        Proje </vt:lpstr>
      <vt:lpstr>    Gereksinimler</vt:lpstr>
      <vt:lpstr>  Kullanıcılar ve Paydaşlar </vt:lpstr>
      <vt:lpstr>      Class Diagram</vt:lpstr>
      <vt:lpstr>   Sequence Diagram</vt:lpstr>
      <vt:lpstr>    Teknolojiler</vt:lpstr>
      <vt:lpstr>            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</dc:title>
  <dc:creator>Sercan Hocaoglu [Yazilim Gelistirme Sistemleri ve Platform Uygulamalari Bolumu]</dc:creator>
  <cp:lastModifiedBy>Sercan Hocaoglu [Yazilim Gelistirme Sistemleri ve Platform Uygulamalari Bolumu]</cp:lastModifiedBy>
  <cp:revision>9</cp:revision>
  <dcterms:created xsi:type="dcterms:W3CDTF">2021-05-27T06:46:06Z</dcterms:created>
  <dcterms:modified xsi:type="dcterms:W3CDTF">2021-05-27T15:02:12Z</dcterms:modified>
</cp:coreProperties>
</file>