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pPr>
            <a:r>
              <a:rPr lang="en-US" sz="1600" b="1" dirty="0">
                <a:solidFill>
                  <a:sysClr val="windowText" lastClr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Kart</a:t>
            </a:r>
            <a:r>
              <a:rPr lang="en-US" sz="1600" b="1" baseline="0" dirty="0">
                <a:solidFill>
                  <a:sysClr val="windowText" lastClr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Harcamaları </a:t>
            </a:r>
            <a:r>
              <a:rPr lang="en-US" sz="1600" baseline="0" dirty="0">
                <a:solidFill>
                  <a:sysClr val="windowText" lastClr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*,**,***(Reelleştirilmiş)</a:t>
            </a:r>
            <a:endParaRPr lang="tr-TR" sz="1600" dirty="0">
              <a:solidFill>
                <a:sysClr val="windowText" lastClr="00000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1.7994724588662924E-2"/>
          <c:y val="2.71267361111111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defRPr>
          </a:pPr>
          <a:endParaRPr lang="tr-TR"/>
        </a:p>
      </c:txPr>
    </c:title>
    <c:autoTitleDeleted val="0"/>
    <c:plotArea>
      <c:layout>
        <c:manualLayout>
          <c:layoutTarget val="inner"/>
          <c:xMode val="edge"/>
          <c:yMode val="edge"/>
          <c:x val="4.89932648083794E-2"/>
          <c:y val="0.15782335069444448"/>
          <c:w val="0.8807951322192733"/>
          <c:h val="0.67875835588910749"/>
        </c:manualLayout>
      </c:layout>
      <c:lineChart>
        <c:grouping val="standard"/>
        <c:varyColors val="0"/>
        <c:ser>
          <c:idx val="4"/>
          <c:order val="0"/>
          <c:tx>
            <c:v>Mal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Sheet1!date</c:f>
              <c:numCache>
                <c:formatCode>m/d/yyyy</c:formatCode>
                <c:ptCount val="121"/>
                <c:pt idx="0">
                  <c:v>42064</c:v>
                </c:pt>
                <c:pt idx="1">
                  <c:v>42095</c:v>
                </c:pt>
                <c:pt idx="2">
                  <c:v>42125</c:v>
                </c:pt>
                <c:pt idx="3">
                  <c:v>42156</c:v>
                </c:pt>
                <c:pt idx="4">
                  <c:v>42186</c:v>
                </c:pt>
                <c:pt idx="5">
                  <c:v>42217</c:v>
                </c:pt>
                <c:pt idx="6">
                  <c:v>42248</c:v>
                </c:pt>
                <c:pt idx="7">
                  <c:v>42278</c:v>
                </c:pt>
                <c:pt idx="8">
                  <c:v>42309</c:v>
                </c:pt>
                <c:pt idx="9">
                  <c:v>42339</c:v>
                </c:pt>
                <c:pt idx="10">
                  <c:v>42370</c:v>
                </c:pt>
                <c:pt idx="11">
                  <c:v>42401</c:v>
                </c:pt>
                <c:pt idx="12">
                  <c:v>42430</c:v>
                </c:pt>
                <c:pt idx="13">
                  <c:v>42461</c:v>
                </c:pt>
                <c:pt idx="14">
                  <c:v>42491</c:v>
                </c:pt>
                <c:pt idx="15">
                  <c:v>42522</c:v>
                </c:pt>
                <c:pt idx="16">
                  <c:v>42552</c:v>
                </c:pt>
                <c:pt idx="17">
                  <c:v>42583</c:v>
                </c:pt>
                <c:pt idx="18">
                  <c:v>42614</c:v>
                </c:pt>
                <c:pt idx="19">
                  <c:v>42644</c:v>
                </c:pt>
                <c:pt idx="20">
                  <c:v>42675</c:v>
                </c:pt>
                <c:pt idx="21">
                  <c:v>42705</c:v>
                </c:pt>
                <c:pt idx="22">
                  <c:v>42736</c:v>
                </c:pt>
                <c:pt idx="23">
                  <c:v>42767</c:v>
                </c:pt>
                <c:pt idx="24">
                  <c:v>42795</c:v>
                </c:pt>
                <c:pt idx="25">
                  <c:v>42826</c:v>
                </c:pt>
                <c:pt idx="26">
                  <c:v>42856</c:v>
                </c:pt>
                <c:pt idx="27">
                  <c:v>42887</c:v>
                </c:pt>
                <c:pt idx="28">
                  <c:v>42917</c:v>
                </c:pt>
                <c:pt idx="29">
                  <c:v>42948</c:v>
                </c:pt>
                <c:pt idx="30">
                  <c:v>42979</c:v>
                </c:pt>
                <c:pt idx="31">
                  <c:v>43009</c:v>
                </c:pt>
                <c:pt idx="32">
                  <c:v>43040</c:v>
                </c:pt>
                <c:pt idx="33">
                  <c:v>43070</c:v>
                </c:pt>
                <c:pt idx="34">
                  <c:v>43101</c:v>
                </c:pt>
                <c:pt idx="35">
                  <c:v>43132</c:v>
                </c:pt>
                <c:pt idx="36">
                  <c:v>43160</c:v>
                </c:pt>
                <c:pt idx="37">
                  <c:v>43191</c:v>
                </c:pt>
                <c:pt idx="38">
                  <c:v>43221</c:v>
                </c:pt>
                <c:pt idx="39">
                  <c:v>43252</c:v>
                </c:pt>
                <c:pt idx="40">
                  <c:v>43282</c:v>
                </c:pt>
                <c:pt idx="41">
                  <c:v>43313</c:v>
                </c:pt>
                <c:pt idx="42">
                  <c:v>43344</c:v>
                </c:pt>
                <c:pt idx="43">
                  <c:v>43374</c:v>
                </c:pt>
                <c:pt idx="44">
                  <c:v>43405</c:v>
                </c:pt>
                <c:pt idx="45">
                  <c:v>43435</c:v>
                </c:pt>
                <c:pt idx="46">
                  <c:v>43466</c:v>
                </c:pt>
                <c:pt idx="47">
                  <c:v>43497</c:v>
                </c:pt>
                <c:pt idx="48">
                  <c:v>43525</c:v>
                </c:pt>
                <c:pt idx="49">
                  <c:v>43556</c:v>
                </c:pt>
                <c:pt idx="50">
                  <c:v>43586</c:v>
                </c:pt>
                <c:pt idx="51">
                  <c:v>43617</c:v>
                </c:pt>
                <c:pt idx="52">
                  <c:v>43647</c:v>
                </c:pt>
                <c:pt idx="53">
                  <c:v>43678</c:v>
                </c:pt>
                <c:pt idx="54">
                  <c:v>43709</c:v>
                </c:pt>
                <c:pt idx="55">
                  <c:v>43739</c:v>
                </c:pt>
                <c:pt idx="56">
                  <c:v>43770</c:v>
                </c:pt>
                <c:pt idx="57">
                  <c:v>43800</c:v>
                </c:pt>
                <c:pt idx="58">
                  <c:v>43831</c:v>
                </c:pt>
                <c:pt idx="59">
                  <c:v>43862</c:v>
                </c:pt>
                <c:pt idx="60">
                  <c:v>43891</c:v>
                </c:pt>
                <c:pt idx="61">
                  <c:v>43922</c:v>
                </c:pt>
                <c:pt idx="62">
                  <c:v>43952</c:v>
                </c:pt>
                <c:pt idx="63">
                  <c:v>43983</c:v>
                </c:pt>
                <c:pt idx="64">
                  <c:v>44013</c:v>
                </c:pt>
                <c:pt idx="65">
                  <c:v>44044</c:v>
                </c:pt>
                <c:pt idx="66">
                  <c:v>44075</c:v>
                </c:pt>
                <c:pt idx="67">
                  <c:v>44105</c:v>
                </c:pt>
                <c:pt idx="68">
                  <c:v>44136</c:v>
                </c:pt>
                <c:pt idx="69">
                  <c:v>44166</c:v>
                </c:pt>
                <c:pt idx="70">
                  <c:v>44197</c:v>
                </c:pt>
                <c:pt idx="71">
                  <c:v>44228</c:v>
                </c:pt>
                <c:pt idx="72">
                  <c:v>44256</c:v>
                </c:pt>
                <c:pt idx="73">
                  <c:v>44287</c:v>
                </c:pt>
                <c:pt idx="74">
                  <c:v>44317</c:v>
                </c:pt>
                <c:pt idx="75">
                  <c:v>44348</c:v>
                </c:pt>
                <c:pt idx="76">
                  <c:v>44378</c:v>
                </c:pt>
                <c:pt idx="77">
                  <c:v>44409</c:v>
                </c:pt>
                <c:pt idx="78">
                  <c:v>44440</c:v>
                </c:pt>
                <c:pt idx="79">
                  <c:v>44470</c:v>
                </c:pt>
                <c:pt idx="80">
                  <c:v>44501</c:v>
                </c:pt>
                <c:pt idx="81">
                  <c:v>44531</c:v>
                </c:pt>
                <c:pt idx="82">
                  <c:v>44562</c:v>
                </c:pt>
                <c:pt idx="83">
                  <c:v>44593</c:v>
                </c:pt>
                <c:pt idx="84">
                  <c:v>44621</c:v>
                </c:pt>
                <c:pt idx="85">
                  <c:v>44652</c:v>
                </c:pt>
                <c:pt idx="86">
                  <c:v>44682</c:v>
                </c:pt>
                <c:pt idx="87">
                  <c:v>44713</c:v>
                </c:pt>
                <c:pt idx="88">
                  <c:v>44743</c:v>
                </c:pt>
                <c:pt idx="89">
                  <c:v>44774</c:v>
                </c:pt>
                <c:pt idx="90">
                  <c:v>44805</c:v>
                </c:pt>
                <c:pt idx="91">
                  <c:v>44835</c:v>
                </c:pt>
                <c:pt idx="92">
                  <c:v>44866</c:v>
                </c:pt>
                <c:pt idx="93">
                  <c:v>44896</c:v>
                </c:pt>
                <c:pt idx="94">
                  <c:v>44927</c:v>
                </c:pt>
                <c:pt idx="95">
                  <c:v>44958</c:v>
                </c:pt>
                <c:pt idx="96">
                  <c:v>44986</c:v>
                </c:pt>
                <c:pt idx="97">
                  <c:v>45017</c:v>
                </c:pt>
                <c:pt idx="98">
                  <c:v>45047</c:v>
                </c:pt>
                <c:pt idx="99">
                  <c:v>45078</c:v>
                </c:pt>
                <c:pt idx="100">
                  <c:v>45108</c:v>
                </c:pt>
                <c:pt idx="101">
                  <c:v>45139</c:v>
                </c:pt>
                <c:pt idx="102">
                  <c:v>45170</c:v>
                </c:pt>
                <c:pt idx="103">
                  <c:v>45200</c:v>
                </c:pt>
                <c:pt idx="104">
                  <c:v>45231</c:v>
                </c:pt>
                <c:pt idx="105">
                  <c:v>45261</c:v>
                </c:pt>
                <c:pt idx="106">
                  <c:v>45292</c:v>
                </c:pt>
                <c:pt idx="107">
                  <c:v>45323</c:v>
                </c:pt>
                <c:pt idx="108">
                  <c:v>45352</c:v>
                </c:pt>
                <c:pt idx="109">
                  <c:v>45383</c:v>
                </c:pt>
                <c:pt idx="110">
                  <c:v>45413</c:v>
                </c:pt>
                <c:pt idx="111">
                  <c:v>45444</c:v>
                </c:pt>
                <c:pt idx="112">
                  <c:v>45474</c:v>
                </c:pt>
                <c:pt idx="113">
                  <c:v>45505</c:v>
                </c:pt>
                <c:pt idx="114">
                  <c:v>45536</c:v>
                </c:pt>
                <c:pt idx="115">
                  <c:v>45566</c:v>
                </c:pt>
                <c:pt idx="116">
                  <c:v>45597</c:v>
                </c:pt>
                <c:pt idx="117">
                  <c:v>45627</c:v>
                </c:pt>
                <c:pt idx="118">
                  <c:v>45658</c:v>
                </c:pt>
                <c:pt idx="119">
                  <c:v>45689</c:v>
                </c:pt>
                <c:pt idx="120">
                  <c:v>45717</c:v>
                </c:pt>
              </c:numCache>
            </c:numRef>
          </c:cat>
          <c:val>
            <c:numRef>
              <c:f>Sheet1!mal</c:f>
              <c:numCache>
                <c:formatCode>General</c:formatCode>
                <c:ptCount val="121"/>
                <c:pt idx="0">
                  <c:v>111.00752788473538</c:v>
                </c:pt>
                <c:pt idx="1">
                  <c:v>112.06174211240628</c:v>
                </c:pt>
                <c:pt idx="2">
                  <c:v>118.51100074795123</c:v>
                </c:pt>
                <c:pt idx="3">
                  <c:v>120.00719530827062</c:v>
                </c:pt>
                <c:pt idx="4">
                  <c:v>119.46769060922482</c:v>
                </c:pt>
                <c:pt idx="5">
                  <c:v>122.4832395022412</c:v>
                </c:pt>
                <c:pt idx="6">
                  <c:v>122.02639797535141</c:v>
                </c:pt>
                <c:pt idx="7">
                  <c:v>118.16031596209574</c:v>
                </c:pt>
                <c:pt idx="8">
                  <c:v>113.04569135662454</c:v>
                </c:pt>
                <c:pt idx="9">
                  <c:v>113.96175210969486</c:v>
                </c:pt>
                <c:pt idx="10">
                  <c:v>104.46174104699924</c:v>
                </c:pt>
                <c:pt idx="11">
                  <c:v>106.90796314627175</c:v>
                </c:pt>
                <c:pt idx="12">
                  <c:v>111.40797700329959</c:v>
                </c:pt>
                <c:pt idx="13">
                  <c:v>116.47983673459844</c:v>
                </c:pt>
                <c:pt idx="14">
                  <c:v>117.39464364712123</c:v>
                </c:pt>
                <c:pt idx="15">
                  <c:v>118.67619165149765</c:v>
                </c:pt>
                <c:pt idx="16">
                  <c:v>113.64704135823953</c:v>
                </c:pt>
                <c:pt idx="17">
                  <c:v>124.56994224873598</c:v>
                </c:pt>
                <c:pt idx="18">
                  <c:v>121.148105093194</c:v>
                </c:pt>
                <c:pt idx="19">
                  <c:v>116.57722121454898</c:v>
                </c:pt>
                <c:pt idx="20">
                  <c:v>114.11193905544866</c:v>
                </c:pt>
                <c:pt idx="21">
                  <c:v>114.38185477247832</c:v>
                </c:pt>
                <c:pt idx="22">
                  <c:v>100.68753833243446</c:v>
                </c:pt>
                <c:pt idx="23">
                  <c:v>105.95350102532606</c:v>
                </c:pt>
                <c:pt idx="24">
                  <c:v>114.32819548159992</c:v>
                </c:pt>
                <c:pt idx="25">
                  <c:v>114.17385833435596</c:v>
                </c:pt>
                <c:pt idx="26">
                  <c:v>119.29291100492451</c:v>
                </c:pt>
                <c:pt idx="27">
                  <c:v>119.08676932781975</c:v>
                </c:pt>
                <c:pt idx="28">
                  <c:v>123.45991835996035</c:v>
                </c:pt>
                <c:pt idx="29">
                  <c:v>126.15483926471221</c:v>
                </c:pt>
                <c:pt idx="30">
                  <c:v>125.2349591792007</c:v>
                </c:pt>
                <c:pt idx="31">
                  <c:v>120.93233766987524</c:v>
                </c:pt>
                <c:pt idx="32">
                  <c:v>117.41823138844147</c:v>
                </c:pt>
                <c:pt idx="33">
                  <c:v>119.73137499312537</c:v>
                </c:pt>
                <c:pt idx="34">
                  <c:v>108.31798135496487</c:v>
                </c:pt>
                <c:pt idx="35">
                  <c:v>114.01071304869608</c:v>
                </c:pt>
                <c:pt idx="36">
                  <c:v>117.44206924945931</c:v>
                </c:pt>
                <c:pt idx="37">
                  <c:v>120.85190543123785</c:v>
                </c:pt>
                <c:pt idx="38">
                  <c:v>122.62426669822138</c:v>
                </c:pt>
                <c:pt idx="39">
                  <c:v>121.74083163759578</c:v>
                </c:pt>
                <c:pt idx="40">
                  <c:v>122.96352325135825</c:v>
                </c:pt>
                <c:pt idx="41">
                  <c:v>118.91057703457304</c:v>
                </c:pt>
                <c:pt idx="42">
                  <c:v>123.92641738757351</c:v>
                </c:pt>
                <c:pt idx="43">
                  <c:v>108.34680735545355</c:v>
                </c:pt>
                <c:pt idx="44">
                  <c:v>110.93221536476649</c:v>
                </c:pt>
                <c:pt idx="45">
                  <c:v>108.29678791078352</c:v>
                </c:pt>
                <c:pt idx="46">
                  <c:v>98.098395558125489</c:v>
                </c:pt>
                <c:pt idx="47">
                  <c:v>104.33488598091702</c:v>
                </c:pt>
                <c:pt idx="48">
                  <c:v>109.27309154661837</c:v>
                </c:pt>
                <c:pt idx="49">
                  <c:v>105.87322572183182</c:v>
                </c:pt>
                <c:pt idx="50">
                  <c:v>108.52665632143835</c:v>
                </c:pt>
                <c:pt idx="51">
                  <c:v>118.69081120517004</c:v>
                </c:pt>
                <c:pt idx="52">
                  <c:v>115.57273121617462</c:v>
                </c:pt>
                <c:pt idx="53">
                  <c:v>114.24728434751788</c:v>
                </c:pt>
                <c:pt idx="54">
                  <c:v>119.63828996885837</c:v>
                </c:pt>
                <c:pt idx="55">
                  <c:v>105.52755650667137</c:v>
                </c:pt>
                <c:pt idx="56">
                  <c:v>116.38578055447222</c:v>
                </c:pt>
                <c:pt idx="57">
                  <c:v>110.66186706540445</c:v>
                </c:pt>
                <c:pt idx="58">
                  <c:v>106.71521338176527</c:v>
                </c:pt>
                <c:pt idx="59">
                  <c:v>111.57585162862397</c:v>
                </c:pt>
                <c:pt idx="60">
                  <c:v>115.31225661031051</c:v>
                </c:pt>
                <c:pt idx="61">
                  <c:v>95.475431133376503</c:v>
                </c:pt>
                <c:pt idx="62">
                  <c:v>103.06879073857006</c:v>
                </c:pt>
                <c:pt idx="63">
                  <c:v>129.82815147070855</c:v>
                </c:pt>
                <c:pt idx="64">
                  <c:v>135.55410872882575</c:v>
                </c:pt>
                <c:pt idx="65">
                  <c:v>131.56172914956471</c:v>
                </c:pt>
                <c:pt idx="66">
                  <c:v>142.99920673262812</c:v>
                </c:pt>
                <c:pt idx="67">
                  <c:v>139.14365169896706</c:v>
                </c:pt>
                <c:pt idx="68">
                  <c:v>141.79359707222309</c:v>
                </c:pt>
                <c:pt idx="69">
                  <c:v>124.50248102066638</c:v>
                </c:pt>
                <c:pt idx="70">
                  <c:v>124.14067849456463</c:v>
                </c:pt>
                <c:pt idx="71">
                  <c:v>134.03055129902904</c:v>
                </c:pt>
                <c:pt idx="72">
                  <c:v>140.89694208940244</c:v>
                </c:pt>
                <c:pt idx="73">
                  <c:v>138.26259016168328</c:v>
                </c:pt>
                <c:pt idx="74">
                  <c:v>132.35164207318428</c:v>
                </c:pt>
                <c:pt idx="75">
                  <c:v>160.74919080450766</c:v>
                </c:pt>
                <c:pt idx="76">
                  <c:v>162.98990923421414</c:v>
                </c:pt>
                <c:pt idx="77">
                  <c:v>163.86608947960411</c:v>
                </c:pt>
                <c:pt idx="78">
                  <c:v>174.33705889083379</c:v>
                </c:pt>
                <c:pt idx="79">
                  <c:v>171.44160710493225</c:v>
                </c:pt>
                <c:pt idx="80">
                  <c:v>182.86685851347809</c:v>
                </c:pt>
                <c:pt idx="81">
                  <c:v>163.87471712276783</c:v>
                </c:pt>
                <c:pt idx="82">
                  <c:v>131.69545458255016</c:v>
                </c:pt>
                <c:pt idx="83">
                  <c:v>149.80266854466552</c:v>
                </c:pt>
                <c:pt idx="84">
                  <c:v>157.85340481693927</c:v>
                </c:pt>
                <c:pt idx="85">
                  <c:v>160.13007130744114</c:v>
                </c:pt>
                <c:pt idx="86">
                  <c:v>169.08230008197404</c:v>
                </c:pt>
                <c:pt idx="87">
                  <c:v>179.46029475608199</c:v>
                </c:pt>
                <c:pt idx="88">
                  <c:v>180.90952081281534</c:v>
                </c:pt>
                <c:pt idx="89">
                  <c:v>191.55682593475385</c:v>
                </c:pt>
                <c:pt idx="90">
                  <c:v>201.68171940399228</c:v>
                </c:pt>
                <c:pt idx="91">
                  <c:v>204.11846397018272</c:v>
                </c:pt>
                <c:pt idx="92">
                  <c:v>214.89133069255558</c:v>
                </c:pt>
                <c:pt idx="93">
                  <c:v>225.14566141858825</c:v>
                </c:pt>
                <c:pt idx="94">
                  <c:v>206.6348306201881</c:v>
                </c:pt>
                <c:pt idx="95">
                  <c:v>205.51938182142925</c:v>
                </c:pt>
                <c:pt idx="96">
                  <c:v>234.32492208879751</c:v>
                </c:pt>
                <c:pt idx="97">
                  <c:v>260.62424999599176</c:v>
                </c:pt>
                <c:pt idx="98">
                  <c:v>280.15302027974002</c:v>
                </c:pt>
                <c:pt idx="99">
                  <c:v>282.28190782000445</c:v>
                </c:pt>
                <c:pt idx="100">
                  <c:v>287.00696923532064</c:v>
                </c:pt>
                <c:pt idx="101">
                  <c:v>275.01224654884896</c:v>
                </c:pt>
                <c:pt idx="102">
                  <c:v>293.3541514074559</c:v>
                </c:pt>
                <c:pt idx="103">
                  <c:v>285.08740625383109</c:v>
                </c:pt>
                <c:pt idx="104">
                  <c:v>287.77978703089036</c:v>
                </c:pt>
                <c:pt idx="105">
                  <c:v>298.46908541923068</c:v>
                </c:pt>
                <c:pt idx="106">
                  <c:v>272.88462417675476</c:v>
                </c:pt>
                <c:pt idx="107">
                  <c:v>296.27166859722468</c:v>
                </c:pt>
                <c:pt idx="108">
                  <c:v>322.11835661608495</c:v>
                </c:pt>
                <c:pt idx="109">
                  <c:v>314.39435752308492</c:v>
                </c:pt>
                <c:pt idx="110">
                  <c:v>320.51660693777279</c:v>
                </c:pt>
                <c:pt idx="111">
                  <c:v>338.54143502923762</c:v>
                </c:pt>
                <c:pt idx="112">
                  <c:v>337.77403849401617</c:v>
                </c:pt>
                <c:pt idx="113">
                  <c:v>336.72321020445685</c:v>
                </c:pt>
                <c:pt idx="114">
                  <c:v>346.19819224694339</c:v>
                </c:pt>
                <c:pt idx="115">
                  <c:v>325.74563004067852</c:v>
                </c:pt>
                <c:pt idx="116">
                  <c:v>328.18830113908007</c:v>
                </c:pt>
                <c:pt idx="117">
                  <c:v>333.9792241920332</c:v>
                </c:pt>
                <c:pt idx="118">
                  <c:v>318.02651021424384</c:v>
                </c:pt>
                <c:pt idx="119">
                  <c:v>330.28635322574485</c:v>
                </c:pt>
                <c:pt idx="120">
                  <c:v>340.05940087830538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81-48D2-8CF0-AFF962961E87}"/>
            </c:ext>
          </c:extLst>
        </c:ser>
        <c:ser>
          <c:idx val="5"/>
          <c:order val="1"/>
          <c:tx>
            <c:v>Hizmet</c:v>
          </c:tx>
          <c:spPr>
            <a:ln w="28575" cap="rnd">
              <a:solidFill>
                <a:sysClr val="window" lastClr="FFFFFF">
                  <a:lumMod val="50000"/>
                </a:sysClr>
              </a:solidFill>
              <a:round/>
            </a:ln>
            <a:effectLst/>
          </c:spPr>
          <c:marker>
            <c:symbol val="none"/>
          </c:marker>
          <c:cat>
            <c:numRef>
              <c:f>Sheet1!date</c:f>
              <c:numCache>
                <c:formatCode>m/d/yyyy</c:formatCode>
                <c:ptCount val="121"/>
                <c:pt idx="0">
                  <c:v>42064</c:v>
                </c:pt>
                <c:pt idx="1">
                  <c:v>42095</c:v>
                </c:pt>
                <c:pt idx="2">
                  <c:v>42125</c:v>
                </c:pt>
                <c:pt idx="3">
                  <c:v>42156</c:v>
                </c:pt>
                <c:pt idx="4">
                  <c:v>42186</c:v>
                </c:pt>
                <c:pt idx="5">
                  <c:v>42217</c:v>
                </c:pt>
                <c:pt idx="6">
                  <c:v>42248</c:v>
                </c:pt>
                <c:pt idx="7">
                  <c:v>42278</c:v>
                </c:pt>
                <c:pt idx="8">
                  <c:v>42309</c:v>
                </c:pt>
                <c:pt idx="9">
                  <c:v>42339</c:v>
                </c:pt>
                <c:pt idx="10">
                  <c:v>42370</c:v>
                </c:pt>
                <c:pt idx="11">
                  <c:v>42401</c:v>
                </c:pt>
                <c:pt idx="12">
                  <c:v>42430</c:v>
                </c:pt>
                <c:pt idx="13">
                  <c:v>42461</c:v>
                </c:pt>
                <c:pt idx="14">
                  <c:v>42491</c:v>
                </c:pt>
                <c:pt idx="15">
                  <c:v>42522</c:v>
                </c:pt>
                <c:pt idx="16">
                  <c:v>42552</c:v>
                </c:pt>
                <c:pt idx="17">
                  <c:v>42583</c:v>
                </c:pt>
                <c:pt idx="18">
                  <c:v>42614</c:v>
                </c:pt>
                <c:pt idx="19">
                  <c:v>42644</c:v>
                </c:pt>
                <c:pt idx="20">
                  <c:v>42675</c:v>
                </c:pt>
                <c:pt idx="21">
                  <c:v>42705</c:v>
                </c:pt>
                <c:pt idx="22">
                  <c:v>42736</c:v>
                </c:pt>
                <c:pt idx="23">
                  <c:v>42767</c:v>
                </c:pt>
                <c:pt idx="24">
                  <c:v>42795</c:v>
                </c:pt>
                <c:pt idx="25">
                  <c:v>42826</c:v>
                </c:pt>
                <c:pt idx="26">
                  <c:v>42856</c:v>
                </c:pt>
                <c:pt idx="27">
                  <c:v>42887</c:v>
                </c:pt>
                <c:pt idx="28">
                  <c:v>42917</c:v>
                </c:pt>
                <c:pt idx="29">
                  <c:v>42948</c:v>
                </c:pt>
                <c:pt idx="30">
                  <c:v>42979</c:v>
                </c:pt>
                <c:pt idx="31">
                  <c:v>43009</c:v>
                </c:pt>
                <c:pt idx="32">
                  <c:v>43040</c:v>
                </c:pt>
                <c:pt idx="33">
                  <c:v>43070</c:v>
                </c:pt>
                <c:pt idx="34">
                  <c:v>43101</c:v>
                </c:pt>
                <c:pt idx="35">
                  <c:v>43132</c:v>
                </c:pt>
                <c:pt idx="36">
                  <c:v>43160</c:v>
                </c:pt>
                <c:pt idx="37">
                  <c:v>43191</c:v>
                </c:pt>
                <c:pt idx="38">
                  <c:v>43221</c:v>
                </c:pt>
                <c:pt idx="39">
                  <c:v>43252</c:v>
                </c:pt>
                <c:pt idx="40">
                  <c:v>43282</c:v>
                </c:pt>
                <c:pt idx="41">
                  <c:v>43313</c:v>
                </c:pt>
                <c:pt idx="42">
                  <c:v>43344</c:v>
                </c:pt>
                <c:pt idx="43">
                  <c:v>43374</c:v>
                </c:pt>
                <c:pt idx="44">
                  <c:v>43405</c:v>
                </c:pt>
                <c:pt idx="45">
                  <c:v>43435</c:v>
                </c:pt>
                <c:pt idx="46">
                  <c:v>43466</c:v>
                </c:pt>
                <c:pt idx="47">
                  <c:v>43497</c:v>
                </c:pt>
                <c:pt idx="48">
                  <c:v>43525</c:v>
                </c:pt>
                <c:pt idx="49">
                  <c:v>43556</c:v>
                </c:pt>
                <c:pt idx="50">
                  <c:v>43586</c:v>
                </c:pt>
                <c:pt idx="51">
                  <c:v>43617</c:v>
                </c:pt>
                <c:pt idx="52">
                  <c:v>43647</c:v>
                </c:pt>
                <c:pt idx="53">
                  <c:v>43678</c:v>
                </c:pt>
                <c:pt idx="54">
                  <c:v>43709</c:v>
                </c:pt>
                <c:pt idx="55">
                  <c:v>43739</c:v>
                </c:pt>
                <c:pt idx="56">
                  <c:v>43770</c:v>
                </c:pt>
                <c:pt idx="57">
                  <c:v>43800</c:v>
                </c:pt>
                <c:pt idx="58">
                  <c:v>43831</c:v>
                </c:pt>
                <c:pt idx="59">
                  <c:v>43862</c:v>
                </c:pt>
                <c:pt idx="60">
                  <c:v>43891</c:v>
                </c:pt>
                <c:pt idx="61">
                  <c:v>43922</c:v>
                </c:pt>
                <c:pt idx="62">
                  <c:v>43952</c:v>
                </c:pt>
                <c:pt idx="63">
                  <c:v>43983</c:v>
                </c:pt>
                <c:pt idx="64">
                  <c:v>44013</c:v>
                </c:pt>
                <c:pt idx="65">
                  <c:v>44044</c:v>
                </c:pt>
                <c:pt idx="66">
                  <c:v>44075</c:v>
                </c:pt>
                <c:pt idx="67">
                  <c:v>44105</c:v>
                </c:pt>
                <c:pt idx="68">
                  <c:v>44136</c:v>
                </c:pt>
                <c:pt idx="69">
                  <c:v>44166</c:v>
                </c:pt>
                <c:pt idx="70">
                  <c:v>44197</c:v>
                </c:pt>
                <c:pt idx="71">
                  <c:v>44228</c:v>
                </c:pt>
                <c:pt idx="72">
                  <c:v>44256</c:v>
                </c:pt>
                <c:pt idx="73">
                  <c:v>44287</c:v>
                </c:pt>
                <c:pt idx="74">
                  <c:v>44317</c:v>
                </c:pt>
                <c:pt idx="75">
                  <c:v>44348</c:v>
                </c:pt>
                <c:pt idx="76">
                  <c:v>44378</c:v>
                </c:pt>
                <c:pt idx="77">
                  <c:v>44409</c:v>
                </c:pt>
                <c:pt idx="78">
                  <c:v>44440</c:v>
                </c:pt>
                <c:pt idx="79">
                  <c:v>44470</c:v>
                </c:pt>
                <c:pt idx="80">
                  <c:v>44501</c:v>
                </c:pt>
                <c:pt idx="81">
                  <c:v>44531</c:v>
                </c:pt>
                <c:pt idx="82">
                  <c:v>44562</c:v>
                </c:pt>
                <c:pt idx="83">
                  <c:v>44593</c:v>
                </c:pt>
                <c:pt idx="84">
                  <c:v>44621</c:v>
                </c:pt>
                <c:pt idx="85">
                  <c:v>44652</c:v>
                </c:pt>
                <c:pt idx="86">
                  <c:v>44682</c:v>
                </c:pt>
                <c:pt idx="87">
                  <c:v>44713</c:v>
                </c:pt>
                <c:pt idx="88">
                  <c:v>44743</c:v>
                </c:pt>
                <c:pt idx="89">
                  <c:v>44774</c:v>
                </c:pt>
                <c:pt idx="90">
                  <c:v>44805</c:v>
                </c:pt>
                <c:pt idx="91">
                  <c:v>44835</c:v>
                </c:pt>
                <c:pt idx="92">
                  <c:v>44866</c:v>
                </c:pt>
                <c:pt idx="93">
                  <c:v>44896</c:v>
                </c:pt>
                <c:pt idx="94">
                  <c:v>44927</c:v>
                </c:pt>
                <c:pt idx="95">
                  <c:v>44958</c:v>
                </c:pt>
                <c:pt idx="96">
                  <c:v>44986</c:v>
                </c:pt>
                <c:pt idx="97">
                  <c:v>45017</c:v>
                </c:pt>
                <c:pt idx="98">
                  <c:v>45047</c:v>
                </c:pt>
                <c:pt idx="99">
                  <c:v>45078</c:v>
                </c:pt>
                <c:pt idx="100">
                  <c:v>45108</c:v>
                </c:pt>
                <c:pt idx="101">
                  <c:v>45139</c:v>
                </c:pt>
                <c:pt idx="102">
                  <c:v>45170</c:v>
                </c:pt>
                <c:pt idx="103">
                  <c:v>45200</c:v>
                </c:pt>
                <c:pt idx="104">
                  <c:v>45231</c:v>
                </c:pt>
                <c:pt idx="105">
                  <c:v>45261</c:v>
                </c:pt>
                <c:pt idx="106">
                  <c:v>45292</c:v>
                </c:pt>
                <c:pt idx="107">
                  <c:v>45323</c:v>
                </c:pt>
                <c:pt idx="108">
                  <c:v>45352</c:v>
                </c:pt>
                <c:pt idx="109">
                  <c:v>45383</c:v>
                </c:pt>
                <c:pt idx="110">
                  <c:v>45413</c:v>
                </c:pt>
                <c:pt idx="111">
                  <c:v>45444</c:v>
                </c:pt>
                <c:pt idx="112">
                  <c:v>45474</c:v>
                </c:pt>
                <c:pt idx="113">
                  <c:v>45505</c:v>
                </c:pt>
                <c:pt idx="114">
                  <c:v>45536</c:v>
                </c:pt>
                <c:pt idx="115">
                  <c:v>45566</c:v>
                </c:pt>
                <c:pt idx="116">
                  <c:v>45597</c:v>
                </c:pt>
                <c:pt idx="117">
                  <c:v>45627</c:v>
                </c:pt>
                <c:pt idx="118">
                  <c:v>45658</c:v>
                </c:pt>
                <c:pt idx="119">
                  <c:v>45689</c:v>
                </c:pt>
                <c:pt idx="120">
                  <c:v>45717</c:v>
                </c:pt>
              </c:numCache>
            </c:numRef>
          </c:cat>
          <c:val>
            <c:numRef>
              <c:f>Sheet1!hizmet</c:f>
              <c:numCache>
                <c:formatCode>General</c:formatCode>
                <c:ptCount val="121"/>
                <c:pt idx="0">
                  <c:v>86.155275025937385</c:v>
                </c:pt>
                <c:pt idx="1">
                  <c:v>83.461588686149426</c:v>
                </c:pt>
                <c:pt idx="2">
                  <c:v>87.630673170122193</c:v>
                </c:pt>
                <c:pt idx="3">
                  <c:v>87.066992316738748</c:v>
                </c:pt>
                <c:pt idx="4">
                  <c:v>87.322218742578698</c:v>
                </c:pt>
                <c:pt idx="5">
                  <c:v>91.140052335234643</c:v>
                </c:pt>
                <c:pt idx="6">
                  <c:v>84.115062275459891</c:v>
                </c:pt>
                <c:pt idx="7">
                  <c:v>82.277517292261663</c:v>
                </c:pt>
                <c:pt idx="8">
                  <c:v>82.685323012408148</c:v>
                </c:pt>
                <c:pt idx="9">
                  <c:v>87.325471373440877</c:v>
                </c:pt>
                <c:pt idx="10">
                  <c:v>84.781477534902706</c:v>
                </c:pt>
                <c:pt idx="11">
                  <c:v>86.390874646628589</c:v>
                </c:pt>
                <c:pt idx="12">
                  <c:v>89.523808617436131</c:v>
                </c:pt>
                <c:pt idx="13">
                  <c:v>92.259582747654221</c:v>
                </c:pt>
                <c:pt idx="14">
                  <c:v>92.762789452074287</c:v>
                </c:pt>
                <c:pt idx="15">
                  <c:v>93.667494913521509</c:v>
                </c:pt>
                <c:pt idx="16">
                  <c:v>88.844237017992768</c:v>
                </c:pt>
                <c:pt idx="17">
                  <c:v>105.08874041208176</c:v>
                </c:pt>
                <c:pt idx="18">
                  <c:v>87.734727714912168</c:v>
                </c:pt>
                <c:pt idx="19">
                  <c:v>86.845014505125519</c:v>
                </c:pt>
                <c:pt idx="20">
                  <c:v>88.672510398058193</c:v>
                </c:pt>
                <c:pt idx="21">
                  <c:v>92.278103343024</c:v>
                </c:pt>
                <c:pt idx="22">
                  <c:v>84.651095805489803</c:v>
                </c:pt>
                <c:pt idx="23">
                  <c:v>89.356591268056803</c:v>
                </c:pt>
                <c:pt idx="24">
                  <c:v>95.835020655194583</c:v>
                </c:pt>
                <c:pt idx="25">
                  <c:v>96.225687392452969</c:v>
                </c:pt>
                <c:pt idx="26">
                  <c:v>97.340842920303132</c:v>
                </c:pt>
                <c:pt idx="27">
                  <c:v>97.091463005707098</c:v>
                </c:pt>
                <c:pt idx="28">
                  <c:v>101.60116983003226</c:v>
                </c:pt>
                <c:pt idx="29">
                  <c:v>106.310472458418</c:v>
                </c:pt>
                <c:pt idx="30">
                  <c:v>93.582211883715729</c:v>
                </c:pt>
                <c:pt idx="31">
                  <c:v>93.535099542342607</c:v>
                </c:pt>
                <c:pt idx="32">
                  <c:v>94.993109821584497</c:v>
                </c:pt>
                <c:pt idx="33">
                  <c:v>101.97288850520647</c:v>
                </c:pt>
                <c:pt idx="34">
                  <c:v>94.407097211534506</c:v>
                </c:pt>
                <c:pt idx="35">
                  <c:v>100.73252563132532</c:v>
                </c:pt>
                <c:pt idx="36">
                  <c:v>106.72535653377592</c:v>
                </c:pt>
                <c:pt idx="37">
                  <c:v>109.44263957832361</c:v>
                </c:pt>
                <c:pt idx="38">
                  <c:v>109.45716809864719</c:v>
                </c:pt>
                <c:pt idx="39">
                  <c:v>110.33871636437526</c:v>
                </c:pt>
                <c:pt idx="40">
                  <c:v>117.95760404815232</c:v>
                </c:pt>
                <c:pt idx="41">
                  <c:v>111.71927619883625</c:v>
                </c:pt>
                <c:pt idx="42">
                  <c:v>110.6590904739424</c:v>
                </c:pt>
                <c:pt idx="43">
                  <c:v>103.42492926316201</c:v>
                </c:pt>
                <c:pt idx="44">
                  <c:v>104.49065506153649</c:v>
                </c:pt>
                <c:pt idx="45">
                  <c:v>108.12727997208235</c:v>
                </c:pt>
                <c:pt idx="46">
                  <c:v>98.32811899493565</c:v>
                </c:pt>
                <c:pt idx="47">
                  <c:v>106.93193335540704</c:v>
                </c:pt>
                <c:pt idx="48">
                  <c:v>112.48086064417969</c:v>
                </c:pt>
                <c:pt idx="49">
                  <c:v>110.07325895905923</c:v>
                </c:pt>
                <c:pt idx="50">
                  <c:v>112.57433584495223</c:v>
                </c:pt>
                <c:pt idx="51">
                  <c:v>114.87871271914287</c:v>
                </c:pt>
                <c:pt idx="52">
                  <c:v>124.57478777615397</c:v>
                </c:pt>
                <c:pt idx="53">
                  <c:v>118.65111859023726</c:v>
                </c:pt>
                <c:pt idx="54">
                  <c:v>113.07026621122225</c:v>
                </c:pt>
                <c:pt idx="55">
                  <c:v>107.58826138880995</c:v>
                </c:pt>
                <c:pt idx="56">
                  <c:v>111.89743554118883</c:v>
                </c:pt>
                <c:pt idx="57">
                  <c:v>115.99142859977761</c:v>
                </c:pt>
                <c:pt idx="58">
                  <c:v>112.14831395885258</c:v>
                </c:pt>
                <c:pt idx="59">
                  <c:v>114.9069891246461</c:v>
                </c:pt>
                <c:pt idx="60">
                  <c:v>98.819801923302791</c:v>
                </c:pt>
                <c:pt idx="61">
                  <c:v>59.204402446214452</c:v>
                </c:pt>
                <c:pt idx="62">
                  <c:v>68.629395899460278</c:v>
                </c:pt>
                <c:pt idx="63">
                  <c:v>97.426009960152257</c:v>
                </c:pt>
                <c:pt idx="64">
                  <c:v>116.30700786480705</c:v>
                </c:pt>
                <c:pt idx="65">
                  <c:v>116.63769044956015</c:v>
                </c:pt>
                <c:pt idx="66">
                  <c:v>118.93051391820191</c:v>
                </c:pt>
                <c:pt idx="67">
                  <c:v>117.47813460150304</c:v>
                </c:pt>
                <c:pt idx="68">
                  <c:v>117.55386462036186</c:v>
                </c:pt>
                <c:pt idx="69">
                  <c:v>101.91634128105983</c:v>
                </c:pt>
                <c:pt idx="70">
                  <c:v>101.4437281425204</c:v>
                </c:pt>
                <c:pt idx="71">
                  <c:v>107.35227618343309</c:v>
                </c:pt>
                <c:pt idx="72">
                  <c:v>121.68366071650907</c:v>
                </c:pt>
                <c:pt idx="73">
                  <c:v>116.18939296017565</c:v>
                </c:pt>
                <c:pt idx="74">
                  <c:v>107.16041722069517</c:v>
                </c:pt>
                <c:pt idx="75">
                  <c:v>154.26839938764294</c:v>
                </c:pt>
                <c:pt idx="76">
                  <c:v>166.30002314108015</c:v>
                </c:pt>
                <c:pt idx="77">
                  <c:v>167.50590356542625</c:v>
                </c:pt>
                <c:pt idx="78">
                  <c:v>158.78478303742315</c:v>
                </c:pt>
                <c:pt idx="79">
                  <c:v>162.34217440659509</c:v>
                </c:pt>
                <c:pt idx="80">
                  <c:v>172.39867970325272</c:v>
                </c:pt>
                <c:pt idx="81">
                  <c:v>177.83531666780524</c:v>
                </c:pt>
                <c:pt idx="82">
                  <c:v>149.50386690472189</c:v>
                </c:pt>
                <c:pt idx="83">
                  <c:v>171.64127925831366</c:v>
                </c:pt>
                <c:pt idx="84">
                  <c:v>187.61545438171373</c:v>
                </c:pt>
                <c:pt idx="85">
                  <c:v>193.72389973737128</c:v>
                </c:pt>
                <c:pt idx="86">
                  <c:v>204.7845298767011</c:v>
                </c:pt>
                <c:pt idx="87">
                  <c:v>233.00389907011001</c:v>
                </c:pt>
                <c:pt idx="88">
                  <c:v>234.81942991209138</c:v>
                </c:pt>
                <c:pt idx="89">
                  <c:v>246.85665048092955</c:v>
                </c:pt>
                <c:pt idx="90">
                  <c:v>241.12708276198779</c:v>
                </c:pt>
                <c:pt idx="91">
                  <c:v>237.70319522040296</c:v>
                </c:pt>
                <c:pt idx="92">
                  <c:v>243.46985571246441</c:v>
                </c:pt>
                <c:pt idx="93">
                  <c:v>269.01263622925586</c:v>
                </c:pt>
                <c:pt idx="94">
                  <c:v>241.14910283791326</c:v>
                </c:pt>
                <c:pt idx="95">
                  <c:v>231.44886743890598</c:v>
                </c:pt>
                <c:pt idx="96">
                  <c:v>273.44881325684776</c:v>
                </c:pt>
                <c:pt idx="97">
                  <c:v>291.99491636444071</c:v>
                </c:pt>
                <c:pt idx="98">
                  <c:v>303.78829203432605</c:v>
                </c:pt>
                <c:pt idx="99">
                  <c:v>325.90108338388831</c:v>
                </c:pt>
                <c:pt idx="100">
                  <c:v>337.11737395601926</c:v>
                </c:pt>
                <c:pt idx="101">
                  <c:v>327.89469241501831</c:v>
                </c:pt>
                <c:pt idx="102">
                  <c:v>299.00517821157501</c:v>
                </c:pt>
                <c:pt idx="103">
                  <c:v>280.33745880896493</c:v>
                </c:pt>
                <c:pt idx="104">
                  <c:v>280.32583605323759</c:v>
                </c:pt>
                <c:pt idx="105">
                  <c:v>308.23701140762142</c:v>
                </c:pt>
                <c:pt idx="106">
                  <c:v>267.2689148303806</c:v>
                </c:pt>
                <c:pt idx="107">
                  <c:v>288.17862854601719</c:v>
                </c:pt>
                <c:pt idx="108">
                  <c:v>313.54410807556167</c:v>
                </c:pt>
                <c:pt idx="109">
                  <c:v>296.17454683200032</c:v>
                </c:pt>
                <c:pt idx="110">
                  <c:v>316.82759187666483</c:v>
                </c:pt>
                <c:pt idx="111">
                  <c:v>315.67569320102632</c:v>
                </c:pt>
                <c:pt idx="112">
                  <c:v>328.79327673692376</c:v>
                </c:pt>
                <c:pt idx="113">
                  <c:v>320.36111123014535</c:v>
                </c:pt>
                <c:pt idx="114">
                  <c:v>292.25359620667695</c:v>
                </c:pt>
                <c:pt idx="115">
                  <c:v>282.72449879991575</c:v>
                </c:pt>
                <c:pt idx="116">
                  <c:v>277.51287964525233</c:v>
                </c:pt>
                <c:pt idx="117">
                  <c:v>295.50863466319367</c:v>
                </c:pt>
                <c:pt idx="118">
                  <c:v>264.74712530217863</c:v>
                </c:pt>
                <c:pt idx="119">
                  <c:v>261.35044177698103</c:v>
                </c:pt>
                <c:pt idx="120">
                  <c:v>272.71161032529272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81-48D2-8CF0-AFF962961E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0414303"/>
        <c:axId val="715202831"/>
      </c:lineChart>
      <c:dateAx>
        <c:axId val="950414303"/>
        <c:scaling>
          <c:orientation val="minMax"/>
        </c:scaling>
        <c:delete val="0"/>
        <c:axPos val="b"/>
        <c:numFmt formatCode="m\.yy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pPr>
            <a:endParaRPr lang="tr-TR"/>
          </a:p>
        </c:txPr>
        <c:crossAx val="715202831"/>
        <c:crosses val="autoZero"/>
        <c:auto val="1"/>
        <c:lblOffset val="100"/>
        <c:baseTimeUnit val="days"/>
        <c:majorUnit val="12"/>
        <c:majorTimeUnit val="months"/>
      </c:dateAx>
      <c:valAx>
        <c:axId val="715202831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pPr>
            <a:endParaRPr lang="tr-TR"/>
          </a:p>
        </c:txPr>
        <c:crossAx val="950414303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9825909796657179E-2"/>
          <c:y val="0.16517405539151356"/>
          <c:w val="0.29511226133977203"/>
          <c:h val="9.131158409886262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tr-T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9EBC4-6151-44B2-BD66-07E9E4DB86C1}" type="datetimeFigureOut">
              <a:rPr lang="tr-TR" smtClean="0"/>
              <a:t>24.04.2025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7A926-680F-4C52-B62D-BDCAE7E7151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719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7A926-680F-4C52-B62D-BDCAE7E71512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433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3C76F-3A46-4E85-9A40-718D4ED23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158C8-843E-4EE6-A563-FEB818C4F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65306-9F1A-49BE-A127-10F32419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EA23-7A92-44D8-AE8C-7626ADE04474}" type="datetimeFigureOut">
              <a:rPr lang="tr-TR" smtClean="0"/>
              <a:t>24.04.2025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CB60F-91CA-4A6D-B4F9-ED383F9C6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8CC3D-9616-435B-A0D8-E522D7766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6C68-9791-4DE7-AD2B-9190B73A4D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033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7B83-E72B-4887-8C02-77C4C3C8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6631F5-D2A5-4177-9746-FDF99BEF0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4ACD-F7E0-4D2F-BA53-8EBE31B7B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EA23-7A92-44D8-AE8C-7626ADE04474}" type="datetimeFigureOut">
              <a:rPr lang="tr-TR" smtClean="0"/>
              <a:t>24.04.2025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9B997-3820-4C91-99E9-622B47CB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744DD-2041-45BD-88E5-0FE22C81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6C68-9791-4DE7-AD2B-9190B73A4D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558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AF9035-F59A-48E1-9C03-07E0977AE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04FEA-D2E7-458C-B9C7-335727353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C6750-5FC1-4C62-974F-56885D46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EA23-7A92-44D8-AE8C-7626ADE04474}" type="datetimeFigureOut">
              <a:rPr lang="tr-TR" smtClean="0"/>
              <a:t>24.04.2025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9BF64-F779-4EAB-9C8A-4524E571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4129D-A69C-4AEE-AFD3-479977D8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6C68-9791-4DE7-AD2B-9190B73A4D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2796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1BC8-F9AE-4978-A367-32F9863B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D003C-E013-47F4-9569-9634D270D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A8CE6-B0EB-407A-966E-EF59661A8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EA23-7A92-44D8-AE8C-7626ADE04474}" type="datetimeFigureOut">
              <a:rPr lang="tr-TR" smtClean="0"/>
              <a:t>24.04.2025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18DD3-E63B-448C-8D20-E8D26DC2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89A8D-05C3-4C95-A7D8-0ADE88EE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6C68-9791-4DE7-AD2B-9190B73A4D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93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DD9D-5F65-4EA8-8228-B650DD20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8D176-292D-4CF0-9E60-6FFDDF723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3B1D2-AF20-485F-A0ED-11506305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EA23-7A92-44D8-AE8C-7626ADE04474}" type="datetimeFigureOut">
              <a:rPr lang="tr-TR" smtClean="0"/>
              <a:t>24.04.2025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B668B-B211-4858-B777-A0BF0613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32E0E-ABCC-48F6-B9F2-224F0865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6C68-9791-4DE7-AD2B-9190B73A4D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272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17C2-B4DD-416B-B008-A525770A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E2813-DF19-4B63-A0EB-7C8EA6F73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5E5F4-458A-4127-AEED-49E4A3043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77291-22B7-406D-8959-F2C562B1B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EA23-7A92-44D8-AE8C-7626ADE04474}" type="datetimeFigureOut">
              <a:rPr lang="tr-TR" smtClean="0"/>
              <a:t>24.04.2025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5574D-6715-45A9-A854-D726E1AA6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C7470-1B5C-4B8F-BD79-AA1783A7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6C68-9791-4DE7-AD2B-9190B73A4D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908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42211-0281-416A-A999-6A56B4494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88408-7BA8-40E7-8AF9-D50DA2CB5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EEC2C9-FD75-4647-995A-0550DDAB0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649E0-88F7-4BF8-8FFB-D4E72E40A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71A5B-33BD-4B7B-9F24-213F17795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2C60EE-AAD0-4D0C-8322-450074CC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EA23-7A92-44D8-AE8C-7626ADE04474}" type="datetimeFigureOut">
              <a:rPr lang="tr-TR" smtClean="0"/>
              <a:t>24.04.2025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9D35D7-CA1D-46FF-B137-34D6E978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8E878A-8312-4B99-86C7-CCE5E452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6C68-9791-4DE7-AD2B-9190B73A4D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103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03F28-403D-49B6-BED6-B8BAC9004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17E26-EC54-4856-A050-84CEFF980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EA23-7A92-44D8-AE8C-7626ADE04474}" type="datetimeFigureOut">
              <a:rPr lang="tr-TR" smtClean="0"/>
              <a:t>24.04.2025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26318-3591-4248-9B94-65454DA72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670AD-BBCD-4C17-816B-A8EE909C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6C68-9791-4DE7-AD2B-9190B73A4D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015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1BF36-FBEB-42D2-89C7-70581BFB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EA23-7A92-44D8-AE8C-7626ADE04474}" type="datetimeFigureOut">
              <a:rPr lang="tr-TR" smtClean="0"/>
              <a:t>24.04.2025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5C577-9D92-4994-83E0-A4BB6AAEC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797A8-5B0A-4526-AA41-DFA8E5FB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6C68-9791-4DE7-AD2B-9190B73A4D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017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F3F8-84C1-4484-BFB9-FFB3DE742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25B56-7699-4133-926F-14F173E24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14106-BE78-480C-A5CA-C85B7C17C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44047-2A2E-460E-B760-A59D5A71F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EA23-7A92-44D8-AE8C-7626ADE04474}" type="datetimeFigureOut">
              <a:rPr lang="tr-TR" smtClean="0"/>
              <a:t>24.04.2025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326E1-9F21-4A47-96DA-FF20A661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7BD8-1C68-4AFE-8FCA-CBED046E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6C68-9791-4DE7-AD2B-9190B73A4D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595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4702-70A5-46C7-B614-CEC908B88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65E138-042B-4014-B9D5-9ECB948C3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37400-6ECB-4AE0-A60A-6C248C5F4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6A882-8211-4183-B90F-1C8E002E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8EA23-7A92-44D8-AE8C-7626ADE04474}" type="datetimeFigureOut">
              <a:rPr lang="tr-TR" smtClean="0"/>
              <a:t>24.04.2025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EC85E-72C7-4EF6-B396-A437FAEB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3D35E-3F79-44C9-8094-65921F5C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6C68-9791-4DE7-AD2B-9190B73A4D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5565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DCD500-DAC9-4EDD-B60A-AC5156045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A66A3-A62B-4775-B446-FEA349684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EE6B2-224F-4E7C-B111-3966E4AD4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8EA23-7A92-44D8-AE8C-7626ADE04474}" type="datetimeFigureOut">
              <a:rPr lang="tr-TR" smtClean="0"/>
              <a:t>24.04.2025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5575-0AF3-4E26-9A4E-6D87DD02F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02840-7C3A-413C-B65B-6AF218BCA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E6C68-9791-4DE7-AD2B-9190B73A4D7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217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07318A1-9915-40E6-9CF9-4933575812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6000799"/>
              </p:ext>
            </p:extLst>
          </p:nvPr>
        </p:nvGraphicFramePr>
        <p:xfrm>
          <a:off x="643812" y="1194318"/>
          <a:ext cx="10702212" cy="5299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3927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562e7592-d2eb-4c63-a2e6-18ffb783ca6e" origin="userSelected">
  <element uid="3a78d9b3-c785-4f35-8b38-fc0bf3589b40" value=""/>
  <element uid="b37190f9-8e4d-4852-89c0-45b61cf07692" value=""/>
</sisl>
</file>

<file path=customXml/itemProps1.xml><?xml version="1.0" encoding="utf-8"?>
<ds:datastoreItem xmlns:ds="http://schemas.openxmlformats.org/officeDocument/2006/customXml" ds:itemID="{6BBE7DBA-1330-46CD-A574-43B2AD3EA57C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SERCAN KOYUNLU</dc:creator>
  <cp:lastModifiedBy>SERCAN KOYUNLU</cp:lastModifiedBy>
  <cp:revision>2</cp:revision>
  <dcterms:created xsi:type="dcterms:W3CDTF">2025-04-24T15:39:06Z</dcterms:created>
  <dcterms:modified xsi:type="dcterms:W3CDTF">2025-04-24T15:40:28Z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ecccce8f-dc0d-45b3-bc62-ddd42c532dde</vt:lpwstr>
  </property>
  <property fmtid="{D5CDD505-2E9C-101B-9397-08002B2CF9AE}" pid="3" name="bjClsUserRVM">
    <vt:lpwstr>[]</vt:lpwstr>
  </property>
  <property fmtid="{D5CDD505-2E9C-101B-9397-08002B2CF9AE}" pid="4" name="bjSaver">
    <vt:lpwstr>DTv+r4W//WiXjmIGR1+isIqSHq74lI75</vt:lpwstr>
  </property>
  <property fmtid="{D5CDD505-2E9C-101B-9397-08002B2CF9AE}" pid="5" name="bjDocumentLabelXML">
    <vt:lpwstr>&lt;?xml version="1.0" encoding="us-ascii"?&gt;&lt;sisl xmlns:xsd="http://www.w3.org/2001/XMLSchema" xmlns:xsi="http://www.w3.org/2001/XMLSchema-instance" sislVersion="0" policy="562e7592-d2eb-4c63-a2e6-18ffb783ca6e" origin="userSelected" xmlns="http://www.boldonj</vt:lpwstr>
  </property>
  <property fmtid="{D5CDD505-2E9C-101B-9397-08002B2CF9AE}" pid="6" name="bjDocumentLabelXML-0">
    <vt:lpwstr>ames.com/2008/01/sie/internal/label"&gt;&lt;element uid="3a78d9b3-c785-4f35-8b38-fc0bf3589b40" value="" /&gt;&lt;element uid="b37190f9-8e4d-4852-89c0-45b61cf07692" value="" /&gt;&lt;/sisl&gt;</vt:lpwstr>
  </property>
  <property fmtid="{D5CDD505-2E9C-101B-9397-08002B2CF9AE}" pid="7" name="bjDocumentSecurityLabel">
    <vt:lpwstr>Açık | Public / Kurum içinde veya dışında, herkesin görebileceği bilgileri içeren veya kişisel amaçlarla oluşturulmuş doküman ve e-postalar bu etiket türüyle etiketlendirilmelidir. Bu etiket türü ile etiketlenmiş e-postalar kurum dışına gönderilebilir. He</vt:lpwstr>
  </property>
  <property fmtid="{D5CDD505-2E9C-101B-9397-08002B2CF9AE}" pid="8" name="bjDocumentSecurityLabel-0">
    <vt:lpwstr>rhangi bir koruma düzeyi gerektirmez. </vt:lpwstr>
  </property>
</Properties>
</file>