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 autoAdjust="0"/>
    <p:restoredTop sz="96197" autoAdjust="0"/>
  </p:normalViewPr>
  <p:slideViewPr>
    <p:cSldViewPr snapToGrid="0" snapToObjects="1">
      <p:cViewPr varScale="1">
        <p:scale>
          <a:sx n="69" d="100"/>
          <a:sy n="69" d="100"/>
        </p:scale>
        <p:origin x="17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FA6A11-BF93-281F-CFCC-0A31E23E9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4B719-2CE0-2D76-E9DD-FDE5FD6F7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06E41-91FB-4280-978F-54360F7B656A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1221E-DA53-F667-C34B-81FC3BA521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CF3F8-40B2-FD05-9204-45897CDF92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96275-D1DD-4EB2-A779-8C0C927A61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98BFD-487A-4F9D-B15E-DE038F057648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1532D-D7BA-49C8-936F-58319EB283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1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1532D-D7BA-49C8-936F-58319EB283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C781F3-8093-C249-8CF0-D4AE207A9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9156" y="1133670"/>
            <a:ext cx="7700088" cy="55050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72933-BEA9-CE42-9A3C-8497A1FC2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898" y="1607279"/>
            <a:ext cx="5787578" cy="713512"/>
          </a:xfrm>
        </p:spPr>
        <p:txBody>
          <a:bodyPr anchor="b">
            <a:normAutofit/>
          </a:bodyPr>
          <a:lstStyle>
            <a:lvl1pPr algn="l">
              <a:defRPr sz="4400" b="1" i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86C0B-A21F-134A-8D65-FD41E5ED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250" y="2493450"/>
            <a:ext cx="7099116" cy="392794"/>
          </a:xfrm>
        </p:spPr>
        <p:txBody>
          <a:bodyPr>
            <a:noAutofit/>
          </a:bodyPr>
          <a:lstStyle>
            <a:lvl1pPr marL="0" indent="0" algn="l">
              <a:buNone/>
              <a:defRPr sz="2400" b="1" i="0"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269AC8-9DB9-ED48-80B8-B58196754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0" y="2906542"/>
            <a:ext cx="7099116" cy="126573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8800" b="0" i="0" spc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A462B5-5EEA-8B4C-A101-A66CA1B28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2250" y="4172276"/>
            <a:ext cx="5122560" cy="90177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39AE298F-0F05-A248-BB21-7C0704179B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60559" y="5218773"/>
            <a:ext cx="2002372" cy="282787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4409A3-2081-0549-9DB5-47D548648E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8076" y="5599738"/>
            <a:ext cx="2002372" cy="57089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516261A-B97F-DB4A-956D-A5E6A6C67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0559" y="5599738"/>
            <a:ext cx="2002372" cy="57089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="1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24474C-6F3F-9F45-BEE4-A427EE5C7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492250" y="5542156"/>
            <a:ext cx="1859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95F83-55EA-5047-9FB1-47A1950AD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633284" y="5542156"/>
            <a:ext cx="18593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aphic 18">
            <a:extLst>
              <a:ext uri="{FF2B5EF4-FFF2-40B4-BE49-F238E27FC236}">
                <a16:creationId xmlns:a16="http://schemas.microsoft.com/office/drawing/2014/main" id="{8F4F7AB3-5058-4AD5-B36A-5097C302B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03015" y="995559"/>
            <a:ext cx="316460" cy="323122"/>
            <a:chOff x="8907864" y="-3842873"/>
            <a:chExt cx="185035" cy="188930"/>
          </a:xfrm>
        </p:grpSpPr>
        <p:sp>
          <p:nvSpPr>
            <p:cNvPr id="14" name="Graphic 18">
              <a:extLst>
                <a:ext uri="{FF2B5EF4-FFF2-40B4-BE49-F238E27FC236}">
                  <a16:creationId xmlns:a16="http://schemas.microsoft.com/office/drawing/2014/main" id="{846F45A7-250A-46FB-8C02-EE312D5A9608}"/>
                </a:ext>
              </a:extLst>
            </p:cNvPr>
            <p:cNvSpPr/>
            <p:nvPr/>
          </p:nvSpPr>
          <p:spPr>
            <a:xfrm>
              <a:off x="8914904" y="-3835564"/>
              <a:ext cx="170908" cy="174525"/>
            </a:xfrm>
            <a:custGeom>
              <a:avLst/>
              <a:gdLst>
                <a:gd name="connsiteX0" fmla="*/ 16279 w 170908"/>
                <a:gd name="connsiteY0" fmla="*/ 23069 h 174525"/>
                <a:gd name="connsiteX1" fmla="*/ 7509 w 170908"/>
                <a:gd name="connsiteY1" fmla="*/ 115056 h 174525"/>
                <a:gd name="connsiteX2" fmla="*/ 129656 w 170908"/>
                <a:gd name="connsiteY2" fmla="*/ 164531 h 174525"/>
                <a:gd name="connsiteX3" fmla="*/ 152342 w 170908"/>
                <a:gd name="connsiteY3" fmla="*/ 32318 h 174525"/>
                <a:gd name="connsiteX4" fmla="*/ 16279 w 170908"/>
                <a:gd name="connsiteY4" fmla="*/ 23069 h 17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08" h="174525">
                  <a:moveTo>
                    <a:pt x="16279" y="23069"/>
                  </a:moveTo>
                  <a:cubicBezTo>
                    <a:pt x="-5111" y="48655"/>
                    <a:pt x="-2510" y="76614"/>
                    <a:pt x="7509" y="115056"/>
                  </a:cubicBezTo>
                  <a:cubicBezTo>
                    <a:pt x="20318" y="164224"/>
                    <a:pt x="85713" y="190054"/>
                    <a:pt x="129656" y="164531"/>
                  </a:cubicBezTo>
                  <a:cubicBezTo>
                    <a:pt x="173598" y="139008"/>
                    <a:pt x="184490" y="71679"/>
                    <a:pt x="152342" y="32318"/>
                  </a:cubicBezTo>
                  <a:cubicBezTo>
                    <a:pt x="120202" y="-7043"/>
                    <a:pt x="54131" y="-10839"/>
                    <a:pt x="16279" y="23069"/>
                  </a:cubicBezTo>
                </a:path>
              </a:pathLst>
            </a:custGeom>
            <a:solidFill>
              <a:schemeClr val="accent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CAD2456A-26A7-449F-97C2-E313254ACB87}"/>
                </a:ext>
              </a:extLst>
            </p:cNvPr>
            <p:cNvSpPr/>
            <p:nvPr/>
          </p:nvSpPr>
          <p:spPr>
            <a:xfrm>
              <a:off x="8907864" y="-3842873"/>
              <a:ext cx="185035" cy="188930"/>
            </a:xfrm>
            <a:custGeom>
              <a:avLst/>
              <a:gdLst>
                <a:gd name="connsiteX0" fmla="*/ 142448 w 185035"/>
                <a:gd name="connsiteY0" fmla="*/ 15377 h 188930"/>
                <a:gd name="connsiteX1" fmla="*/ 79127 w 185035"/>
                <a:gd name="connsiteY1" fmla="*/ 281 h 188930"/>
                <a:gd name="connsiteX2" fmla="*/ 22761 w 185035"/>
                <a:gd name="connsiteY2" fmla="*/ 23007 h 188930"/>
                <a:gd name="connsiteX3" fmla="*/ 18344 w 185035"/>
                <a:gd name="connsiteY3" fmla="*/ 25396 h 188930"/>
                <a:gd name="connsiteX4" fmla="*/ 106 w 185035"/>
                <a:gd name="connsiteY4" fmla="*/ 81188 h 188930"/>
                <a:gd name="connsiteX5" fmla="*/ 15665 w 185035"/>
                <a:gd name="connsiteY5" fmla="*/ 143440 h 188930"/>
                <a:gd name="connsiteX6" fmla="*/ 109860 w 185035"/>
                <a:gd name="connsiteY6" fmla="*/ 188169 h 188930"/>
                <a:gd name="connsiteX7" fmla="*/ 183365 w 185035"/>
                <a:gd name="connsiteY7" fmla="*/ 113792 h 188930"/>
                <a:gd name="connsiteX8" fmla="*/ 142448 w 185035"/>
                <a:gd name="connsiteY8" fmla="*/ 15377 h 188930"/>
                <a:gd name="connsiteX9" fmla="*/ 170682 w 185035"/>
                <a:gd name="connsiteY9" fmla="*/ 97368 h 188930"/>
                <a:gd name="connsiteX10" fmla="*/ 120862 w 185035"/>
                <a:gd name="connsiteY10" fmla="*/ 171125 h 188930"/>
                <a:gd name="connsiteX11" fmla="*/ 35656 w 185035"/>
                <a:gd name="connsiteY11" fmla="*/ 146976 h 188930"/>
                <a:gd name="connsiteX12" fmla="*/ 15429 w 185035"/>
                <a:gd name="connsiteY12" fmla="*/ 92905 h 188930"/>
                <a:gd name="connsiteX13" fmla="*/ 28308 w 185035"/>
                <a:gd name="connsiteY13" fmla="*/ 35360 h 188930"/>
                <a:gd name="connsiteX14" fmla="*/ 29691 w 185035"/>
                <a:gd name="connsiteY14" fmla="*/ 32782 h 188930"/>
                <a:gd name="connsiteX15" fmla="*/ 72919 w 185035"/>
                <a:gd name="connsiteY15" fmla="*/ 15557 h 188930"/>
                <a:gd name="connsiteX16" fmla="*/ 121419 w 185035"/>
                <a:gd name="connsiteY16" fmla="*/ 21027 h 188930"/>
                <a:gd name="connsiteX17" fmla="*/ 170682 w 185035"/>
                <a:gd name="connsiteY17" fmla="*/ 97368 h 18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035" h="188930">
                  <a:moveTo>
                    <a:pt x="142448" y="15377"/>
                  </a:moveTo>
                  <a:cubicBezTo>
                    <a:pt x="123800" y="3786"/>
                    <a:pt x="100957" y="-1298"/>
                    <a:pt x="79127" y="281"/>
                  </a:cubicBezTo>
                  <a:cubicBezTo>
                    <a:pt x="59018" y="1735"/>
                    <a:pt x="36890" y="8037"/>
                    <a:pt x="22761" y="23007"/>
                  </a:cubicBezTo>
                  <a:cubicBezTo>
                    <a:pt x="21228" y="23054"/>
                    <a:pt x="19672" y="23761"/>
                    <a:pt x="18344" y="25396"/>
                  </a:cubicBezTo>
                  <a:cubicBezTo>
                    <a:pt x="5174" y="41583"/>
                    <a:pt x="-892" y="60317"/>
                    <a:pt x="106" y="81188"/>
                  </a:cubicBezTo>
                  <a:cubicBezTo>
                    <a:pt x="1088" y="101722"/>
                    <a:pt x="5213" y="125469"/>
                    <a:pt x="15665" y="143440"/>
                  </a:cubicBezTo>
                  <a:cubicBezTo>
                    <a:pt x="34202" y="175313"/>
                    <a:pt x="73713" y="192900"/>
                    <a:pt x="109860" y="188169"/>
                  </a:cubicBezTo>
                  <a:cubicBezTo>
                    <a:pt x="148514" y="183108"/>
                    <a:pt x="176646" y="151307"/>
                    <a:pt x="183365" y="113792"/>
                  </a:cubicBezTo>
                  <a:cubicBezTo>
                    <a:pt x="190186" y="75625"/>
                    <a:pt x="176033" y="36256"/>
                    <a:pt x="142448" y="15377"/>
                  </a:cubicBezTo>
                  <a:close/>
                  <a:moveTo>
                    <a:pt x="170682" y="97368"/>
                  </a:moveTo>
                  <a:cubicBezTo>
                    <a:pt x="169778" y="128699"/>
                    <a:pt x="151901" y="161035"/>
                    <a:pt x="120862" y="171125"/>
                  </a:cubicBezTo>
                  <a:cubicBezTo>
                    <a:pt x="91095" y="180798"/>
                    <a:pt x="56268" y="170166"/>
                    <a:pt x="35656" y="146976"/>
                  </a:cubicBezTo>
                  <a:cubicBezTo>
                    <a:pt x="22454" y="132125"/>
                    <a:pt x="18274" y="112039"/>
                    <a:pt x="15429" y="92905"/>
                  </a:cubicBezTo>
                  <a:cubicBezTo>
                    <a:pt x="12341" y="72159"/>
                    <a:pt x="14753" y="52058"/>
                    <a:pt x="28308" y="35360"/>
                  </a:cubicBezTo>
                  <a:cubicBezTo>
                    <a:pt x="28976" y="34535"/>
                    <a:pt x="29424" y="33662"/>
                    <a:pt x="29691" y="32782"/>
                  </a:cubicBezTo>
                  <a:cubicBezTo>
                    <a:pt x="43302" y="24940"/>
                    <a:pt x="57109" y="17875"/>
                    <a:pt x="72919" y="15557"/>
                  </a:cubicBezTo>
                  <a:cubicBezTo>
                    <a:pt x="89154" y="13176"/>
                    <a:pt x="106135" y="15070"/>
                    <a:pt x="121419" y="21027"/>
                  </a:cubicBezTo>
                  <a:cubicBezTo>
                    <a:pt x="153190" y="33419"/>
                    <a:pt x="171649" y="63704"/>
                    <a:pt x="170682" y="97368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" name="Graphic 18">
            <a:extLst>
              <a:ext uri="{FF2B5EF4-FFF2-40B4-BE49-F238E27FC236}">
                <a16:creationId xmlns:a16="http://schemas.microsoft.com/office/drawing/2014/main" id="{D7C57DD4-FA74-4A4A-A281-803402851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33569" y="1055450"/>
            <a:ext cx="172823" cy="177219"/>
            <a:chOff x="9781259" y="-1694871"/>
            <a:chExt cx="109889" cy="112684"/>
          </a:xfrm>
        </p:grpSpPr>
        <p:sp>
          <p:nvSpPr>
            <p:cNvPr id="22" name="Graphic 18">
              <a:extLst>
                <a:ext uri="{FF2B5EF4-FFF2-40B4-BE49-F238E27FC236}">
                  <a16:creationId xmlns:a16="http://schemas.microsoft.com/office/drawing/2014/main" id="{FFC0DB65-8456-49D1-A197-69B08E3177D5}"/>
                </a:ext>
              </a:extLst>
            </p:cNvPr>
            <p:cNvSpPr/>
            <p:nvPr/>
          </p:nvSpPr>
          <p:spPr>
            <a:xfrm>
              <a:off x="9788298" y="-1687430"/>
              <a:ext cx="96129" cy="98161"/>
            </a:xfrm>
            <a:custGeom>
              <a:avLst/>
              <a:gdLst>
                <a:gd name="connsiteX0" fmla="*/ 9157 w 96129"/>
                <a:gd name="connsiteY0" fmla="*/ 12975 h 98161"/>
                <a:gd name="connsiteX1" fmla="*/ 4222 w 96129"/>
                <a:gd name="connsiteY1" fmla="*/ 64712 h 98161"/>
                <a:gd name="connsiteX2" fmla="*/ 72926 w 96129"/>
                <a:gd name="connsiteY2" fmla="*/ 92538 h 98161"/>
                <a:gd name="connsiteX3" fmla="*/ 85687 w 96129"/>
                <a:gd name="connsiteY3" fmla="*/ 18176 h 98161"/>
                <a:gd name="connsiteX4" fmla="*/ 9157 w 96129"/>
                <a:gd name="connsiteY4" fmla="*/ 12975 h 9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29" h="98161">
                  <a:moveTo>
                    <a:pt x="9157" y="12975"/>
                  </a:moveTo>
                  <a:cubicBezTo>
                    <a:pt x="-2874" y="27370"/>
                    <a:pt x="-1412" y="43094"/>
                    <a:pt x="4222" y="64712"/>
                  </a:cubicBezTo>
                  <a:cubicBezTo>
                    <a:pt x="11428" y="92373"/>
                    <a:pt x="48212" y="106895"/>
                    <a:pt x="72926" y="92538"/>
                  </a:cubicBezTo>
                  <a:cubicBezTo>
                    <a:pt x="97639" y="78181"/>
                    <a:pt x="103769" y="40313"/>
                    <a:pt x="85687" y="18176"/>
                  </a:cubicBezTo>
                  <a:cubicBezTo>
                    <a:pt x="67606" y="-3960"/>
                    <a:pt x="30445" y="-6097"/>
                    <a:pt x="9157" y="12975"/>
                  </a:cubicBezTo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8">
              <a:extLst>
                <a:ext uri="{FF2B5EF4-FFF2-40B4-BE49-F238E27FC236}">
                  <a16:creationId xmlns:a16="http://schemas.microsoft.com/office/drawing/2014/main" id="{E432CF29-24E3-4EE5-B4AF-6658ED51DC72}"/>
                </a:ext>
              </a:extLst>
            </p:cNvPr>
            <p:cNvSpPr/>
            <p:nvPr/>
          </p:nvSpPr>
          <p:spPr>
            <a:xfrm>
              <a:off x="9781259" y="-1694871"/>
              <a:ext cx="109889" cy="112684"/>
            </a:xfrm>
            <a:custGeom>
              <a:avLst/>
              <a:gdLst>
                <a:gd name="connsiteX0" fmla="*/ 84231 w 109889"/>
                <a:gd name="connsiteY0" fmla="*/ 8871 h 112684"/>
                <a:gd name="connsiteX1" fmla="*/ 15001 w 109889"/>
                <a:gd name="connsiteY1" fmla="*/ 13067 h 112684"/>
                <a:gd name="connsiteX2" fmla="*/ 11221 w 109889"/>
                <a:gd name="connsiteY2" fmla="*/ 15425 h 112684"/>
                <a:gd name="connsiteX3" fmla="*/ 110 w 109889"/>
                <a:gd name="connsiteY3" fmla="*/ 50071 h 112684"/>
                <a:gd name="connsiteX4" fmla="*/ 9500 w 109889"/>
                <a:gd name="connsiteY4" fmla="*/ 86062 h 112684"/>
                <a:gd name="connsiteX5" fmla="*/ 65937 w 109889"/>
                <a:gd name="connsiteY5" fmla="*/ 112150 h 112684"/>
                <a:gd name="connsiteX6" fmla="*/ 84231 w 109889"/>
                <a:gd name="connsiteY6" fmla="*/ 8871 h 112684"/>
                <a:gd name="connsiteX7" fmla="*/ 72098 w 109889"/>
                <a:gd name="connsiteY7" fmla="*/ 95876 h 112684"/>
                <a:gd name="connsiteX8" fmla="*/ 26930 w 109889"/>
                <a:gd name="connsiteY8" fmla="*/ 85480 h 112684"/>
                <a:gd name="connsiteX9" fmla="*/ 15205 w 109889"/>
                <a:gd name="connsiteY9" fmla="*/ 57481 h 112684"/>
                <a:gd name="connsiteX10" fmla="*/ 21185 w 109889"/>
                <a:gd name="connsiteY10" fmla="*/ 25397 h 112684"/>
                <a:gd name="connsiteX11" fmla="*/ 22301 w 109889"/>
                <a:gd name="connsiteY11" fmla="*/ 23487 h 112684"/>
                <a:gd name="connsiteX12" fmla="*/ 41436 w 109889"/>
                <a:gd name="connsiteY12" fmla="*/ 15818 h 112684"/>
                <a:gd name="connsiteX13" fmla="*/ 67643 w 109889"/>
                <a:gd name="connsiteY13" fmla="*/ 17216 h 112684"/>
                <a:gd name="connsiteX14" fmla="*/ 95940 w 109889"/>
                <a:gd name="connsiteY14" fmla="*/ 56059 h 112684"/>
                <a:gd name="connsiteX15" fmla="*/ 72098 w 109889"/>
                <a:gd name="connsiteY15" fmla="*/ 95876 h 11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889" h="112684">
                  <a:moveTo>
                    <a:pt x="84231" y="8871"/>
                  </a:moveTo>
                  <a:cubicBezTo>
                    <a:pt x="65709" y="-2295"/>
                    <a:pt x="30639" y="-4998"/>
                    <a:pt x="15001" y="13067"/>
                  </a:cubicBezTo>
                  <a:cubicBezTo>
                    <a:pt x="13673" y="13272"/>
                    <a:pt x="12361" y="13995"/>
                    <a:pt x="11221" y="15425"/>
                  </a:cubicBezTo>
                  <a:cubicBezTo>
                    <a:pt x="3127" y="25601"/>
                    <a:pt x="-715" y="37003"/>
                    <a:pt x="110" y="50071"/>
                  </a:cubicBezTo>
                  <a:cubicBezTo>
                    <a:pt x="864" y="62031"/>
                    <a:pt x="3261" y="75649"/>
                    <a:pt x="9500" y="86062"/>
                  </a:cubicBezTo>
                  <a:cubicBezTo>
                    <a:pt x="20832" y="104976"/>
                    <a:pt x="44343" y="115207"/>
                    <a:pt x="65937" y="112150"/>
                  </a:cubicBezTo>
                  <a:cubicBezTo>
                    <a:pt x="115569" y="105133"/>
                    <a:pt x="125266" y="33624"/>
                    <a:pt x="84231" y="8871"/>
                  </a:cubicBezTo>
                  <a:close/>
                  <a:moveTo>
                    <a:pt x="72098" y="95876"/>
                  </a:moveTo>
                  <a:cubicBezTo>
                    <a:pt x="56916" y="101998"/>
                    <a:pt x="38206" y="96953"/>
                    <a:pt x="26930" y="85480"/>
                  </a:cubicBezTo>
                  <a:cubicBezTo>
                    <a:pt x="19410" y="77834"/>
                    <a:pt x="17021" y="67768"/>
                    <a:pt x="15205" y="57481"/>
                  </a:cubicBezTo>
                  <a:cubicBezTo>
                    <a:pt x="13194" y="46087"/>
                    <a:pt x="13744" y="34779"/>
                    <a:pt x="21185" y="25397"/>
                  </a:cubicBezTo>
                  <a:cubicBezTo>
                    <a:pt x="21672" y="24776"/>
                    <a:pt x="22042" y="24140"/>
                    <a:pt x="22301" y="23487"/>
                  </a:cubicBezTo>
                  <a:cubicBezTo>
                    <a:pt x="28564" y="20619"/>
                    <a:pt x="34615" y="17303"/>
                    <a:pt x="41436" y="15818"/>
                  </a:cubicBezTo>
                  <a:cubicBezTo>
                    <a:pt x="50080" y="13932"/>
                    <a:pt x="59242" y="14505"/>
                    <a:pt x="67643" y="17216"/>
                  </a:cubicBezTo>
                  <a:cubicBezTo>
                    <a:pt x="84836" y="22764"/>
                    <a:pt x="95783" y="38096"/>
                    <a:pt x="95940" y="56059"/>
                  </a:cubicBezTo>
                  <a:cubicBezTo>
                    <a:pt x="96081" y="72302"/>
                    <a:pt x="87783" y="89558"/>
                    <a:pt x="72098" y="9587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3A4B00D-7E21-4093-886E-B1613A9F3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5448769">
            <a:off x="6434806" y="4308610"/>
            <a:ext cx="3585903" cy="4067387"/>
          </a:xfrm>
          <a:custGeom>
            <a:avLst/>
            <a:gdLst>
              <a:gd name="connsiteX0" fmla="*/ 3541511 w 3585903"/>
              <a:gd name="connsiteY0" fmla="*/ 2625378 h 4067387"/>
              <a:gd name="connsiteX1" fmla="*/ 2622549 w 3585903"/>
              <a:gd name="connsiteY1" fmla="*/ 3996873 h 4067387"/>
              <a:gd name="connsiteX2" fmla="*/ 2506480 w 3585903"/>
              <a:gd name="connsiteY2" fmla="*/ 4067387 h 4067387"/>
              <a:gd name="connsiteX3" fmla="*/ 0 w 3585903"/>
              <a:gd name="connsiteY3" fmla="*/ 3510772 h 4067387"/>
              <a:gd name="connsiteX4" fmla="*/ 758230 w 3585903"/>
              <a:gd name="connsiteY4" fmla="*/ 96407 h 4067387"/>
              <a:gd name="connsiteX5" fmla="*/ 960524 w 3585903"/>
              <a:gd name="connsiteY5" fmla="*/ 44392 h 4067387"/>
              <a:gd name="connsiteX6" fmla="*/ 1400883 w 3585903"/>
              <a:gd name="connsiteY6" fmla="*/ 0 h 4067387"/>
              <a:gd name="connsiteX7" fmla="*/ 3585903 w 3585903"/>
              <a:gd name="connsiteY7" fmla="*/ 2185021 h 4067387"/>
              <a:gd name="connsiteX8" fmla="*/ 3541511 w 3585903"/>
              <a:gd name="connsiteY8" fmla="*/ 2625378 h 4067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5903" h="4067387">
                <a:moveTo>
                  <a:pt x="3541511" y="2625378"/>
                </a:moveTo>
                <a:cubicBezTo>
                  <a:pt x="3425085" y="3194337"/>
                  <a:pt x="3087524" y="3682743"/>
                  <a:pt x="2622549" y="3996873"/>
                </a:cubicBezTo>
                <a:lnTo>
                  <a:pt x="2506480" y="4067387"/>
                </a:lnTo>
                <a:lnTo>
                  <a:pt x="0" y="3510772"/>
                </a:lnTo>
                <a:lnTo>
                  <a:pt x="758230" y="96407"/>
                </a:lnTo>
                <a:lnTo>
                  <a:pt x="960524" y="44392"/>
                </a:lnTo>
                <a:cubicBezTo>
                  <a:pt x="1102764" y="15286"/>
                  <a:pt x="1250038" y="0"/>
                  <a:pt x="1400883" y="0"/>
                </a:cubicBezTo>
                <a:cubicBezTo>
                  <a:pt x="2607636" y="0"/>
                  <a:pt x="3585903" y="978267"/>
                  <a:pt x="3585903" y="2185021"/>
                </a:cubicBezTo>
                <a:cubicBezTo>
                  <a:pt x="3585903" y="2335865"/>
                  <a:pt x="3570617" y="2483139"/>
                  <a:pt x="3541511" y="262537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78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1BA3DE0-4B44-45F3-8122-1BE40F612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5448769">
            <a:off x="6757004" y="4249552"/>
            <a:ext cx="3011375" cy="3936244"/>
          </a:xfrm>
          <a:custGeom>
            <a:avLst/>
            <a:gdLst>
              <a:gd name="connsiteX0" fmla="*/ 888378 w 3011375"/>
              <a:gd name="connsiteY0" fmla="*/ 1185929 h 3936244"/>
              <a:gd name="connsiteX1" fmla="*/ 751584 w 3011375"/>
              <a:gd name="connsiteY1" fmla="*/ 1403233 h 3936244"/>
              <a:gd name="connsiteX2" fmla="*/ 564323 w 3011375"/>
              <a:gd name="connsiteY2" fmla="*/ 1653048 h 3936244"/>
              <a:gd name="connsiteX3" fmla="*/ 559040 w 3011375"/>
              <a:gd name="connsiteY3" fmla="*/ 1686198 h 3936244"/>
              <a:gd name="connsiteX4" fmla="*/ 172128 w 3011375"/>
              <a:gd name="connsiteY4" fmla="*/ 1781522 h 3936244"/>
              <a:gd name="connsiteX5" fmla="*/ 71718 w 3011375"/>
              <a:gd name="connsiteY5" fmla="*/ 1688360 h 3936244"/>
              <a:gd name="connsiteX6" fmla="*/ 0 w 3011375"/>
              <a:gd name="connsiteY6" fmla="*/ 1638057 h 3936244"/>
              <a:gd name="connsiteX7" fmla="*/ 349691 w 3011375"/>
              <a:gd name="connsiteY7" fmla="*/ 63370 h 3936244"/>
              <a:gd name="connsiteX8" fmla="*/ 359488 w 3011375"/>
              <a:gd name="connsiteY8" fmla="*/ 68509 h 3936244"/>
              <a:gd name="connsiteX9" fmla="*/ 459215 w 3011375"/>
              <a:gd name="connsiteY9" fmla="*/ 183966 h 3936244"/>
              <a:gd name="connsiteX10" fmla="*/ 572712 w 3011375"/>
              <a:gd name="connsiteY10" fmla="*/ 723735 h 3936244"/>
              <a:gd name="connsiteX11" fmla="*/ 601834 w 3011375"/>
              <a:gd name="connsiteY11" fmla="*/ 751033 h 3936244"/>
              <a:gd name="connsiteX12" fmla="*/ 701376 w 3011375"/>
              <a:gd name="connsiteY12" fmla="*/ 688929 h 3936244"/>
              <a:gd name="connsiteX13" fmla="*/ 773810 w 3011375"/>
              <a:gd name="connsiteY13" fmla="*/ 671843 h 3936244"/>
              <a:gd name="connsiteX14" fmla="*/ 895533 w 3011375"/>
              <a:gd name="connsiteY14" fmla="*/ 1096671 h 3936244"/>
              <a:gd name="connsiteX15" fmla="*/ 888378 w 3011375"/>
              <a:gd name="connsiteY15" fmla="*/ 1185929 h 3936244"/>
              <a:gd name="connsiteX16" fmla="*/ 2367834 w 3011375"/>
              <a:gd name="connsiteY16" fmla="*/ 398525 h 3936244"/>
              <a:gd name="connsiteX17" fmla="*/ 2343902 w 3011375"/>
              <a:gd name="connsiteY17" fmla="*/ 409806 h 3936244"/>
              <a:gd name="connsiteX18" fmla="*/ 1902894 w 3011375"/>
              <a:gd name="connsiteY18" fmla="*/ 434187 h 3936244"/>
              <a:gd name="connsiteX19" fmla="*/ 1874864 w 3011375"/>
              <a:gd name="connsiteY19" fmla="*/ 442859 h 3936244"/>
              <a:gd name="connsiteX20" fmla="*/ 1658152 w 3011375"/>
              <a:gd name="connsiteY20" fmla="*/ 14692 h 3936244"/>
              <a:gd name="connsiteX21" fmla="*/ 1685043 w 3011375"/>
              <a:gd name="connsiteY21" fmla="*/ 1117 h 3936244"/>
              <a:gd name="connsiteX22" fmla="*/ 2362123 w 3011375"/>
              <a:gd name="connsiteY22" fmla="*/ 372699 h 3936244"/>
              <a:gd name="connsiteX23" fmla="*/ 2367834 w 3011375"/>
              <a:gd name="connsiteY23" fmla="*/ 398525 h 3936244"/>
              <a:gd name="connsiteX24" fmla="*/ 3010866 w 3011375"/>
              <a:gd name="connsiteY24" fmla="*/ 2895867 h 3936244"/>
              <a:gd name="connsiteX25" fmla="*/ 2274750 w 3011375"/>
              <a:gd name="connsiteY25" fmla="*/ 3817191 h 3936244"/>
              <a:gd name="connsiteX26" fmla="*/ 2085097 w 3011375"/>
              <a:gd name="connsiteY26" fmla="*/ 3936244 h 3936244"/>
              <a:gd name="connsiteX27" fmla="*/ 1556201 w 3011375"/>
              <a:gd name="connsiteY27" fmla="*/ 3818792 h 3936244"/>
              <a:gd name="connsiteX28" fmla="*/ 1588535 w 3011375"/>
              <a:gd name="connsiteY28" fmla="*/ 3749001 h 3936244"/>
              <a:gd name="connsiteX29" fmla="*/ 1693407 w 3011375"/>
              <a:gd name="connsiteY29" fmla="*/ 3505585 h 3936244"/>
              <a:gd name="connsiteX30" fmla="*/ 1726724 w 3011375"/>
              <a:gd name="connsiteY30" fmla="*/ 3182387 h 3936244"/>
              <a:gd name="connsiteX31" fmla="*/ 1692316 w 3011375"/>
              <a:gd name="connsiteY31" fmla="*/ 3076305 h 3936244"/>
              <a:gd name="connsiteX32" fmla="*/ 1434020 w 3011375"/>
              <a:gd name="connsiteY32" fmla="*/ 2698348 h 3936244"/>
              <a:gd name="connsiteX33" fmla="*/ 1136129 w 3011375"/>
              <a:gd name="connsiteY33" fmla="*/ 2821419 h 3936244"/>
              <a:gd name="connsiteX34" fmla="*/ 1086277 w 3011375"/>
              <a:gd name="connsiteY34" fmla="*/ 2870987 h 3936244"/>
              <a:gd name="connsiteX35" fmla="*/ 944981 w 3011375"/>
              <a:gd name="connsiteY35" fmla="*/ 2768982 h 3936244"/>
              <a:gd name="connsiteX36" fmla="*/ 989244 w 3011375"/>
              <a:gd name="connsiteY36" fmla="*/ 2667615 h 3936244"/>
              <a:gd name="connsiteX37" fmla="*/ 1116132 w 3011375"/>
              <a:gd name="connsiteY37" fmla="*/ 2602737 h 3936244"/>
              <a:gd name="connsiteX38" fmla="*/ 1633556 w 3011375"/>
              <a:gd name="connsiteY38" fmla="*/ 1888764 h 3936244"/>
              <a:gd name="connsiteX39" fmla="*/ 1853941 w 3011375"/>
              <a:gd name="connsiteY39" fmla="*/ 1775506 h 3936244"/>
              <a:gd name="connsiteX40" fmla="*/ 1997842 w 3011375"/>
              <a:gd name="connsiteY40" fmla="*/ 2150664 h 3936244"/>
              <a:gd name="connsiteX41" fmla="*/ 2190313 w 3011375"/>
              <a:gd name="connsiteY41" fmla="*/ 2574638 h 3936244"/>
              <a:gd name="connsiteX42" fmla="*/ 2450907 w 3011375"/>
              <a:gd name="connsiteY42" fmla="*/ 2606507 h 3936244"/>
              <a:gd name="connsiteX43" fmla="*/ 2573743 w 3011375"/>
              <a:gd name="connsiteY43" fmla="*/ 2310510 h 3936244"/>
              <a:gd name="connsiteX44" fmla="*/ 2721955 w 3011375"/>
              <a:gd name="connsiteY44" fmla="*/ 2421045 h 3936244"/>
              <a:gd name="connsiteX45" fmla="*/ 2756882 w 3011375"/>
              <a:gd name="connsiteY45" fmla="*/ 2597907 h 3936244"/>
              <a:gd name="connsiteX46" fmla="*/ 2882416 w 3011375"/>
              <a:gd name="connsiteY46" fmla="*/ 2648043 h 3936244"/>
              <a:gd name="connsiteX47" fmla="*/ 3010866 w 3011375"/>
              <a:gd name="connsiteY47" fmla="*/ 2895867 h 393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11375" h="3936244">
                <a:moveTo>
                  <a:pt x="888378" y="1185929"/>
                </a:moveTo>
                <a:cubicBezTo>
                  <a:pt x="871549" y="1271132"/>
                  <a:pt x="825761" y="1344020"/>
                  <a:pt x="751584" y="1403233"/>
                </a:cubicBezTo>
                <a:cubicBezTo>
                  <a:pt x="677775" y="1472682"/>
                  <a:pt x="523025" y="1538531"/>
                  <a:pt x="564323" y="1653048"/>
                </a:cubicBezTo>
                <a:cubicBezTo>
                  <a:pt x="568828" y="1667217"/>
                  <a:pt x="563376" y="1678045"/>
                  <a:pt x="559040" y="1686198"/>
                </a:cubicBezTo>
                <a:cubicBezTo>
                  <a:pt x="504755" y="1779911"/>
                  <a:pt x="265486" y="1876300"/>
                  <a:pt x="172128" y="1781522"/>
                </a:cubicBezTo>
                <a:cubicBezTo>
                  <a:pt x="141111" y="1748781"/>
                  <a:pt x="107527" y="1717457"/>
                  <a:pt x="71718" y="1688360"/>
                </a:cubicBezTo>
                <a:lnTo>
                  <a:pt x="0" y="1638057"/>
                </a:lnTo>
                <a:lnTo>
                  <a:pt x="349691" y="63370"/>
                </a:lnTo>
                <a:lnTo>
                  <a:pt x="359488" y="68509"/>
                </a:lnTo>
                <a:cubicBezTo>
                  <a:pt x="396873" y="95142"/>
                  <a:pt x="430200" y="133687"/>
                  <a:pt x="459215" y="183966"/>
                </a:cubicBezTo>
                <a:cubicBezTo>
                  <a:pt x="543544" y="324004"/>
                  <a:pt x="601526" y="546734"/>
                  <a:pt x="572712" y="723735"/>
                </a:cubicBezTo>
                <a:cubicBezTo>
                  <a:pt x="569820" y="736556"/>
                  <a:pt x="586431" y="763211"/>
                  <a:pt x="601834" y="751033"/>
                </a:cubicBezTo>
                <a:cubicBezTo>
                  <a:pt x="633585" y="726792"/>
                  <a:pt x="665692" y="708570"/>
                  <a:pt x="701376" y="688929"/>
                </a:cubicBezTo>
                <a:cubicBezTo>
                  <a:pt x="728529" y="674166"/>
                  <a:pt x="752320" y="668195"/>
                  <a:pt x="773810" y="671843"/>
                </a:cubicBezTo>
                <a:cubicBezTo>
                  <a:pt x="916028" y="706107"/>
                  <a:pt x="895412" y="960116"/>
                  <a:pt x="895533" y="1096671"/>
                </a:cubicBezTo>
                <a:cubicBezTo>
                  <a:pt x="896380" y="1127758"/>
                  <a:pt x="893988" y="1157527"/>
                  <a:pt x="888378" y="1185929"/>
                </a:cubicBezTo>
                <a:close/>
                <a:moveTo>
                  <a:pt x="2367834" y="398525"/>
                </a:moveTo>
                <a:cubicBezTo>
                  <a:pt x="2363474" y="407411"/>
                  <a:pt x="2353572" y="412103"/>
                  <a:pt x="2343902" y="409806"/>
                </a:cubicBezTo>
                <a:cubicBezTo>
                  <a:pt x="1966207" y="320024"/>
                  <a:pt x="1925027" y="394286"/>
                  <a:pt x="1902894" y="434187"/>
                </a:cubicBezTo>
                <a:cubicBezTo>
                  <a:pt x="1897373" y="444234"/>
                  <a:pt x="1884815" y="447907"/>
                  <a:pt x="1874864" y="442859"/>
                </a:cubicBezTo>
                <a:cubicBezTo>
                  <a:pt x="1703762" y="359926"/>
                  <a:pt x="1603297" y="190934"/>
                  <a:pt x="1658152" y="14692"/>
                </a:cubicBezTo>
                <a:cubicBezTo>
                  <a:pt x="1661445" y="3698"/>
                  <a:pt x="1674263" y="-2722"/>
                  <a:pt x="1685043" y="1117"/>
                </a:cubicBezTo>
                <a:cubicBezTo>
                  <a:pt x="1931329" y="83574"/>
                  <a:pt x="2159131" y="208587"/>
                  <a:pt x="2362123" y="372699"/>
                </a:cubicBezTo>
                <a:cubicBezTo>
                  <a:pt x="2369825" y="378929"/>
                  <a:pt x="2372195" y="389639"/>
                  <a:pt x="2367834" y="398525"/>
                </a:cubicBezTo>
                <a:close/>
                <a:moveTo>
                  <a:pt x="3010866" y="2895867"/>
                </a:moveTo>
                <a:cubicBezTo>
                  <a:pt x="2876797" y="3264620"/>
                  <a:pt x="2605612" y="3584639"/>
                  <a:pt x="2274750" y="3817191"/>
                </a:cubicBezTo>
                <a:lnTo>
                  <a:pt x="2085097" y="3936244"/>
                </a:lnTo>
                <a:lnTo>
                  <a:pt x="1556201" y="3818792"/>
                </a:lnTo>
                <a:lnTo>
                  <a:pt x="1588535" y="3749001"/>
                </a:lnTo>
                <a:cubicBezTo>
                  <a:pt x="1627300" y="3670027"/>
                  <a:pt x="1661349" y="3586834"/>
                  <a:pt x="1693407" y="3505585"/>
                </a:cubicBezTo>
                <a:cubicBezTo>
                  <a:pt x="1734139" y="3401469"/>
                  <a:pt x="1794087" y="3287046"/>
                  <a:pt x="1726724" y="3182387"/>
                </a:cubicBezTo>
                <a:cubicBezTo>
                  <a:pt x="1710492" y="3149689"/>
                  <a:pt x="1693667" y="3115709"/>
                  <a:pt x="1692316" y="3076305"/>
                </a:cubicBezTo>
                <a:cubicBezTo>
                  <a:pt x="1694759" y="2914351"/>
                  <a:pt x="1596474" y="2724105"/>
                  <a:pt x="1434020" y="2698348"/>
                </a:cubicBezTo>
                <a:cubicBezTo>
                  <a:pt x="1331327" y="2677687"/>
                  <a:pt x="1209345" y="2729460"/>
                  <a:pt x="1136129" y="2821419"/>
                </a:cubicBezTo>
                <a:cubicBezTo>
                  <a:pt x="1121819" y="2838835"/>
                  <a:pt x="1107056" y="2856867"/>
                  <a:pt x="1086277" y="2870987"/>
                </a:cubicBezTo>
                <a:cubicBezTo>
                  <a:pt x="1006612" y="2928779"/>
                  <a:pt x="928753" y="2860066"/>
                  <a:pt x="944981" y="2768982"/>
                </a:cubicBezTo>
                <a:cubicBezTo>
                  <a:pt x="949770" y="2736070"/>
                  <a:pt x="964696" y="2701903"/>
                  <a:pt x="989244" y="2667615"/>
                </a:cubicBezTo>
                <a:cubicBezTo>
                  <a:pt x="1041303" y="2595987"/>
                  <a:pt x="1071894" y="2595323"/>
                  <a:pt x="1116132" y="2602737"/>
                </a:cubicBezTo>
                <a:cubicBezTo>
                  <a:pt x="1395234" y="2634015"/>
                  <a:pt x="1493591" y="2088512"/>
                  <a:pt x="1633556" y="1888764"/>
                </a:cubicBezTo>
                <a:cubicBezTo>
                  <a:pt x="1670850" y="1818511"/>
                  <a:pt x="1767739" y="1699206"/>
                  <a:pt x="1853941" y="1775506"/>
                </a:cubicBezTo>
                <a:cubicBezTo>
                  <a:pt x="1932680" y="1887676"/>
                  <a:pt x="1965804" y="2021364"/>
                  <a:pt x="1997842" y="2150664"/>
                </a:cubicBezTo>
                <a:cubicBezTo>
                  <a:pt x="2037363" y="2310154"/>
                  <a:pt x="2074705" y="2460806"/>
                  <a:pt x="2190313" y="2574638"/>
                </a:cubicBezTo>
                <a:cubicBezTo>
                  <a:pt x="2252725" y="2634323"/>
                  <a:pt x="2363333" y="2701167"/>
                  <a:pt x="2450907" y="2606507"/>
                </a:cubicBezTo>
                <a:cubicBezTo>
                  <a:pt x="2554930" y="2501350"/>
                  <a:pt x="2449179" y="2389059"/>
                  <a:pt x="2573743" y="2310510"/>
                </a:cubicBezTo>
                <a:cubicBezTo>
                  <a:pt x="2658570" y="2264164"/>
                  <a:pt x="2717761" y="2333637"/>
                  <a:pt x="2721955" y="2421045"/>
                </a:cubicBezTo>
                <a:cubicBezTo>
                  <a:pt x="2727286" y="2481942"/>
                  <a:pt x="2709444" y="2559923"/>
                  <a:pt x="2756882" y="2597907"/>
                </a:cubicBezTo>
                <a:cubicBezTo>
                  <a:pt x="2790267" y="2624608"/>
                  <a:pt x="2841495" y="2631196"/>
                  <a:pt x="2882416" y="2648043"/>
                </a:cubicBezTo>
                <a:cubicBezTo>
                  <a:pt x="2962337" y="2677687"/>
                  <a:pt x="3017286" y="2771518"/>
                  <a:pt x="3010866" y="2895867"/>
                </a:cubicBezTo>
                <a:close/>
              </a:path>
            </a:pathLst>
          </a:custGeom>
          <a:solidFill>
            <a:srgbClr val="FFFFFF"/>
          </a:solidFill>
          <a:ln w="78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32" name="Graphic 18">
            <a:extLst>
              <a:ext uri="{FF2B5EF4-FFF2-40B4-BE49-F238E27FC236}">
                <a16:creationId xmlns:a16="http://schemas.microsoft.com/office/drawing/2014/main" id="{7EA7D865-50CE-4089-8CB6-CEE1B7DC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09599" y="684279"/>
            <a:ext cx="1591376" cy="1592534"/>
            <a:chOff x="11948519" y="-2373863"/>
            <a:chExt cx="648633" cy="649105"/>
          </a:xfrm>
        </p:grpSpPr>
        <p:sp>
          <p:nvSpPr>
            <p:cNvPr id="33" name="Graphic 18">
              <a:extLst>
                <a:ext uri="{FF2B5EF4-FFF2-40B4-BE49-F238E27FC236}">
                  <a16:creationId xmlns:a16="http://schemas.microsoft.com/office/drawing/2014/main" id="{3420CEC7-10F7-4392-BBC4-736206CB73AE}"/>
                </a:ext>
              </a:extLst>
            </p:cNvPr>
            <p:cNvSpPr/>
            <p:nvPr/>
          </p:nvSpPr>
          <p:spPr>
            <a:xfrm>
              <a:off x="11959751" y="-2363126"/>
              <a:ext cx="627471" cy="627471"/>
            </a:xfrm>
            <a:custGeom>
              <a:avLst/>
              <a:gdLst>
                <a:gd name="connsiteX0" fmla="*/ 627471 w 627471"/>
                <a:gd name="connsiteY0" fmla="*/ 313736 h 627471"/>
                <a:gd name="connsiteX1" fmla="*/ 313736 w 627471"/>
                <a:gd name="connsiteY1" fmla="*/ 627471 h 627471"/>
                <a:gd name="connsiteX2" fmla="*/ 0 w 627471"/>
                <a:gd name="connsiteY2" fmla="*/ 313736 h 627471"/>
                <a:gd name="connsiteX3" fmla="*/ 313736 w 627471"/>
                <a:gd name="connsiteY3" fmla="*/ 0 h 627471"/>
                <a:gd name="connsiteX4" fmla="*/ 627471 w 627471"/>
                <a:gd name="connsiteY4" fmla="*/ 313736 h 6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471" h="627471">
                  <a:moveTo>
                    <a:pt x="627471" y="313736"/>
                  </a:moveTo>
                  <a:cubicBezTo>
                    <a:pt x="627471" y="487007"/>
                    <a:pt x="487007" y="627471"/>
                    <a:pt x="313736" y="627471"/>
                  </a:cubicBezTo>
                  <a:cubicBezTo>
                    <a:pt x="140464" y="627471"/>
                    <a:pt x="0" y="487007"/>
                    <a:pt x="0" y="313736"/>
                  </a:cubicBezTo>
                  <a:cubicBezTo>
                    <a:pt x="0" y="140464"/>
                    <a:pt x="140465" y="0"/>
                    <a:pt x="313736" y="0"/>
                  </a:cubicBezTo>
                  <a:cubicBezTo>
                    <a:pt x="487007" y="0"/>
                    <a:pt x="627471" y="140465"/>
                    <a:pt x="627471" y="313736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4" name="Graphic 18">
              <a:extLst>
                <a:ext uri="{FF2B5EF4-FFF2-40B4-BE49-F238E27FC236}">
                  <a16:creationId xmlns:a16="http://schemas.microsoft.com/office/drawing/2014/main" id="{DE39C246-BF7C-4A04-93AA-9D05F162C2A7}"/>
                </a:ext>
              </a:extLst>
            </p:cNvPr>
            <p:cNvGrpSpPr/>
            <p:nvPr/>
          </p:nvGrpSpPr>
          <p:grpSpPr>
            <a:xfrm>
              <a:off x="11948519" y="-2373863"/>
              <a:ext cx="648633" cy="649105"/>
              <a:chOff x="11948519" y="-2373863"/>
              <a:chExt cx="648633" cy="649105"/>
            </a:xfrm>
            <a:solidFill>
              <a:srgbClr val="000000"/>
            </a:solidFill>
          </p:grpSpPr>
          <p:sp>
            <p:nvSpPr>
              <p:cNvPr id="35" name="Graphic 18">
                <a:extLst>
                  <a:ext uri="{FF2B5EF4-FFF2-40B4-BE49-F238E27FC236}">
                    <a16:creationId xmlns:a16="http://schemas.microsoft.com/office/drawing/2014/main" id="{3931A325-7571-4362-A30E-5AECE3F39688}"/>
                  </a:ext>
                </a:extLst>
              </p:cNvPr>
              <p:cNvSpPr/>
              <p:nvPr/>
            </p:nvSpPr>
            <p:spPr>
              <a:xfrm>
                <a:off x="11948519" y="-2373863"/>
                <a:ext cx="648633" cy="649105"/>
              </a:xfrm>
              <a:custGeom>
                <a:avLst/>
                <a:gdLst>
                  <a:gd name="connsiteX0" fmla="*/ 492527 w 648633"/>
                  <a:gd name="connsiteY0" fmla="*/ 46381 h 649105"/>
                  <a:gd name="connsiteX1" fmla="*/ 46877 w 648633"/>
                  <a:gd name="connsiteY1" fmla="*/ 156921 h 649105"/>
                  <a:gd name="connsiteX2" fmla="*/ 324441 w 648633"/>
                  <a:gd name="connsiteY2" fmla="*/ 649068 h 649105"/>
                  <a:gd name="connsiteX3" fmla="*/ 492527 w 648633"/>
                  <a:gd name="connsiteY3" fmla="*/ 46381 h 649105"/>
                  <a:gd name="connsiteX4" fmla="*/ 65611 w 648633"/>
                  <a:gd name="connsiteY4" fmla="*/ 168197 h 649105"/>
                  <a:gd name="connsiteX5" fmla="*/ 252076 w 648633"/>
                  <a:gd name="connsiteY5" fmla="*/ 30578 h 649105"/>
                  <a:gd name="connsiteX6" fmla="*/ 584333 w 648633"/>
                  <a:gd name="connsiteY6" fmla="*/ 480746 h 649105"/>
                  <a:gd name="connsiteX7" fmla="*/ 65611 w 648633"/>
                  <a:gd name="connsiteY7" fmla="*/ 168197 h 64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8633" h="649105">
                    <a:moveTo>
                      <a:pt x="492527" y="46381"/>
                    </a:moveTo>
                    <a:cubicBezTo>
                      <a:pt x="344912" y="-46761"/>
                      <a:pt x="133843" y="5574"/>
                      <a:pt x="46877" y="156921"/>
                    </a:cubicBezTo>
                    <a:cubicBezTo>
                      <a:pt x="-84582" y="368250"/>
                      <a:pt x="77170" y="652871"/>
                      <a:pt x="324441" y="649068"/>
                    </a:cubicBezTo>
                    <a:cubicBezTo>
                      <a:pt x="649281" y="649178"/>
                      <a:pt x="773698" y="218112"/>
                      <a:pt x="492527" y="46381"/>
                    </a:cubicBezTo>
                    <a:close/>
                    <a:moveTo>
                      <a:pt x="65611" y="168197"/>
                    </a:moveTo>
                    <a:cubicBezTo>
                      <a:pt x="107353" y="98920"/>
                      <a:pt x="173573" y="50043"/>
                      <a:pt x="252076" y="30578"/>
                    </a:cubicBezTo>
                    <a:cubicBezTo>
                      <a:pt x="510451" y="-35799"/>
                      <a:pt x="723595" y="253026"/>
                      <a:pt x="584333" y="480746"/>
                    </a:cubicBezTo>
                    <a:cubicBezTo>
                      <a:pt x="365335" y="816666"/>
                      <a:pt x="-129035" y="518717"/>
                      <a:pt x="65611" y="1681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Graphic 18">
                <a:extLst>
                  <a:ext uri="{FF2B5EF4-FFF2-40B4-BE49-F238E27FC236}">
                    <a16:creationId xmlns:a16="http://schemas.microsoft.com/office/drawing/2014/main" id="{3DA0B989-D3C8-4E59-9F29-D55E09762D97}"/>
                  </a:ext>
                </a:extLst>
              </p:cNvPr>
              <p:cNvSpPr/>
              <p:nvPr/>
            </p:nvSpPr>
            <p:spPr>
              <a:xfrm>
                <a:off x="12161821" y="-2280772"/>
                <a:ext cx="69065" cy="88518"/>
              </a:xfrm>
              <a:custGeom>
                <a:avLst/>
                <a:gdLst>
                  <a:gd name="connsiteX0" fmla="*/ 61162 w 69065"/>
                  <a:gd name="connsiteY0" fmla="*/ 61897 h 88518"/>
                  <a:gd name="connsiteX1" fmla="*/ 40503 w 69065"/>
                  <a:gd name="connsiteY1" fmla="*/ 61528 h 88518"/>
                  <a:gd name="connsiteX2" fmla="*/ 38601 w 69065"/>
                  <a:gd name="connsiteY2" fmla="*/ 22795 h 88518"/>
                  <a:gd name="connsiteX3" fmla="*/ 32472 w 69065"/>
                  <a:gd name="connsiteY3" fmla="*/ 556 h 88518"/>
                  <a:gd name="connsiteX4" fmla="*/ 30696 w 69065"/>
                  <a:gd name="connsiteY4" fmla="*/ 85935 h 88518"/>
                  <a:gd name="connsiteX5" fmla="*/ 67732 w 69065"/>
                  <a:gd name="connsiteY5" fmla="*/ 78029 h 88518"/>
                  <a:gd name="connsiteX6" fmla="*/ 61162 w 69065"/>
                  <a:gd name="connsiteY6" fmla="*/ 61897 h 8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065" h="88518">
                    <a:moveTo>
                      <a:pt x="61162" y="61897"/>
                    </a:moveTo>
                    <a:cubicBezTo>
                      <a:pt x="54184" y="59712"/>
                      <a:pt x="47568" y="63068"/>
                      <a:pt x="40503" y="61528"/>
                    </a:cubicBezTo>
                    <a:cubicBezTo>
                      <a:pt x="18980" y="57245"/>
                      <a:pt x="19719" y="30134"/>
                      <a:pt x="38601" y="22795"/>
                    </a:cubicBezTo>
                    <a:cubicBezTo>
                      <a:pt x="52526" y="18056"/>
                      <a:pt x="46829" y="-3734"/>
                      <a:pt x="32472" y="556"/>
                    </a:cubicBezTo>
                    <a:cubicBezTo>
                      <a:pt x="-9066" y="13781"/>
                      <a:pt x="-11926" y="71735"/>
                      <a:pt x="30696" y="85935"/>
                    </a:cubicBezTo>
                    <a:cubicBezTo>
                      <a:pt x="42035" y="89935"/>
                      <a:pt x="61524" y="90642"/>
                      <a:pt x="67732" y="78029"/>
                    </a:cubicBezTo>
                    <a:cubicBezTo>
                      <a:pt x="70914" y="71546"/>
                      <a:pt x="68274" y="64129"/>
                      <a:pt x="61162" y="618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Graphic 18">
                <a:extLst>
                  <a:ext uri="{FF2B5EF4-FFF2-40B4-BE49-F238E27FC236}">
                    <a16:creationId xmlns:a16="http://schemas.microsoft.com/office/drawing/2014/main" id="{73A949B9-BD8B-456C-823C-39B98A9B3717}"/>
                  </a:ext>
                </a:extLst>
              </p:cNvPr>
              <p:cNvSpPr/>
              <p:nvPr/>
            </p:nvSpPr>
            <p:spPr>
              <a:xfrm>
                <a:off x="12333550" y="-2021223"/>
                <a:ext cx="85111" cy="86479"/>
              </a:xfrm>
              <a:custGeom>
                <a:avLst/>
                <a:gdLst>
                  <a:gd name="connsiteX0" fmla="*/ 78413 w 85111"/>
                  <a:gd name="connsiteY0" fmla="*/ 47278 h 86479"/>
                  <a:gd name="connsiteX1" fmla="*/ 61887 w 85111"/>
                  <a:gd name="connsiteY1" fmla="*/ 49407 h 86479"/>
                  <a:gd name="connsiteX2" fmla="*/ 26211 w 85111"/>
                  <a:gd name="connsiteY2" fmla="*/ 49910 h 86479"/>
                  <a:gd name="connsiteX3" fmla="*/ 25622 w 85111"/>
                  <a:gd name="connsiteY3" fmla="*/ 47293 h 86479"/>
                  <a:gd name="connsiteX4" fmla="*/ 48780 w 85111"/>
                  <a:gd name="connsiteY4" fmla="*/ 19476 h 86479"/>
                  <a:gd name="connsiteX5" fmla="*/ 46155 w 85111"/>
                  <a:gd name="connsiteY5" fmla="*/ 58 h 86479"/>
                  <a:gd name="connsiteX6" fmla="*/ 33205 w 85111"/>
                  <a:gd name="connsiteY6" fmla="*/ 85782 h 86479"/>
                  <a:gd name="connsiteX7" fmla="*/ 81171 w 85111"/>
                  <a:gd name="connsiteY7" fmla="*/ 68691 h 86479"/>
                  <a:gd name="connsiteX8" fmla="*/ 78413 w 85111"/>
                  <a:gd name="connsiteY8" fmla="*/ 47278 h 86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111" h="86479">
                    <a:moveTo>
                      <a:pt x="78413" y="47278"/>
                    </a:moveTo>
                    <a:cubicBezTo>
                      <a:pt x="73187" y="43372"/>
                      <a:pt x="66319" y="45942"/>
                      <a:pt x="61887" y="49407"/>
                    </a:cubicBezTo>
                    <a:cubicBezTo>
                      <a:pt x="51625" y="58035"/>
                      <a:pt x="34070" y="64518"/>
                      <a:pt x="26211" y="49910"/>
                    </a:cubicBezTo>
                    <a:cubicBezTo>
                      <a:pt x="25842" y="49329"/>
                      <a:pt x="25567" y="47961"/>
                      <a:pt x="25622" y="47293"/>
                    </a:cubicBezTo>
                    <a:cubicBezTo>
                      <a:pt x="28514" y="35121"/>
                      <a:pt x="36954" y="24104"/>
                      <a:pt x="48780" y="19476"/>
                    </a:cubicBezTo>
                    <a:cubicBezTo>
                      <a:pt x="58218" y="15782"/>
                      <a:pt x="58209" y="-1113"/>
                      <a:pt x="46155" y="58"/>
                    </a:cubicBezTo>
                    <a:cubicBezTo>
                      <a:pt x="-1834" y="6274"/>
                      <a:pt x="-22022" y="72007"/>
                      <a:pt x="33205" y="85782"/>
                    </a:cubicBezTo>
                    <a:cubicBezTo>
                      <a:pt x="51475" y="88996"/>
                      <a:pt x="67922" y="80714"/>
                      <a:pt x="81171" y="68691"/>
                    </a:cubicBezTo>
                    <a:cubicBezTo>
                      <a:pt x="87536" y="62774"/>
                      <a:pt x="85886" y="51537"/>
                      <a:pt x="78413" y="472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Graphic 18">
                <a:extLst>
                  <a:ext uri="{FF2B5EF4-FFF2-40B4-BE49-F238E27FC236}">
                    <a16:creationId xmlns:a16="http://schemas.microsoft.com/office/drawing/2014/main" id="{7C475843-E24A-4D82-A751-B69679802CAE}"/>
                  </a:ext>
                </a:extLst>
              </p:cNvPr>
              <p:cNvSpPr/>
              <p:nvPr/>
            </p:nvSpPr>
            <p:spPr>
              <a:xfrm>
                <a:off x="12041545" y="-1903636"/>
                <a:ext cx="76549" cy="67204"/>
              </a:xfrm>
              <a:custGeom>
                <a:avLst/>
                <a:gdLst>
                  <a:gd name="connsiteX0" fmla="*/ 58498 w 76549"/>
                  <a:gd name="connsiteY0" fmla="*/ 4917 h 67204"/>
                  <a:gd name="connsiteX1" fmla="*/ 45784 w 76549"/>
                  <a:gd name="connsiteY1" fmla="*/ 21459 h 67204"/>
                  <a:gd name="connsiteX2" fmla="*/ 41186 w 76549"/>
                  <a:gd name="connsiteY2" fmla="*/ 39100 h 67204"/>
                  <a:gd name="connsiteX3" fmla="*/ 27285 w 76549"/>
                  <a:gd name="connsiteY3" fmla="*/ 30550 h 67204"/>
                  <a:gd name="connsiteX4" fmla="*/ 25407 w 76549"/>
                  <a:gd name="connsiteY4" fmla="*/ 24225 h 67204"/>
                  <a:gd name="connsiteX5" fmla="*/ 25895 w 76549"/>
                  <a:gd name="connsiteY5" fmla="*/ 21985 h 67204"/>
                  <a:gd name="connsiteX6" fmla="*/ 27945 w 76549"/>
                  <a:gd name="connsiteY6" fmla="*/ 250 h 67204"/>
                  <a:gd name="connsiteX7" fmla="*/ 104 w 76549"/>
                  <a:gd name="connsiteY7" fmla="*/ 29702 h 67204"/>
                  <a:gd name="connsiteX8" fmla="*/ 33399 w 76549"/>
                  <a:gd name="connsiteY8" fmla="*/ 66305 h 67204"/>
                  <a:gd name="connsiteX9" fmla="*/ 75102 w 76549"/>
                  <a:gd name="connsiteY9" fmla="*/ 40609 h 67204"/>
                  <a:gd name="connsiteX10" fmla="*/ 58498 w 76549"/>
                  <a:gd name="connsiteY10" fmla="*/ 4917 h 67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49" h="67204">
                    <a:moveTo>
                      <a:pt x="58498" y="4917"/>
                    </a:moveTo>
                    <a:cubicBezTo>
                      <a:pt x="49162" y="1460"/>
                      <a:pt x="40856" y="13506"/>
                      <a:pt x="45784" y="21459"/>
                    </a:cubicBezTo>
                    <a:cubicBezTo>
                      <a:pt x="49539" y="27517"/>
                      <a:pt x="50058" y="38912"/>
                      <a:pt x="41186" y="39100"/>
                    </a:cubicBezTo>
                    <a:cubicBezTo>
                      <a:pt x="35764" y="39210"/>
                      <a:pt x="30083" y="34982"/>
                      <a:pt x="27285" y="30550"/>
                    </a:cubicBezTo>
                    <a:cubicBezTo>
                      <a:pt x="25863" y="28295"/>
                      <a:pt x="25848" y="26669"/>
                      <a:pt x="25407" y="24225"/>
                    </a:cubicBezTo>
                    <a:cubicBezTo>
                      <a:pt x="25093" y="22480"/>
                      <a:pt x="25800" y="22056"/>
                      <a:pt x="25895" y="21985"/>
                    </a:cubicBezTo>
                    <a:cubicBezTo>
                      <a:pt x="37171" y="20924"/>
                      <a:pt x="40393" y="1971"/>
                      <a:pt x="27945" y="250"/>
                    </a:cubicBezTo>
                    <a:cubicBezTo>
                      <a:pt x="10666" y="-2139"/>
                      <a:pt x="-1247" y="12987"/>
                      <a:pt x="104" y="29702"/>
                    </a:cubicBezTo>
                    <a:cubicBezTo>
                      <a:pt x="1526" y="47257"/>
                      <a:pt x="16213" y="62997"/>
                      <a:pt x="33399" y="66305"/>
                    </a:cubicBezTo>
                    <a:cubicBezTo>
                      <a:pt x="53728" y="70949"/>
                      <a:pt x="70262" y="56891"/>
                      <a:pt x="75102" y="40609"/>
                    </a:cubicBezTo>
                    <a:cubicBezTo>
                      <a:pt x="79134" y="27101"/>
                      <a:pt x="75094" y="12060"/>
                      <a:pt x="58498" y="49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Graphic 18">
                <a:extLst>
                  <a:ext uri="{FF2B5EF4-FFF2-40B4-BE49-F238E27FC236}">
                    <a16:creationId xmlns:a16="http://schemas.microsoft.com/office/drawing/2014/main" id="{C6692C49-DBF1-45F6-8883-D5766DA42ACE}"/>
                  </a:ext>
                </a:extLst>
              </p:cNvPr>
              <p:cNvSpPr/>
              <p:nvPr/>
            </p:nvSpPr>
            <p:spPr>
              <a:xfrm>
                <a:off x="12394960" y="-2237373"/>
                <a:ext cx="52125" cy="56927"/>
              </a:xfrm>
              <a:custGeom>
                <a:avLst/>
                <a:gdLst>
                  <a:gd name="connsiteX0" fmla="*/ 49890 w 52125"/>
                  <a:gd name="connsiteY0" fmla="*/ 34175 h 56927"/>
                  <a:gd name="connsiteX1" fmla="*/ 36366 w 52125"/>
                  <a:gd name="connsiteY1" fmla="*/ 30073 h 56927"/>
                  <a:gd name="connsiteX2" fmla="*/ 26928 w 52125"/>
                  <a:gd name="connsiteY2" fmla="*/ 30663 h 56927"/>
                  <a:gd name="connsiteX3" fmla="*/ 24822 w 52125"/>
                  <a:gd name="connsiteY3" fmla="*/ 24911 h 56927"/>
                  <a:gd name="connsiteX4" fmla="*/ 26559 w 52125"/>
                  <a:gd name="connsiteY4" fmla="*/ 21091 h 56927"/>
                  <a:gd name="connsiteX5" fmla="*/ 9161 w 52125"/>
                  <a:gd name="connsiteY5" fmla="*/ 3694 h 56927"/>
                  <a:gd name="connsiteX6" fmla="*/ 5295 w 52125"/>
                  <a:gd name="connsiteY6" fmla="*/ 43715 h 56927"/>
                  <a:gd name="connsiteX7" fmla="*/ 45835 w 52125"/>
                  <a:gd name="connsiteY7" fmla="*/ 52508 h 56927"/>
                  <a:gd name="connsiteX8" fmla="*/ 49890 w 52125"/>
                  <a:gd name="connsiteY8" fmla="*/ 34175 h 5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125" h="56927">
                    <a:moveTo>
                      <a:pt x="49890" y="34175"/>
                    </a:moveTo>
                    <a:cubicBezTo>
                      <a:pt x="48153" y="31818"/>
                      <a:pt x="42487" y="28125"/>
                      <a:pt x="36366" y="30073"/>
                    </a:cubicBezTo>
                    <a:cubicBezTo>
                      <a:pt x="34197" y="30765"/>
                      <a:pt x="29427" y="32211"/>
                      <a:pt x="26928" y="30663"/>
                    </a:cubicBezTo>
                    <a:cubicBezTo>
                      <a:pt x="24563" y="29201"/>
                      <a:pt x="24720" y="25759"/>
                      <a:pt x="24822" y="24911"/>
                    </a:cubicBezTo>
                    <a:cubicBezTo>
                      <a:pt x="24909" y="24148"/>
                      <a:pt x="25435" y="22270"/>
                      <a:pt x="26559" y="21091"/>
                    </a:cubicBezTo>
                    <a:cubicBezTo>
                      <a:pt x="37458" y="9619"/>
                      <a:pt x="20311" y="-7622"/>
                      <a:pt x="9161" y="3694"/>
                    </a:cubicBezTo>
                    <a:cubicBezTo>
                      <a:pt x="-1243" y="14247"/>
                      <a:pt x="-3137" y="31362"/>
                      <a:pt x="5295" y="43715"/>
                    </a:cubicBezTo>
                    <a:cubicBezTo>
                      <a:pt x="13813" y="56194"/>
                      <a:pt x="32995" y="61333"/>
                      <a:pt x="45835" y="52508"/>
                    </a:cubicBezTo>
                    <a:cubicBezTo>
                      <a:pt x="53811" y="47024"/>
                      <a:pt x="53033" y="38434"/>
                      <a:pt x="49890" y="341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Graphic 18">
                <a:extLst>
                  <a:ext uri="{FF2B5EF4-FFF2-40B4-BE49-F238E27FC236}">
                    <a16:creationId xmlns:a16="http://schemas.microsoft.com/office/drawing/2014/main" id="{7DBD697F-A9E6-4AE2-9874-A94A54B9257B}"/>
                  </a:ext>
                </a:extLst>
              </p:cNvPr>
              <p:cNvSpPr/>
              <p:nvPr/>
            </p:nvSpPr>
            <p:spPr>
              <a:xfrm>
                <a:off x="12011405" y="-2135088"/>
                <a:ext cx="83758" cy="89725"/>
              </a:xfrm>
              <a:custGeom>
                <a:avLst/>
                <a:gdLst>
                  <a:gd name="connsiteX0" fmla="*/ 39446 w 83758"/>
                  <a:gd name="connsiteY0" fmla="*/ 89579 h 89725"/>
                  <a:gd name="connsiteX1" fmla="*/ 83122 w 83758"/>
                  <a:gd name="connsiteY1" fmla="*/ 38297 h 89725"/>
                  <a:gd name="connsiteX2" fmla="*/ 29615 w 83758"/>
                  <a:gd name="connsiteY2" fmla="*/ 727 h 89725"/>
                  <a:gd name="connsiteX3" fmla="*/ 31218 w 83758"/>
                  <a:gd name="connsiteY3" fmla="*/ 12593 h 89725"/>
                  <a:gd name="connsiteX4" fmla="*/ 60600 w 83758"/>
                  <a:gd name="connsiteY4" fmla="*/ 57918 h 89725"/>
                  <a:gd name="connsiteX5" fmla="*/ 23510 w 83758"/>
                  <a:gd name="connsiteY5" fmla="*/ 65462 h 89725"/>
                  <a:gd name="connsiteX6" fmla="*/ 10504 w 83758"/>
                  <a:gd name="connsiteY6" fmla="*/ 58469 h 89725"/>
                  <a:gd name="connsiteX7" fmla="*/ 100 w 83758"/>
                  <a:gd name="connsiteY7" fmla="*/ 68873 h 89725"/>
                  <a:gd name="connsiteX8" fmla="*/ 39446 w 83758"/>
                  <a:gd name="connsiteY8" fmla="*/ 89579 h 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758" h="89725">
                    <a:moveTo>
                      <a:pt x="39446" y="89579"/>
                    </a:moveTo>
                    <a:cubicBezTo>
                      <a:pt x="74171" y="86122"/>
                      <a:pt x="86886" y="61046"/>
                      <a:pt x="83122" y="38297"/>
                    </a:cubicBezTo>
                    <a:cubicBezTo>
                      <a:pt x="79428" y="15972"/>
                      <a:pt x="59846" y="-4113"/>
                      <a:pt x="29615" y="727"/>
                    </a:cubicBezTo>
                    <a:cubicBezTo>
                      <a:pt x="23046" y="2330"/>
                      <a:pt x="24366" y="12829"/>
                      <a:pt x="31218" y="12593"/>
                    </a:cubicBezTo>
                    <a:cubicBezTo>
                      <a:pt x="51555" y="11886"/>
                      <a:pt x="75169" y="38784"/>
                      <a:pt x="60600" y="57918"/>
                    </a:cubicBezTo>
                    <a:cubicBezTo>
                      <a:pt x="52066" y="68826"/>
                      <a:pt x="35706" y="71003"/>
                      <a:pt x="23510" y="65462"/>
                    </a:cubicBezTo>
                    <a:cubicBezTo>
                      <a:pt x="18881" y="63451"/>
                      <a:pt x="15385" y="60009"/>
                      <a:pt x="10504" y="58469"/>
                    </a:cubicBezTo>
                    <a:cubicBezTo>
                      <a:pt x="3691" y="56323"/>
                      <a:pt x="-733" y="62940"/>
                      <a:pt x="100" y="68873"/>
                    </a:cubicBezTo>
                    <a:cubicBezTo>
                      <a:pt x="2403" y="85155"/>
                      <a:pt x="26009" y="90734"/>
                      <a:pt x="39446" y="895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Graphic 18">
                <a:extLst>
                  <a:ext uri="{FF2B5EF4-FFF2-40B4-BE49-F238E27FC236}">
                    <a16:creationId xmlns:a16="http://schemas.microsoft.com/office/drawing/2014/main" id="{CEA87C16-D174-48A1-B58C-4D790CC426C1}"/>
                  </a:ext>
                </a:extLst>
              </p:cNvPr>
              <p:cNvSpPr/>
              <p:nvPr/>
            </p:nvSpPr>
            <p:spPr>
              <a:xfrm>
                <a:off x="12226807" y="-1846182"/>
                <a:ext cx="81746" cy="57055"/>
              </a:xfrm>
              <a:custGeom>
                <a:avLst/>
                <a:gdLst>
                  <a:gd name="connsiteX0" fmla="*/ 66907 w 81746"/>
                  <a:gd name="connsiteY0" fmla="*/ 2195 h 57055"/>
                  <a:gd name="connsiteX1" fmla="*/ 42225 w 81746"/>
                  <a:gd name="connsiteY1" fmla="*/ 31309 h 57055"/>
                  <a:gd name="connsiteX2" fmla="*/ 23074 w 81746"/>
                  <a:gd name="connsiteY2" fmla="*/ 24912 h 57055"/>
                  <a:gd name="connsiteX3" fmla="*/ 412 w 81746"/>
                  <a:gd name="connsiteY3" fmla="*/ 31160 h 57055"/>
                  <a:gd name="connsiteX4" fmla="*/ 46350 w 81746"/>
                  <a:gd name="connsiteY4" fmla="*/ 55866 h 57055"/>
                  <a:gd name="connsiteX5" fmla="*/ 72431 w 81746"/>
                  <a:gd name="connsiteY5" fmla="*/ 37431 h 57055"/>
                  <a:gd name="connsiteX6" fmla="*/ 80494 w 81746"/>
                  <a:gd name="connsiteY6" fmla="*/ 5778 h 57055"/>
                  <a:gd name="connsiteX7" fmla="*/ 66907 w 81746"/>
                  <a:gd name="connsiteY7" fmla="*/ 2195 h 5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746" h="57055">
                    <a:moveTo>
                      <a:pt x="66907" y="2195"/>
                    </a:moveTo>
                    <a:cubicBezTo>
                      <a:pt x="56809" y="10131"/>
                      <a:pt x="54829" y="25683"/>
                      <a:pt x="42225" y="31309"/>
                    </a:cubicBezTo>
                    <a:cubicBezTo>
                      <a:pt x="35695" y="34224"/>
                      <a:pt x="25251" y="32653"/>
                      <a:pt x="23074" y="24912"/>
                    </a:cubicBezTo>
                    <a:cubicBezTo>
                      <a:pt x="18988" y="10352"/>
                      <a:pt x="-3282" y="16465"/>
                      <a:pt x="412" y="31160"/>
                    </a:cubicBezTo>
                    <a:cubicBezTo>
                      <a:pt x="5339" y="50797"/>
                      <a:pt x="27538" y="60636"/>
                      <a:pt x="46350" y="55866"/>
                    </a:cubicBezTo>
                    <a:cubicBezTo>
                      <a:pt x="56865" y="53202"/>
                      <a:pt x="66121" y="46138"/>
                      <a:pt x="72431" y="37431"/>
                    </a:cubicBezTo>
                    <a:cubicBezTo>
                      <a:pt x="78867" y="28543"/>
                      <a:pt x="84281" y="16615"/>
                      <a:pt x="80494" y="5778"/>
                    </a:cubicBezTo>
                    <a:cubicBezTo>
                      <a:pt x="78325" y="-414"/>
                      <a:pt x="71811" y="-1663"/>
                      <a:pt x="66907" y="21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Graphic 18">
                <a:extLst>
                  <a:ext uri="{FF2B5EF4-FFF2-40B4-BE49-F238E27FC236}">
                    <a16:creationId xmlns:a16="http://schemas.microsoft.com/office/drawing/2014/main" id="{BD4B8CD3-71D7-4D0A-B4DC-DE8EBC87A954}"/>
                  </a:ext>
                </a:extLst>
              </p:cNvPr>
              <p:cNvSpPr/>
              <p:nvPr/>
            </p:nvSpPr>
            <p:spPr>
              <a:xfrm>
                <a:off x="12505298" y="-2171384"/>
                <a:ext cx="50380" cy="102039"/>
              </a:xfrm>
              <a:custGeom>
                <a:avLst/>
                <a:gdLst>
                  <a:gd name="connsiteX0" fmla="*/ 34902 w 50380"/>
                  <a:gd name="connsiteY0" fmla="*/ 26894 h 102039"/>
                  <a:gd name="connsiteX1" fmla="*/ 48103 w 50380"/>
                  <a:gd name="connsiteY1" fmla="*/ 13693 h 102039"/>
                  <a:gd name="connsiteX2" fmla="*/ 39813 w 50380"/>
                  <a:gd name="connsiteY2" fmla="*/ 3037 h 102039"/>
                  <a:gd name="connsiteX3" fmla="*/ 27209 w 50380"/>
                  <a:gd name="connsiteY3" fmla="*/ 1410 h 102039"/>
                  <a:gd name="connsiteX4" fmla="*/ 83 w 50380"/>
                  <a:gd name="connsiteY4" fmla="*/ 53455 h 102039"/>
                  <a:gd name="connsiteX5" fmla="*/ 29386 w 50380"/>
                  <a:gd name="connsiteY5" fmla="*/ 100533 h 102039"/>
                  <a:gd name="connsiteX6" fmla="*/ 42383 w 50380"/>
                  <a:gd name="connsiteY6" fmla="*/ 84353 h 102039"/>
                  <a:gd name="connsiteX7" fmla="*/ 32387 w 50380"/>
                  <a:gd name="connsiteY7" fmla="*/ 71583 h 102039"/>
                  <a:gd name="connsiteX8" fmla="*/ 33141 w 50380"/>
                  <a:gd name="connsiteY8" fmla="*/ 25252 h 102039"/>
                  <a:gd name="connsiteX9" fmla="*/ 34902 w 50380"/>
                  <a:gd name="connsiteY9" fmla="*/ 26894 h 102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380" h="102039">
                    <a:moveTo>
                      <a:pt x="34902" y="26894"/>
                    </a:moveTo>
                    <a:cubicBezTo>
                      <a:pt x="43931" y="35334"/>
                      <a:pt x="55301" y="22942"/>
                      <a:pt x="48103" y="13693"/>
                    </a:cubicBezTo>
                    <a:cubicBezTo>
                      <a:pt x="45337" y="10141"/>
                      <a:pt x="42579" y="6589"/>
                      <a:pt x="39813" y="3037"/>
                    </a:cubicBezTo>
                    <a:cubicBezTo>
                      <a:pt x="37157" y="-381"/>
                      <a:pt x="30690" y="-900"/>
                      <a:pt x="27209" y="1410"/>
                    </a:cubicBezTo>
                    <a:cubicBezTo>
                      <a:pt x="10149" y="12758"/>
                      <a:pt x="-1081" y="32623"/>
                      <a:pt x="83" y="53455"/>
                    </a:cubicBezTo>
                    <a:cubicBezTo>
                      <a:pt x="986" y="69493"/>
                      <a:pt x="11162" y="97680"/>
                      <a:pt x="29386" y="100533"/>
                    </a:cubicBezTo>
                    <a:cubicBezTo>
                      <a:pt x="43436" y="105460"/>
                      <a:pt x="53478" y="97845"/>
                      <a:pt x="42383" y="84353"/>
                    </a:cubicBezTo>
                    <a:cubicBezTo>
                      <a:pt x="40324" y="79308"/>
                      <a:pt x="36096" y="76652"/>
                      <a:pt x="32387" y="71583"/>
                    </a:cubicBezTo>
                    <a:cubicBezTo>
                      <a:pt x="21983" y="58130"/>
                      <a:pt x="23170" y="38430"/>
                      <a:pt x="33141" y="25252"/>
                    </a:cubicBezTo>
                    <a:cubicBezTo>
                      <a:pt x="33731" y="25802"/>
                      <a:pt x="34312" y="26352"/>
                      <a:pt x="34902" y="268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43" name="Graphic 18">
            <a:extLst>
              <a:ext uri="{FF2B5EF4-FFF2-40B4-BE49-F238E27FC236}">
                <a16:creationId xmlns:a16="http://schemas.microsoft.com/office/drawing/2014/main" id="{861DBFCA-FCB9-4466-8CCC-1B5CE9EE9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37909" y="1716357"/>
            <a:ext cx="633151" cy="633145"/>
            <a:chOff x="6684265" y="-1646847"/>
            <a:chExt cx="504312" cy="504307"/>
          </a:xfrm>
        </p:grpSpPr>
        <p:sp>
          <p:nvSpPr>
            <p:cNvPr id="44" name="Graphic 18">
              <a:extLst>
                <a:ext uri="{FF2B5EF4-FFF2-40B4-BE49-F238E27FC236}">
                  <a16:creationId xmlns:a16="http://schemas.microsoft.com/office/drawing/2014/main" id="{9C58F466-3662-4B30-B6AE-8366728FE5A0}"/>
                </a:ext>
              </a:extLst>
            </p:cNvPr>
            <p:cNvSpPr/>
            <p:nvPr/>
          </p:nvSpPr>
          <p:spPr>
            <a:xfrm>
              <a:off x="6692804" y="-1638309"/>
              <a:ext cx="487235" cy="487235"/>
            </a:xfrm>
            <a:custGeom>
              <a:avLst/>
              <a:gdLst>
                <a:gd name="connsiteX0" fmla="*/ 487235 w 487235"/>
                <a:gd name="connsiteY0" fmla="*/ 243618 h 487235"/>
                <a:gd name="connsiteX1" fmla="*/ 243618 w 487235"/>
                <a:gd name="connsiteY1" fmla="*/ 487235 h 487235"/>
                <a:gd name="connsiteX2" fmla="*/ 0 w 487235"/>
                <a:gd name="connsiteY2" fmla="*/ 243618 h 487235"/>
                <a:gd name="connsiteX3" fmla="*/ 243618 w 487235"/>
                <a:gd name="connsiteY3" fmla="*/ 0 h 487235"/>
                <a:gd name="connsiteX4" fmla="*/ 487235 w 487235"/>
                <a:gd name="connsiteY4" fmla="*/ 243618 h 48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35" h="487235">
                  <a:moveTo>
                    <a:pt x="487235" y="243618"/>
                  </a:moveTo>
                  <a:cubicBezTo>
                    <a:pt x="487235" y="378164"/>
                    <a:pt x="378164" y="487235"/>
                    <a:pt x="243618" y="487235"/>
                  </a:cubicBezTo>
                  <a:cubicBezTo>
                    <a:pt x="109071" y="487235"/>
                    <a:pt x="0" y="378164"/>
                    <a:pt x="0" y="243618"/>
                  </a:cubicBezTo>
                  <a:cubicBezTo>
                    <a:pt x="0" y="109071"/>
                    <a:pt x="109071" y="0"/>
                    <a:pt x="243618" y="0"/>
                  </a:cubicBezTo>
                  <a:cubicBezTo>
                    <a:pt x="378164" y="0"/>
                    <a:pt x="487235" y="109071"/>
                    <a:pt x="487235" y="243618"/>
                  </a:cubicBezTo>
                  <a:close/>
                </a:path>
              </a:pathLst>
            </a:custGeom>
            <a:solidFill>
              <a:schemeClr val="accent3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Graphic 18">
              <a:extLst>
                <a:ext uri="{FF2B5EF4-FFF2-40B4-BE49-F238E27FC236}">
                  <a16:creationId xmlns:a16="http://schemas.microsoft.com/office/drawing/2014/main" id="{19BDDEAC-FC05-40D8-AF4F-7D6ABAF0A028}"/>
                </a:ext>
              </a:extLst>
            </p:cNvPr>
            <p:cNvSpPr/>
            <p:nvPr/>
          </p:nvSpPr>
          <p:spPr>
            <a:xfrm>
              <a:off x="6684265" y="-1646847"/>
              <a:ext cx="504312" cy="504307"/>
            </a:xfrm>
            <a:custGeom>
              <a:avLst/>
              <a:gdLst>
                <a:gd name="connsiteX0" fmla="*/ 468184 w 504312"/>
                <a:gd name="connsiteY0" fmla="*/ 121994 h 504307"/>
                <a:gd name="connsiteX1" fmla="*/ 121994 w 504312"/>
                <a:gd name="connsiteY1" fmla="*/ 36128 h 504307"/>
                <a:gd name="connsiteX2" fmla="*/ 36128 w 504312"/>
                <a:gd name="connsiteY2" fmla="*/ 382318 h 504307"/>
                <a:gd name="connsiteX3" fmla="*/ 56552 w 504312"/>
                <a:gd name="connsiteY3" fmla="*/ 411369 h 504307"/>
                <a:gd name="connsiteX4" fmla="*/ 67482 w 504312"/>
                <a:gd name="connsiteY4" fmla="*/ 423935 h 504307"/>
                <a:gd name="connsiteX5" fmla="*/ 252580 w 504312"/>
                <a:gd name="connsiteY5" fmla="*/ 504308 h 504307"/>
                <a:gd name="connsiteX6" fmla="*/ 382326 w 504312"/>
                <a:gd name="connsiteY6" fmla="*/ 468184 h 504307"/>
                <a:gd name="connsiteX7" fmla="*/ 468184 w 504312"/>
                <a:gd name="connsiteY7" fmla="*/ 121994 h 504307"/>
                <a:gd name="connsiteX8" fmla="*/ 373446 w 504312"/>
                <a:gd name="connsiteY8" fmla="*/ 453465 h 504307"/>
                <a:gd name="connsiteX9" fmla="*/ 252541 w 504312"/>
                <a:gd name="connsiteY9" fmla="*/ 487130 h 504307"/>
                <a:gd name="connsiteX10" fmla="*/ 98608 w 504312"/>
                <a:gd name="connsiteY10" fmla="*/ 430080 h 504307"/>
                <a:gd name="connsiteX11" fmla="*/ 163053 w 504312"/>
                <a:gd name="connsiteY11" fmla="*/ 430590 h 504307"/>
                <a:gd name="connsiteX12" fmla="*/ 308224 w 504312"/>
                <a:gd name="connsiteY12" fmla="*/ 389869 h 504307"/>
                <a:gd name="connsiteX13" fmla="*/ 306196 w 504312"/>
                <a:gd name="connsiteY13" fmla="*/ 385053 h 504307"/>
                <a:gd name="connsiteX14" fmla="*/ 181150 w 504312"/>
                <a:gd name="connsiteY14" fmla="*/ 419275 h 504307"/>
                <a:gd name="connsiteX15" fmla="*/ 116926 w 504312"/>
                <a:gd name="connsiteY15" fmla="*/ 422434 h 504307"/>
                <a:gd name="connsiteX16" fmla="*/ 88173 w 504312"/>
                <a:gd name="connsiteY16" fmla="*/ 420532 h 504307"/>
                <a:gd name="connsiteX17" fmla="*/ 80637 w 504312"/>
                <a:gd name="connsiteY17" fmla="*/ 412847 h 504307"/>
                <a:gd name="connsiteX18" fmla="*/ 79324 w 504312"/>
                <a:gd name="connsiteY18" fmla="*/ 410269 h 504307"/>
                <a:gd name="connsiteX19" fmla="*/ 77077 w 504312"/>
                <a:gd name="connsiteY19" fmla="*/ 408957 h 504307"/>
                <a:gd name="connsiteX20" fmla="*/ 50839 w 504312"/>
                <a:gd name="connsiteY20" fmla="*/ 373454 h 504307"/>
                <a:gd name="connsiteX21" fmla="*/ 33417 w 504312"/>
                <a:gd name="connsiteY21" fmla="*/ 338163 h 504307"/>
                <a:gd name="connsiteX22" fmla="*/ 109641 w 504312"/>
                <a:gd name="connsiteY22" fmla="*/ 344756 h 504307"/>
                <a:gd name="connsiteX23" fmla="*/ 210602 w 504312"/>
                <a:gd name="connsiteY23" fmla="*/ 325912 h 504307"/>
                <a:gd name="connsiteX24" fmla="*/ 376220 w 504312"/>
                <a:gd name="connsiteY24" fmla="*/ 230145 h 504307"/>
                <a:gd name="connsiteX25" fmla="*/ 406796 w 504312"/>
                <a:gd name="connsiteY25" fmla="*/ 192152 h 504307"/>
                <a:gd name="connsiteX26" fmla="*/ 429938 w 504312"/>
                <a:gd name="connsiteY26" fmla="*/ 146896 h 504307"/>
                <a:gd name="connsiteX27" fmla="*/ 423817 w 504312"/>
                <a:gd name="connsiteY27" fmla="*/ 144319 h 504307"/>
                <a:gd name="connsiteX28" fmla="*/ 402710 w 504312"/>
                <a:gd name="connsiteY28" fmla="*/ 181315 h 504307"/>
                <a:gd name="connsiteX29" fmla="*/ 375937 w 504312"/>
                <a:gd name="connsiteY29" fmla="*/ 216048 h 504307"/>
                <a:gd name="connsiteX30" fmla="*/ 309811 w 504312"/>
                <a:gd name="connsiteY30" fmla="*/ 272202 h 504307"/>
                <a:gd name="connsiteX31" fmla="*/ 127597 w 504312"/>
                <a:gd name="connsiteY31" fmla="*/ 335892 h 504307"/>
                <a:gd name="connsiteX32" fmla="*/ 30549 w 504312"/>
                <a:gd name="connsiteY32" fmla="*/ 330549 h 504307"/>
                <a:gd name="connsiteX33" fmla="*/ 20608 w 504312"/>
                <a:gd name="connsiteY33" fmla="*/ 212457 h 504307"/>
                <a:gd name="connsiteX34" fmla="*/ 160774 w 504312"/>
                <a:gd name="connsiteY34" fmla="*/ 205636 h 504307"/>
                <a:gd name="connsiteX35" fmla="*/ 290504 w 504312"/>
                <a:gd name="connsiteY35" fmla="*/ 133679 h 504307"/>
                <a:gd name="connsiteX36" fmla="*/ 319319 w 504312"/>
                <a:gd name="connsiteY36" fmla="*/ 103205 h 504307"/>
                <a:gd name="connsiteX37" fmla="*/ 341904 w 504312"/>
                <a:gd name="connsiteY37" fmla="*/ 68496 h 504307"/>
                <a:gd name="connsiteX38" fmla="*/ 335939 w 504312"/>
                <a:gd name="connsiteY38" fmla="*/ 65022 h 504307"/>
                <a:gd name="connsiteX39" fmla="*/ 313905 w 504312"/>
                <a:gd name="connsiteY39" fmla="*/ 93375 h 504307"/>
                <a:gd name="connsiteX40" fmla="*/ 289254 w 504312"/>
                <a:gd name="connsiteY40" fmla="*/ 119684 h 504307"/>
                <a:gd name="connsiteX41" fmla="*/ 232322 w 504312"/>
                <a:gd name="connsiteY41" fmla="*/ 163501 h 504307"/>
                <a:gd name="connsiteX42" fmla="*/ 95198 w 504312"/>
                <a:gd name="connsiteY42" fmla="*/ 208551 h 504307"/>
                <a:gd name="connsiteX43" fmla="*/ 21693 w 504312"/>
                <a:gd name="connsiteY43" fmla="*/ 206603 h 504307"/>
                <a:gd name="connsiteX44" fmla="*/ 82688 w 504312"/>
                <a:gd name="connsiteY44" fmla="*/ 89320 h 504307"/>
                <a:gd name="connsiteX45" fmla="*/ 108109 w 504312"/>
                <a:gd name="connsiteY45" fmla="*/ 99339 h 504307"/>
                <a:gd name="connsiteX46" fmla="*/ 149694 w 504312"/>
                <a:gd name="connsiteY46" fmla="*/ 93186 h 504307"/>
                <a:gd name="connsiteX47" fmla="*/ 198776 w 504312"/>
                <a:gd name="connsiteY47" fmla="*/ 68622 h 504307"/>
                <a:gd name="connsiteX48" fmla="*/ 229485 w 504312"/>
                <a:gd name="connsiteY48" fmla="*/ 34926 h 504307"/>
                <a:gd name="connsiteX49" fmla="*/ 222326 w 504312"/>
                <a:gd name="connsiteY49" fmla="*/ 30761 h 504307"/>
                <a:gd name="connsiteX50" fmla="*/ 208834 w 504312"/>
                <a:gd name="connsiteY50" fmla="*/ 44356 h 504307"/>
                <a:gd name="connsiteX51" fmla="*/ 194336 w 504312"/>
                <a:gd name="connsiteY51" fmla="*/ 56976 h 504307"/>
                <a:gd name="connsiteX52" fmla="*/ 160735 w 504312"/>
                <a:gd name="connsiteY52" fmla="*/ 77218 h 504307"/>
                <a:gd name="connsiteX53" fmla="*/ 123707 w 504312"/>
                <a:gd name="connsiteY53" fmla="*/ 88023 h 504307"/>
                <a:gd name="connsiteX54" fmla="*/ 102443 w 504312"/>
                <a:gd name="connsiteY54" fmla="*/ 90051 h 504307"/>
                <a:gd name="connsiteX55" fmla="*/ 85257 w 504312"/>
                <a:gd name="connsiteY55" fmla="*/ 86687 h 504307"/>
                <a:gd name="connsiteX56" fmla="*/ 130858 w 504312"/>
                <a:gd name="connsiteY56" fmla="*/ 50886 h 504307"/>
                <a:gd name="connsiteX57" fmla="*/ 251763 w 504312"/>
                <a:gd name="connsiteY57" fmla="*/ 17221 h 504307"/>
                <a:gd name="connsiteX58" fmla="*/ 392581 w 504312"/>
                <a:gd name="connsiteY58" fmla="*/ 63757 h 504307"/>
                <a:gd name="connsiteX59" fmla="*/ 373470 w 504312"/>
                <a:gd name="connsiteY59" fmla="*/ 93775 h 504307"/>
                <a:gd name="connsiteX60" fmla="*/ 351404 w 504312"/>
                <a:gd name="connsiteY60" fmla="*/ 124658 h 504307"/>
                <a:gd name="connsiteX61" fmla="*/ 300004 w 504312"/>
                <a:gd name="connsiteY61" fmla="*/ 175453 h 504307"/>
                <a:gd name="connsiteX62" fmla="*/ 166550 w 504312"/>
                <a:gd name="connsiteY62" fmla="*/ 237595 h 504307"/>
                <a:gd name="connsiteX63" fmla="*/ 169583 w 504312"/>
                <a:gd name="connsiteY63" fmla="*/ 248612 h 504307"/>
                <a:gd name="connsiteX64" fmla="*/ 366963 w 504312"/>
                <a:gd name="connsiteY64" fmla="*/ 126347 h 504307"/>
                <a:gd name="connsiteX65" fmla="*/ 386043 w 504312"/>
                <a:gd name="connsiteY65" fmla="*/ 98428 h 504307"/>
                <a:gd name="connsiteX66" fmla="*/ 399724 w 504312"/>
                <a:gd name="connsiteY66" fmla="*/ 69297 h 504307"/>
                <a:gd name="connsiteX67" fmla="*/ 453458 w 504312"/>
                <a:gd name="connsiteY67" fmla="*/ 130905 h 504307"/>
                <a:gd name="connsiteX68" fmla="*/ 487082 w 504312"/>
                <a:gd name="connsiteY68" fmla="*/ 248070 h 504307"/>
                <a:gd name="connsiteX69" fmla="*/ 477103 w 504312"/>
                <a:gd name="connsiteY69" fmla="*/ 274677 h 504307"/>
                <a:gd name="connsiteX70" fmla="*/ 460585 w 504312"/>
                <a:gd name="connsiteY70" fmla="*/ 306267 h 504307"/>
                <a:gd name="connsiteX71" fmla="*/ 416037 w 504312"/>
                <a:gd name="connsiteY71" fmla="*/ 361211 h 504307"/>
                <a:gd name="connsiteX72" fmla="*/ 289914 w 504312"/>
                <a:gd name="connsiteY72" fmla="*/ 424359 h 504307"/>
                <a:gd name="connsiteX73" fmla="*/ 293065 w 504312"/>
                <a:gd name="connsiteY73" fmla="*/ 435800 h 504307"/>
                <a:gd name="connsiteX74" fmla="*/ 476592 w 504312"/>
                <a:gd name="connsiteY74" fmla="*/ 305285 h 504307"/>
                <a:gd name="connsiteX75" fmla="*/ 482399 w 504312"/>
                <a:gd name="connsiteY75" fmla="*/ 293820 h 504307"/>
                <a:gd name="connsiteX76" fmla="*/ 483295 w 504312"/>
                <a:gd name="connsiteY76" fmla="*/ 294095 h 504307"/>
                <a:gd name="connsiteX77" fmla="*/ 373446 w 504312"/>
                <a:gd name="connsiteY77" fmla="*/ 453465 h 50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04312" h="504307">
                  <a:moveTo>
                    <a:pt x="468184" y="121994"/>
                  </a:moveTo>
                  <a:cubicBezTo>
                    <a:pt x="396415" y="2873"/>
                    <a:pt x="241115" y="-35648"/>
                    <a:pt x="121994" y="36128"/>
                  </a:cubicBezTo>
                  <a:cubicBezTo>
                    <a:pt x="2873" y="107896"/>
                    <a:pt x="-35648" y="263197"/>
                    <a:pt x="36128" y="382318"/>
                  </a:cubicBezTo>
                  <a:cubicBezTo>
                    <a:pt x="42336" y="392612"/>
                    <a:pt x="49173" y="402293"/>
                    <a:pt x="56552" y="411369"/>
                  </a:cubicBezTo>
                  <a:cubicBezTo>
                    <a:pt x="59058" y="414890"/>
                    <a:pt x="63852" y="420618"/>
                    <a:pt x="67482" y="423935"/>
                  </a:cubicBezTo>
                  <a:cubicBezTo>
                    <a:pt x="115912" y="476026"/>
                    <a:pt x="183578" y="504308"/>
                    <a:pt x="252580" y="504308"/>
                  </a:cubicBezTo>
                  <a:cubicBezTo>
                    <a:pt x="296869" y="504308"/>
                    <a:pt x="341699" y="492654"/>
                    <a:pt x="382326" y="468184"/>
                  </a:cubicBezTo>
                  <a:cubicBezTo>
                    <a:pt x="501439" y="396415"/>
                    <a:pt x="539960" y="241115"/>
                    <a:pt x="468184" y="121994"/>
                  </a:cubicBezTo>
                  <a:close/>
                  <a:moveTo>
                    <a:pt x="373446" y="453465"/>
                  </a:moveTo>
                  <a:cubicBezTo>
                    <a:pt x="335586" y="476278"/>
                    <a:pt x="293820" y="487130"/>
                    <a:pt x="252541" y="487130"/>
                  </a:cubicBezTo>
                  <a:cubicBezTo>
                    <a:pt x="196638" y="487130"/>
                    <a:pt x="141671" y="467186"/>
                    <a:pt x="98608" y="430080"/>
                  </a:cubicBezTo>
                  <a:cubicBezTo>
                    <a:pt x="120029" y="431958"/>
                    <a:pt x="141600" y="432131"/>
                    <a:pt x="163053" y="430590"/>
                  </a:cubicBezTo>
                  <a:cubicBezTo>
                    <a:pt x="213447" y="426976"/>
                    <a:pt x="264132" y="415047"/>
                    <a:pt x="308224" y="389869"/>
                  </a:cubicBezTo>
                  <a:cubicBezTo>
                    <a:pt x="310738" y="388432"/>
                    <a:pt x="309049" y="383961"/>
                    <a:pt x="306196" y="385053"/>
                  </a:cubicBezTo>
                  <a:cubicBezTo>
                    <a:pt x="265774" y="400494"/>
                    <a:pt x="224220" y="413703"/>
                    <a:pt x="181150" y="419275"/>
                  </a:cubicBezTo>
                  <a:cubicBezTo>
                    <a:pt x="159878" y="422025"/>
                    <a:pt x="138370" y="423078"/>
                    <a:pt x="116926" y="422434"/>
                  </a:cubicBezTo>
                  <a:cubicBezTo>
                    <a:pt x="107331" y="422151"/>
                    <a:pt x="97728" y="421538"/>
                    <a:pt x="88173" y="420532"/>
                  </a:cubicBezTo>
                  <a:cubicBezTo>
                    <a:pt x="85611" y="418033"/>
                    <a:pt x="83096" y="415471"/>
                    <a:pt x="80637" y="412847"/>
                  </a:cubicBezTo>
                  <a:cubicBezTo>
                    <a:pt x="81320" y="411959"/>
                    <a:pt x="81250" y="410584"/>
                    <a:pt x="79324" y="410269"/>
                  </a:cubicBezTo>
                  <a:cubicBezTo>
                    <a:pt x="78554" y="409821"/>
                    <a:pt x="77847" y="409405"/>
                    <a:pt x="77077" y="408957"/>
                  </a:cubicBezTo>
                  <a:cubicBezTo>
                    <a:pt x="67404" y="398152"/>
                    <a:pt x="58587" y="386318"/>
                    <a:pt x="50839" y="373454"/>
                  </a:cubicBezTo>
                  <a:cubicBezTo>
                    <a:pt x="43939" y="362005"/>
                    <a:pt x="38156" y="350202"/>
                    <a:pt x="33417" y="338163"/>
                  </a:cubicBezTo>
                  <a:cubicBezTo>
                    <a:pt x="57487" y="347169"/>
                    <a:pt x="84063" y="347279"/>
                    <a:pt x="109641" y="344756"/>
                  </a:cubicBezTo>
                  <a:cubicBezTo>
                    <a:pt x="143690" y="341393"/>
                    <a:pt x="177708" y="335350"/>
                    <a:pt x="210602" y="325912"/>
                  </a:cubicBezTo>
                  <a:cubicBezTo>
                    <a:pt x="272564" y="308137"/>
                    <a:pt x="331264" y="276894"/>
                    <a:pt x="376220" y="230145"/>
                  </a:cubicBezTo>
                  <a:cubicBezTo>
                    <a:pt x="387512" y="218397"/>
                    <a:pt x="397744" y="205699"/>
                    <a:pt x="406796" y="192152"/>
                  </a:cubicBezTo>
                  <a:cubicBezTo>
                    <a:pt x="416014" y="178360"/>
                    <a:pt x="425475" y="162990"/>
                    <a:pt x="429938" y="146896"/>
                  </a:cubicBezTo>
                  <a:cubicBezTo>
                    <a:pt x="430960" y="143211"/>
                    <a:pt x="425781" y="141066"/>
                    <a:pt x="423817" y="144319"/>
                  </a:cubicBezTo>
                  <a:cubicBezTo>
                    <a:pt x="416461" y="156475"/>
                    <a:pt x="410505" y="169363"/>
                    <a:pt x="402710" y="181315"/>
                  </a:cubicBezTo>
                  <a:cubicBezTo>
                    <a:pt x="394718" y="193581"/>
                    <a:pt x="385665" y="205109"/>
                    <a:pt x="375937" y="216048"/>
                  </a:cubicBezTo>
                  <a:cubicBezTo>
                    <a:pt x="356638" y="237736"/>
                    <a:pt x="334234" y="256541"/>
                    <a:pt x="309811" y="272202"/>
                  </a:cubicBezTo>
                  <a:cubicBezTo>
                    <a:pt x="255354" y="307124"/>
                    <a:pt x="191311" y="326808"/>
                    <a:pt x="127597" y="335892"/>
                  </a:cubicBezTo>
                  <a:cubicBezTo>
                    <a:pt x="95551" y="340458"/>
                    <a:pt x="60826" y="343585"/>
                    <a:pt x="30549" y="330549"/>
                  </a:cubicBezTo>
                  <a:cubicBezTo>
                    <a:pt x="16899" y="291997"/>
                    <a:pt x="13913" y="251331"/>
                    <a:pt x="20608" y="212457"/>
                  </a:cubicBezTo>
                  <a:cubicBezTo>
                    <a:pt x="66193" y="223167"/>
                    <a:pt x="116195" y="218335"/>
                    <a:pt x="160774" y="205636"/>
                  </a:cubicBezTo>
                  <a:cubicBezTo>
                    <a:pt x="208685" y="191987"/>
                    <a:pt x="253578" y="167115"/>
                    <a:pt x="290504" y="133679"/>
                  </a:cubicBezTo>
                  <a:cubicBezTo>
                    <a:pt x="300782" y="124367"/>
                    <a:pt x="310903" y="114261"/>
                    <a:pt x="319319" y="103205"/>
                  </a:cubicBezTo>
                  <a:cubicBezTo>
                    <a:pt x="327445" y="92542"/>
                    <a:pt x="337055" y="81085"/>
                    <a:pt x="341904" y="68496"/>
                  </a:cubicBezTo>
                  <a:cubicBezTo>
                    <a:pt x="343208" y="65117"/>
                    <a:pt x="338257" y="62524"/>
                    <a:pt x="335939" y="65022"/>
                  </a:cubicBezTo>
                  <a:cubicBezTo>
                    <a:pt x="327814" y="73745"/>
                    <a:pt x="321826" y="84401"/>
                    <a:pt x="313905" y="93375"/>
                  </a:cubicBezTo>
                  <a:cubicBezTo>
                    <a:pt x="305953" y="102388"/>
                    <a:pt x="297914" y="111330"/>
                    <a:pt x="289254" y="119684"/>
                  </a:cubicBezTo>
                  <a:cubicBezTo>
                    <a:pt x="271943" y="136382"/>
                    <a:pt x="252934" y="151101"/>
                    <a:pt x="232322" y="163501"/>
                  </a:cubicBezTo>
                  <a:cubicBezTo>
                    <a:pt x="190847" y="188450"/>
                    <a:pt x="143462" y="204323"/>
                    <a:pt x="95198" y="208551"/>
                  </a:cubicBezTo>
                  <a:cubicBezTo>
                    <a:pt x="70649" y="210697"/>
                    <a:pt x="46116" y="209313"/>
                    <a:pt x="21693" y="206603"/>
                  </a:cubicBezTo>
                  <a:cubicBezTo>
                    <a:pt x="30313" y="163131"/>
                    <a:pt x="51114" y="122191"/>
                    <a:pt x="82688" y="89320"/>
                  </a:cubicBezTo>
                  <a:cubicBezTo>
                    <a:pt x="88000" y="97964"/>
                    <a:pt x="98152" y="99315"/>
                    <a:pt x="108109" y="99339"/>
                  </a:cubicBezTo>
                  <a:cubicBezTo>
                    <a:pt x="122190" y="99371"/>
                    <a:pt x="136233" y="97327"/>
                    <a:pt x="149694" y="93186"/>
                  </a:cubicBezTo>
                  <a:cubicBezTo>
                    <a:pt x="167265" y="87772"/>
                    <a:pt x="183995" y="79576"/>
                    <a:pt x="198776" y="68622"/>
                  </a:cubicBezTo>
                  <a:cubicBezTo>
                    <a:pt x="210374" y="60025"/>
                    <a:pt x="223757" y="48512"/>
                    <a:pt x="229485" y="34926"/>
                  </a:cubicBezTo>
                  <a:cubicBezTo>
                    <a:pt x="231355" y="30478"/>
                    <a:pt x="225187" y="28490"/>
                    <a:pt x="222326" y="30761"/>
                  </a:cubicBezTo>
                  <a:cubicBezTo>
                    <a:pt x="217352" y="34714"/>
                    <a:pt x="213447" y="39971"/>
                    <a:pt x="208834" y="44356"/>
                  </a:cubicBezTo>
                  <a:cubicBezTo>
                    <a:pt x="204198" y="48756"/>
                    <a:pt x="199334" y="52992"/>
                    <a:pt x="194336" y="56976"/>
                  </a:cubicBezTo>
                  <a:cubicBezTo>
                    <a:pt x="184105" y="65140"/>
                    <a:pt x="172718" y="71954"/>
                    <a:pt x="160735" y="77218"/>
                  </a:cubicBezTo>
                  <a:cubicBezTo>
                    <a:pt x="148908" y="82405"/>
                    <a:pt x="136414" y="85815"/>
                    <a:pt x="123707" y="88023"/>
                  </a:cubicBezTo>
                  <a:cubicBezTo>
                    <a:pt x="116682" y="89249"/>
                    <a:pt x="109570" y="89909"/>
                    <a:pt x="102443" y="90051"/>
                  </a:cubicBezTo>
                  <a:cubicBezTo>
                    <a:pt x="97029" y="90161"/>
                    <a:pt x="89681" y="90499"/>
                    <a:pt x="85257" y="86687"/>
                  </a:cubicBezTo>
                  <a:cubicBezTo>
                    <a:pt x="98632" y="73195"/>
                    <a:pt x="113861" y="61125"/>
                    <a:pt x="130858" y="50886"/>
                  </a:cubicBezTo>
                  <a:cubicBezTo>
                    <a:pt x="168718" y="28074"/>
                    <a:pt x="210484" y="17221"/>
                    <a:pt x="251763" y="17221"/>
                  </a:cubicBezTo>
                  <a:cubicBezTo>
                    <a:pt x="302134" y="17221"/>
                    <a:pt x="351750" y="33409"/>
                    <a:pt x="392581" y="63757"/>
                  </a:cubicBezTo>
                  <a:cubicBezTo>
                    <a:pt x="384880" y="72629"/>
                    <a:pt x="379890" y="83969"/>
                    <a:pt x="373470" y="93775"/>
                  </a:cubicBezTo>
                  <a:cubicBezTo>
                    <a:pt x="366523" y="104376"/>
                    <a:pt x="359404" y="114812"/>
                    <a:pt x="351404" y="124658"/>
                  </a:cubicBezTo>
                  <a:cubicBezTo>
                    <a:pt x="336199" y="143376"/>
                    <a:pt x="318864" y="160428"/>
                    <a:pt x="300004" y="175453"/>
                  </a:cubicBezTo>
                  <a:cubicBezTo>
                    <a:pt x="261154" y="206406"/>
                    <a:pt x="215246" y="227835"/>
                    <a:pt x="166550" y="237595"/>
                  </a:cubicBezTo>
                  <a:cubicBezTo>
                    <a:pt x="159336" y="239041"/>
                    <a:pt x="162400" y="249995"/>
                    <a:pt x="169583" y="248612"/>
                  </a:cubicBezTo>
                  <a:cubicBezTo>
                    <a:pt x="247496" y="233587"/>
                    <a:pt x="318620" y="189141"/>
                    <a:pt x="366963" y="126347"/>
                  </a:cubicBezTo>
                  <a:cubicBezTo>
                    <a:pt x="373839" y="117421"/>
                    <a:pt x="380401" y="108195"/>
                    <a:pt x="386043" y="98428"/>
                  </a:cubicBezTo>
                  <a:cubicBezTo>
                    <a:pt x="391245" y="89430"/>
                    <a:pt x="397484" y="79638"/>
                    <a:pt x="399724" y="69297"/>
                  </a:cubicBezTo>
                  <a:cubicBezTo>
                    <a:pt x="420563" y="86075"/>
                    <a:pt x="438873" y="106694"/>
                    <a:pt x="453458" y="130905"/>
                  </a:cubicBezTo>
                  <a:cubicBezTo>
                    <a:pt x="475578" y="167618"/>
                    <a:pt x="486446" y="208017"/>
                    <a:pt x="487082" y="248070"/>
                  </a:cubicBezTo>
                  <a:cubicBezTo>
                    <a:pt x="483381" y="256714"/>
                    <a:pt x="481032" y="266198"/>
                    <a:pt x="477103" y="274677"/>
                  </a:cubicBezTo>
                  <a:cubicBezTo>
                    <a:pt x="472121" y="285435"/>
                    <a:pt x="466706" y="296107"/>
                    <a:pt x="460585" y="306267"/>
                  </a:cubicBezTo>
                  <a:cubicBezTo>
                    <a:pt x="448373" y="326525"/>
                    <a:pt x="433294" y="345031"/>
                    <a:pt x="416037" y="361211"/>
                  </a:cubicBezTo>
                  <a:cubicBezTo>
                    <a:pt x="381092" y="393963"/>
                    <a:pt x="337197" y="416383"/>
                    <a:pt x="289914" y="424359"/>
                  </a:cubicBezTo>
                  <a:cubicBezTo>
                    <a:pt x="282378" y="425632"/>
                    <a:pt x="285608" y="436987"/>
                    <a:pt x="293065" y="435800"/>
                  </a:cubicBezTo>
                  <a:cubicBezTo>
                    <a:pt x="369934" y="423526"/>
                    <a:pt x="439195" y="373321"/>
                    <a:pt x="476592" y="305285"/>
                  </a:cubicBezTo>
                  <a:cubicBezTo>
                    <a:pt x="478674" y="301505"/>
                    <a:pt x="480600" y="297686"/>
                    <a:pt x="482399" y="293820"/>
                  </a:cubicBezTo>
                  <a:cubicBezTo>
                    <a:pt x="482635" y="293317"/>
                    <a:pt x="483389" y="293553"/>
                    <a:pt x="483295" y="294095"/>
                  </a:cubicBezTo>
                  <a:cubicBezTo>
                    <a:pt x="471633" y="358201"/>
                    <a:pt x="433561" y="417247"/>
                    <a:pt x="373446" y="45346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6" name="Graphic 18">
            <a:extLst>
              <a:ext uri="{FF2B5EF4-FFF2-40B4-BE49-F238E27FC236}">
                <a16:creationId xmlns:a16="http://schemas.microsoft.com/office/drawing/2014/main" id="{83F1F6B6-C66B-48AF-BDA4-42059437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51382" y="2730854"/>
            <a:ext cx="347417" cy="363061"/>
            <a:chOff x="10424838" y="-4603283"/>
            <a:chExt cx="257068" cy="268644"/>
          </a:xfrm>
        </p:grpSpPr>
        <p:sp>
          <p:nvSpPr>
            <p:cNvPr id="47" name="Graphic 18">
              <a:extLst>
                <a:ext uri="{FF2B5EF4-FFF2-40B4-BE49-F238E27FC236}">
                  <a16:creationId xmlns:a16="http://schemas.microsoft.com/office/drawing/2014/main" id="{F56F3F5A-1245-475E-A852-6455142A570B}"/>
                </a:ext>
              </a:extLst>
            </p:cNvPr>
            <p:cNvSpPr/>
            <p:nvPr/>
          </p:nvSpPr>
          <p:spPr>
            <a:xfrm>
              <a:off x="10435927" y="-4593019"/>
              <a:ext cx="237010" cy="250322"/>
            </a:xfrm>
            <a:custGeom>
              <a:avLst/>
              <a:gdLst>
                <a:gd name="connsiteX0" fmla="*/ 3457 w 237010"/>
                <a:gd name="connsiteY0" fmla="*/ 107868 h 250322"/>
                <a:gd name="connsiteX1" fmla="*/ 79909 w 237010"/>
                <a:gd name="connsiteY1" fmla="*/ 80601 h 250322"/>
                <a:gd name="connsiteX2" fmla="*/ 83273 w 237010"/>
                <a:gd name="connsiteY2" fmla="*/ 76656 h 250322"/>
                <a:gd name="connsiteX3" fmla="*/ 96820 w 237010"/>
                <a:gd name="connsiteY3" fmla="*/ 4251 h 250322"/>
                <a:gd name="connsiteX4" fmla="*/ 106077 w 237010"/>
                <a:gd name="connsiteY4" fmla="*/ 2051 h 250322"/>
                <a:gd name="connsiteX5" fmla="*/ 153288 w 237010"/>
                <a:gd name="connsiteY5" fmla="*/ 63949 h 250322"/>
                <a:gd name="connsiteX6" fmla="*/ 158349 w 237010"/>
                <a:gd name="connsiteY6" fmla="*/ 65914 h 250322"/>
                <a:gd name="connsiteX7" fmla="*/ 230872 w 237010"/>
                <a:gd name="connsiteY7" fmla="*/ 52869 h 250322"/>
                <a:gd name="connsiteX8" fmla="*/ 236270 w 237010"/>
                <a:gd name="connsiteY8" fmla="*/ 60649 h 250322"/>
                <a:gd name="connsiteX9" fmla="*/ 196642 w 237010"/>
                <a:gd name="connsiteY9" fmla="*/ 127490 h 250322"/>
                <a:gd name="connsiteX10" fmla="*/ 196438 w 237010"/>
                <a:gd name="connsiteY10" fmla="*/ 132425 h 250322"/>
                <a:gd name="connsiteX11" fmla="*/ 231783 w 237010"/>
                <a:gd name="connsiteY11" fmla="*/ 205010 h 250322"/>
                <a:gd name="connsiteX12" fmla="*/ 226259 w 237010"/>
                <a:gd name="connsiteY12" fmla="*/ 212421 h 250322"/>
                <a:gd name="connsiteX13" fmla="*/ 149996 w 237010"/>
                <a:gd name="connsiteY13" fmla="*/ 193710 h 250322"/>
                <a:gd name="connsiteX14" fmla="*/ 144825 w 237010"/>
                <a:gd name="connsiteY14" fmla="*/ 194756 h 250322"/>
                <a:gd name="connsiteX15" fmla="*/ 81410 w 237010"/>
                <a:gd name="connsiteY15" fmla="*/ 249259 h 250322"/>
                <a:gd name="connsiteX16" fmla="*/ 73073 w 237010"/>
                <a:gd name="connsiteY16" fmla="*/ 245283 h 250322"/>
                <a:gd name="connsiteX17" fmla="*/ 70338 w 237010"/>
                <a:gd name="connsiteY17" fmla="*/ 162962 h 250322"/>
                <a:gd name="connsiteX18" fmla="*/ 67933 w 237010"/>
                <a:gd name="connsiteY18" fmla="*/ 158742 h 250322"/>
                <a:gd name="connsiteX19" fmla="*/ 2436 w 237010"/>
                <a:gd name="connsiteY19" fmla="*/ 117172 h 250322"/>
                <a:gd name="connsiteX20" fmla="*/ 3457 w 237010"/>
                <a:gd name="connsiteY20" fmla="*/ 107868 h 25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010" h="250322">
                  <a:moveTo>
                    <a:pt x="3457" y="107868"/>
                  </a:moveTo>
                  <a:lnTo>
                    <a:pt x="79909" y="80601"/>
                  </a:lnTo>
                  <a:cubicBezTo>
                    <a:pt x="81654" y="79980"/>
                    <a:pt x="82935" y="78479"/>
                    <a:pt x="83273" y="76656"/>
                  </a:cubicBezTo>
                  <a:lnTo>
                    <a:pt x="96820" y="4251"/>
                  </a:lnTo>
                  <a:cubicBezTo>
                    <a:pt x="97645" y="-181"/>
                    <a:pt x="103342" y="-1533"/>
                    <a:pt x="106077" y="2051"/>
                  </a:cubicBezTo>
                  <a:lnTo>
                    <a:pt x="153288" y="63949"/>
                  </a:lnTo>
                  <a:cubicBezTo>
                    <a:pt x="154475" y="65505"/>
                    <a:pt x="156424" y="66259"/>
                    <a:pt x="158349" y="65914"/>
                  </a:cubicBezTo>
                  <a:lnTo>
                    <a:pt x="230872" y="52869"/>
                  </a:lnTo>
                  <a:cubicBezTo>
                    <a:pt x="235257" y="52083"/>
                    <a:pt x="238541" y="56814"/>
                    <a:pt x="236270" y="60649"/>
                  </a:cubicBezTo>
                  <a:lnTo>
                    <a:pt x="196642" y="127490"/>
                  </a:lnTo>
                  <a:cubicBezTo>
                    <a:pt x="195746" y="128999"/>
                    <a:pt x="195675" y="130845"/>
                    <a:pt x="196438" y="132425"/>
                  </a:cubicBezTo>
                  <a:lnTo>
                    <a:pt x="231783" y="205010"/>
                  </a:lnTo>
                  <a:cubicBezTo>
                    <a:pt x="233638" y="208814"/>
                    <a:pt x="230432" y="213120"/>
                    <a:pt x="226259" y="212421"/>
                  </a:cubicBezTo>
                  <a:cubicBezTo>
                    <a:pt x="210857" y="209851"/>
                    <a:pt x="179802" y="203918"/>
                    <a:pt x="149996" y="193710"/>
                  </a:cubicBezTo>
                  <a:cubicBezTo>
                    <a:pt x="148204" y="193097"/>
                    <a:pt x="146232" y="193483"/>
                    <a:pt x="144825" y="194756"/>
                  </a:cubicBezTo>
                  <a:cubicBezTo>
                    <a:pt x="135285" y="203344"/>
                    <a:pt x="98227" y="236545"/>
                    <a:pt x="81410" y="249259"/>
                  </a:cubicBezTo>
                  <a:cubicBezTo>
                    <a:pt x="78039" y="251806"/>
                    <a:pt x="73206" y="249503"/>
                    <a:pt x="73073" y="245283"/>
                  </a:cubicBezTo>
                  <a:lnTo>
                    <a:pt x="70338" y="162962"/>
                  </a:lnTo>
                  <a:cubicBezTo>
                    <a:pt x="70283" y="161241"/>
                    <a:pt x="69380" y="159669"/>
                    <a:pt x="67933" y="158742"/>
                  </a:cubicBezTo>
                  <a:cubicBezTo>
                    <a:pt x="58268" y="152597"/>
                    <a:pt x="20777" y="128779"/>
                    <a:pt x="2436" y="117172"/>
                  </a:cubicBezTo>
                  <a:cubicBezTo>
                    <a:pt x="-1250" y="114846"/>
                    <a:pt x="-629" y="109322"/>
                    <a:pt x="3457" y="107868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Graphic 18">
              <a:extLst>
                <a:ext uri="{FF2B5EF4-FFF2-40B4-BE49-F238E27FC236}">
                  <a16:creationId xmlns:a16="http://schemas.microsoft.com/office/drawing/2014/main" id="{CE1059BF-BF16-4B93-9C2B-C01F238D7558}"/>
                </a:ext>
              </a:extLst>
            </p:cNvPr>
            <p:cNvSpPr/>
            <p:nvPr/>
          </p:nvSpPr>
          <p:spPr>
            <a:xfrm>
              <a:off x="10424838" y="-4603283"/>
              <a:ext cx="257068" cy="268644"/>
            </a:xfrm>
            <a:custGeom>
              <a:avLst/>
              <a:gdLst>
                <a:gd name="connsiteX0" fmla="*/ 248027 w 257068"/>
                <a:gd name="connsiteY0" fmla="*/ 56282 h 268644"/>
                <a:gd name="connsiteX1" fmla="*/ 169792 w 257068"/>
                <a:gd name="connsiteY1" fmla="*/ 70285 h 268644"/>
                <a:gd name="connsiteX2" fmla="*/ 115798 w 257068"/>
                <a:gd name="connsiteY2" fmla="*/ 2163 h 268644"/>
                <a:gd name="connsiteX3" fmla="*/ 103689 w 257068"/>
                <a:gd name="connsiteY3" fmla="*/ 5361 h 268644"/>
                <a:gd name="connsiteX4" fmla="*/ 92554 w 257068"/>
                <a:gd name="connsiteY4" fmla="*/ 58513 h 268644"/>
                <a:gd name="connsiteX5" fmla="*/ 89553 w 257068"/>
                <a:gd name="connsiteY5" fmla="*/ 80477 h 268644"/>
                <a:gd name="connsiteX6" fmla="*/ 89293 w 257068"/>
                <a:gd name="connsiteY6" fmla="*/ 84233 h 268644"/>
                <a:gd name="connsiteX7" fmla="*/ 5424 w 257068"/>
                <a:gd name="connsiteY7" fmla="*/ 114620 h 268644"/>
                <a:gd name="connsiteX8" fmla="*/ 2225 w 257068"/>
                <a:gd name="connsiteY8" fmla="*/ 126730 h 268644"/>
                <a:gd name="connsiteX9" fmla="*/ 43198 w 257068"/>
                <a:gd name="connsiteY9" fmla="*/ 156630 h 268644"/>
                <a:gd name="connsiteX10" fmla="*/ 65302 w 257068"/>
                <a:gd name="connsiteY10" fmla="*/ 168661 h 268644"/>
                <a:gd name="connsiteX11" fmla="*/ 75039 w 257068"/>
                <a:gd name="connsiteY11" fmla="*/ 173069 h 268644"/>
                <a:gd name="connsiteX12" fmla="*/ 79243 w 257068"/>
                <a:gd name="connsiteY12" fmla="*/ 261308 h 268644"/>
                <a:gd name="connsiteX13" fmla="*/ 90142 w 257068"/>
                <a:gd name="connsiteY13" fmla="*/ 267563 h 268644"/>
                <a:gd name="connsiteX14" fmla="*/ 137668 w 257068"/>
                <a:gd name="connsiteY14" fmla="*/ 232508 h 268644"/>
                <a:gd name="connsiteX15" fmla="*/ 151907 w 257068"/>
                <a:gd name="connsiteY15" fmla="*/ 218882 h 268644"/>
                <a:gd name="connsiteX16" fmla="*/ 158916 w 257068"/>
                <a:gd name="connsiteY16" fmla="*/ 211268 h 268644"/>
                <a:gd name="connsiteX17" fmla="*/ 161816 w 257068"/>
                <a:gd name="connsiteY17" fmla="*/ 210568 h 268644"/>
                <a:gd name="connsiteX18" fmla="*/ 170499 w 257068"/>
                <a:gd name="connsiteY18" fmla="*/ 213955 h 268644"/>
                <a:gd name="connsiteX19" fmla="*/ 195331 w 257068"/>
                <a:gd name="connsiteY19" fmla="*/ 221585 h 268644"/>
                <a:gd name="connsiteX20" fmla="*/ 245607 w 257068"/>
                <a:gd name="connsiteY20" fmla="*/ 229836 h 268644"/>
                <a:gd name="connsiteX21" fmla="*/ 251862 w 257068"/>
                <a:gd name="connsiteY21" fmla="*/ 218937 h 268644"/>
                <a:gd name="connsiteX22" fmla="*/ 215613 w 257068"/>
                <a:gd name="connsiteY22" fmla="*/ 139853 h 268644"/>
                <a:gd name="connsiteX23" fmla="*/ 256215 w 257068"/>
                <a:gd name="connsiteY23" fmla="*/ 66914 h 268644"/>
                <a:gd name="connsiteX24" fmla="*/ 248027 w 257068"/>
                <a:gd name="connsiteY24" fmla="*/ 56282 h 268644"/>
                <a:gd name="connsiteX25" fmla="*/ 175253 w 257068"/>
                <a:gd name="connsiteY25" fmla="*/ 202136 h 268644"/>
                <a:gd name="connsiteX26" fmla="*/ 158044 w 257068"/>
                <a:gd name="connsiteY26" fmla="*/ 200132 h 268644"/>
                <a:gd name="connsiteX27" fmla="*/ 143334 w 257068"/>
                <a:gd name="connsiteY27" fmla="*/ 209492 h 268644"/>
                <a:gd name="connsiteX28" fmla="*/ 123625 w 257068"/>
                <a:gd name="connsiteY28" fmla="*/ 225726 h 268644"/>
                <a:gd name="connsiteX29" fmla="*/ 93034 w 257068"/>
                <a:gd name="connsiteY29" fmla="*/ 248256 h 268644"/>
                <a:gd name="connsiteX30" fmla="*/ 90307 w 257068"/>
                <a:gd name="connsiteY30" fmla="*/ 170004 h 268644"/>
                <a:gd name="connsiteX31" fmla="*/ 80366 w 257068"/>
                <a:gd name="connsiteY31" fmla="*/ 162806 h 268644"/>
                <a:gd name="connsiteX32" fmla="*/ 71722 w 257068"/>
                <a:gd name="connsiteY32" fmla="*/ 157683 h 268644"/>
                <a:gd name="connsiteX33" fmla="*/ 51598 w 257068"/>
                <a:gd name="connsiteY33" fmla="*/ 145031 h 268644"/>
                <a:gd name="connsiteX34" fmla="*/ 21816 w 257068"/>
                <a:gd name="connsiteY34" fmla="*/ 123979 h 268644"/>
                <a:gd name="connsiteX35" fmla="*/ 95477 w 257068"/>
                <a:gd name="connsiteY35" fmla="*/ 98346 h 268644"/>
                <a:gd name="connsiteX36" fmla="*/ 100169 w 257068"/>
                <a:gd name="connsiteY36" fmla="*/ 87659 h 268644"/>
                <a:gd name="connsiteX37" fmla="*/ 101630 w 257068"/>
                <a:gd name="connsiteY37" fmla="*/ 81443 h 268644"/>
                <a:gd name="connsiteX38" fmla="*/ 106384 w 257068"/>
                <a:gd name="connsiteY38" fmla="*/ 60274 h 268644"/>
                <a:gd name="connsiteX39" fmla="*/ 114305 w 257068"/>
                <a:gd name="connsiteY39" fmla="*/ 22987 h 268644"/>
                <a:gd name="connsiteX40" fmla="*/ 159828 w 257068"/>
                <a:gd name="connsiteY40" fmla="*/ 82331 h 268644"/>
                <a:gd name="connsiteX41" fmla="*/ 171308 w 257068"/>
                <a:gd name="connsiteY41" fmla="*/ 80901 h 268644"/>
                <a:gd name="connsiteX42" fmla="*/ 186058 w 257068"/>
                <a:gd name="connsiteY42" fmla="*/ 79597 h 268644"/>
                <a:gd name="connsiteX43" fmla="*/ 214693 w 257068"/>
                <a:gd name="connsiteY43" fmla="*/ 75699 h 268644"/>
                <a:gd name="connsiteX44" fmla="*/ 237316 w 257068"/>
                <a:gd name="connsiteY44" fmla="*/ 72383 h 268644"/>
                <a:gd name="connsiteX45" fmla="*/ 200438 w 257068"/>
                <a:gd name="connsiteY45" fmla="*/ 135884 h 268644"/>
                <a:gd name="connsiteX46" fmla="*/ 199606 w 257068"/>
                <a:gd name="connsiteY46" fmla="*/ 140615 h 268644"/>
                <a:gd name="connsiteX47" fmla="*/ 200446 w 257068"/>
                <a:gd name="connsiteY47" fmla="*/ 143609 h 268644"/>
                <a:gd name="connsiteX48" fmla="*/ 233788 w 257068"/>
                <a:gd name="connsiteY48" fmla="*/ 213963 h 268644"/>
                <a:gd name="connsiteX49" fmla="*/ 197727 w 257068"/>
                <a:gd name="connsiteY49" fmla="*/ 207472 h 268644"/>
                <a:gd name="connsiteX50" fmla="*/ 175253 w 257068"/>
                <a:gd name="connsiteY50" fmla="*/ 202136 h 2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7068" h="268644">
                  <a:moveTo>
                    <a:pt x="248027" y="56282"/>
                  </a:moveTo>
                  <a:cubicBezTo>
                    <a:pt x="221671" y="60030"/>
                    <a:pt x="195637" y="64431"/>
                    <a:pt x="169792" y="70285"/>
                  </a:cubicBezTo>
                  <a:cubicBezTo>
                    <a:pt x="151380" y="47905"/>
                    <a:pt x="134564" y="24252"/>
                    <a:pt x="115798" y="2163"/>
                  </a:cubicBezTo>
                  <a:cubicBezTo>
                    <a:pt x="112199" y="-2073"/>
                    <a:pt x="105017" y="403"/>
                    <a:pt x="103689" y="5361"/>
                  </a:cubicBezTo>
                  <a:cubicBezTo>
                    <a:pt x="99029" y="22806"/>
                    <a:pt x="95336" y="40675"/>
                    <a:pt x="92554" y="58513"/>
                  </a:cubicBezTo>
                  <a:cubicBezTo>
                    <a:pt x="91415" y="65829"/>
                    <a:pt x="90322" y="73114"/>
                    <a:pt x="89553" y="80477"/>
                  </a:cubicBezTo>
                  <a:cubicBezTo>
                    <a:pt x="89419" y="81742"/>
                    <a:pt x="89348" y="82976"/>
                    <a:pt x="89293" y="84233"/>
                  </a:cubicBezTo>
                  <a:cubicBezTo>
                    <a:pt x="61279" y="94189"/>
                    <a:pt x="33304" y="104295"/>
                    <a:pt x="5424" y="114620"/>
                  </a:cubicBezTo>
                  <a:cubicBezTo>
                    <a:pt x="803" y="116333"/>
                    <a:pt x="-2332" y="122926"/>
                    <a:pt x="2225" y="126730"/>
                  </a:cubicBezTo>
                  <a:cubicBezTo>
                    <a:pt x="15183" y="137550"/>
                    <a:pt x="28817" y="147782"/>
                    <a:pt x="43198" y="156630"/>
                  </a:cubicBezTo>
                  <a:cubicBezTo>
                    <a:pt x="50317" y="161015"/>
                    <a:pt x="57719" y="165140"/>
                    <a:pt x="65302" y="168661"/>
                  </a:cubicBezTo>
                  <a:cubicBezTo>
                    <a:pt x="68414" y="170107"/>
                    <a:pt x="71699" y="172032"/>
                    <a:pt x="75039" y="173069"/>
                  </a:cubicBezTo>
                  <a:cubicBezTo>
                    <a:pt x="76249" y="202490"/>
                    <a:pt x="77632" y="231911"/>
                    <a:pt x="79243" y="261308"/>
                  </a:cubicBezTo>
                  <a:cubicBezTo>
                    <a:pt x="79526" y="266502"/>
                    <a:pt x="85270" y="270706"/>
                    <a:pt x="90142" y="267563"/>
                  </a:cubicBezTo>
                  <a:cubicBezTo>
                    <a:pt x="106660" y="256892"/>
                    <a:pt x="122776" y="245348"/>
                    <a:pt x="137668" y="232508"/>
                  </a:cubicBezTo>
                  <a:cubicBezTo>
                    <a:pt x="142642" y="228217"/>
                    <a:pt x="147318" y="223589"/>
                    <a:pt x="151907" y="218882"/>
                  </a:cubicBezTo>
                  <a:cubicBezTo>
                    <a:pt x="154194" y="216532"/>
                    <a:pt x="156936" y="214041"/>
                    <a:pt x="158916" y="211268"/>
                  </a:cubicBezTo>
                  <a:cubicBezTo>
                    <a:pt x="159576" y="210340"/>
                    <a:pt x="160802" y="210050"/>
                    <a:pt x="161816" y="210568"/>
                  </a:cubicBezTo>
                  <a:cubicBezTo>
                    <a:pt x="164495" y="211943"/>
                    <a:pt x="167584" y="212847"/>
                    <a:pt x="170499" y="213955"/>
                  </a:cubicBezTo>
                  <a:cubicBezTo>
                    <a:pt x="178569" y="217012"/>
                    <a:pt x="186946" y="219511"/>
                    <a:pt x="195331" y="221585"/>
                  </a:cubicBezTo>
                  <a:cubicBezTo>
                    <a:pt x="211793" y="225656"/>
                    <a:pt x="228735" y="228186"/>
                    <a:pt x="245607" y="229836"/>
                  </a:cubicBezTo>
                  <a:cubicBezTo>
                    <a:pt x="251650" y="230426"/>
                    <a:pt x="253866" y="223385"/>
                    <a:pt x="251862" y="218937"/>
                  </a:cubicBezTo>
                  <a:cubicBezTo>
                    <a:pt x="239965" y="192494"/>
                    <a:pt x="227855" y="166138"/>
                    <a:pt x="215613" y="139853"/>
                  </a:cubicBezTo>
                  <a:cubicBezTo>
                    <a:pt x="228138" y="114974"/>
                    <a:pt x="244421" y="92185"/>
                    <a:pt x="256215" y="66914"/>
                  </a:cubicBezTo>
                  <a:cubicBezTo>
                    <a:pt x="259060" y="60816"/>
                    <a:pt x="254400" y="55378"/>
                    <a:pt x="248027" y="56282"/>
                  </a:cubicBezTo>
                  <a:close/>
                  <a:moveTo>
                    <a:pt x="175253" y="202136"/>
                  </a:moveTo>
                  <a:cubicBezTo>
                    <a:pt x="169784" y="200808"/>
                    <a:pt x="163379" y="197917"/>
                    <a:pt x="158044" y="200132"/>
                  </a:cubicBezTo>
                  <a:cubicBezTo>
                    <a:pt x="152244" y="199810"/>
                    <a:pt x="147514" y="205987"/>
                    <a:pt x="143334" y="209492"/>
                  </a:cubicBezTo>
                  <a:cubicBezTo>
                    <a:pt x="136803" y="214969"/>
                    <a:pt x="130305" y="220430"/>
                    <a:pt x="123625" y="225726"/>
                  </a:cubicBezTo>
                  <a:cubicBezTo>
                    <a:pt x="113685" y="233624"/>
                    <a:pt x="103493" y="241113"/>
                    <a:pt x="93034" y="248256"/>
                  </a:cubicBezTo>
                  <a:cubicBezTo>
                    <a:pt x="91674" y="222182"/>
                    <a:pt x="90739" y="196117"/>
                    <a:pt x="90307" y="170004"/>
                  </a:cubicBezTo>
                  <a:cubicBezTo>
                    <a:pt x="90213" y="164166"/>
                    <a:pt x="84759" y="161777"/>
                    <a:pt x="80366" y="162806"/>
                  </a:cubicBezTo>
                  <a:cubicBezTo>
                    <a:pt x="77679" y="160834"/>
                    <a:pt x="74394" y="159341"/>
                    <a:pt x="71722" y="157683"/>
                  </a:cubicBezTo>
                  <a:cubicBezTo>
                    <a:pt x="64996" y="153495"/>
                    <a:pt x="58246" y="149369"/>
                    <a:pt x="51598" y="145031"/>
                  </a:cubicBezTo>
                  <a:cubicBezTo>
                    <a:pt x="41374" y="138360"/>
                    <a:pt x="31434" y="131421"/>
                    <a:pt x="21816" y="123979"/>
                  </a:cubicBezTo>
                  <a:cubicBezTo>
                    <a:pt x="46223" y="115005"/>
                    <a:pt x="70756" y="106440"/>
                    <a:pt x="95477" y="98346"/>
                  </a:cubicBezTo>
                  <a:cubicBezTo>
                    <a:pt x="100554" y="96680"/>
                    <a:pt x="101677" y="91533"/>
                    <a:pt x="100169" y="87659"/>
                  </a:cubicBezTo>
                  <a:cubicBezTo>
                    <a:pt x="100821" y="85427"/>
                    <a:pt x="101222" y="83078"/>
                    <a:pt x="101630" y="81443"/>
                  </a:cubicBezTo>
                  <a:cubicBezTo>
                    <a:pt x="103391" y="74426"/>
                    <a:pt x="104837" y="67346"/>
                    <a:pt x="106384" y="60274"/>
                  </a:cubicBezTo>
                  <a:cubicBezTo>
                    <a:pt x="109103" y="47850"/>
                    <a:pt x="111492" y="35379"/>
                    <a:pt x="114305" y="22987"/>
                  </a:cubicBezTo>
                  <a:cubicBezTo>
                    <a:pt x="129990" y="42373"/>
                    <a:pt x="144426" y="62702"/>
                    <a:pt x="159828" y="82331"/>
                  </a:cubicBezTo>
                  <a:cubicBezTo>
                    <a:pt x="163434" y="86928"/>
                    <a:pt x="168849" y="84901"/>
                    <a:pt x="171308" y="80901"/>
                  </a:cubicBezTo>
                  <a:cubicBezTo>
                    <a:pt x="176125" y="80210"/>
                    <a:pt x="181273" y="80225"/>
                    <a:pt x="186058" y="79597"/>
                  </a:cubicBezTo>
                  <a:cubicBezTo>
                    <a:pt x="195614" y="78332"/>
                    <a:pt x="205161" y="77121"/>
                    <a:pt x="214693" y="75699"/>
                  </a:cubicBezTo>
                  <a:cubicBezTo>
                    <a:pt x="222229" y="74575"/>
                    <a:pt x="229773" y="73475"/>
                    <a:pt x="237316" y="72383"/>
                  </a:cubicBezTo>
                  <a:cubicBezTo>
                    <a:pt x="225781" y="93985"/>
                    <a:pt x="211660" y="114086"/>
                    <a:pt x="200438" y="135884"/>
                  </a:cubicBezTo>
                  <a:cubicBezTo>
                    <a:pt x="199590" y="137535"/>
                    <a:pt x="199370" y="139146"/>
                    <a:pt x="199606" y="140615"/>
                  </a:cubicBezTo>
                  <a:cubicBezTo>
                    <a:pt x="199684" y="141582"/>
                    <a:pt x="199943" y="142587"/>
                    <a:pt x="200446" y="143609"/>
                  </a:cubicBezTo>
                  <a:cubicBezTo>
                    <a:pt x="211998" y="166869"/>
                    <a:pt x="223078" y="190318"/>
                    <a:pt x="233788" y="213963"/>
                  </a:cubicBezTo>
                  <a:cubicBezTo>
                    <a:pt x="221679" y="212328"/>
                    <a:pt x="209711" y="210097"/>
                    <a:pt x="197727" y="207472"/>
                  </a:cubicBezTo>
                  <a:cubicBezTo>
                    <a:pt x="190199" y="205814"/>
                    <a:pt x="182742" y="203952"/>
                    <a:pt x="175253" y="20213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aphic 18">
            <a:extLst>
              <a:ext uri="{FF2B5EF4-FFF2-40B4-BE49-F238E27FC236}">
                <a16:creationId xmlns:a16="http://schemas.microsoft.com/office/drawing/2014/main" id="{2A939306-1CD0-4DA0-B078-74CB0C4D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4273" y="911363"/>
            <a:ext cx="445331" cy="465392"/>
            <a:chOff x="6459982" y="-2918981"/>
            <a:chExt cx="257064" cy="268644"/>
          </a:xfrm>
        </p:grpSpPr>
        <p:sp>
          <p:nvSpPr>
            <p:cNvPr id="50" name="Graphic 18">
              <a:extLst>
                <a:ext uri="{FF2B5EF4-FFF2-40B4-BE49-F238E27FC236}">
                  <a16:creationId xmlns:a16="http://schemas.microsoft.com/office/drawing/2014/main" id="{D7B6B676-702E-49F3-B40F-200E071E22DE}"/>
                </a:ext>
              </a:extLst>
            </p:cNvPr>
            <p:cNvSpPr/>
            <p:nvPr/>
          </p:nvSpPr>
          <p:spPr>
            <a:xfrm>
              <a:off x="6471624" y="-2907177"/>
              <a:ext cx="236588" cy="247537"/>
            </a:xfrm>
            <a:custGeom>
              <a:avLst/>
              <a:gdLst>
                <a:gd name="connsiteX0" fmla="*/ 2559 w 236588"/>
                <a:gd name="connsiteY0" fmla="*/ 108545 h 247537"/>
                <a:gd name="connsiteX1" fmla="*/ 80119 w 236588"/>
                <a:gd name="connsiteY1" fmla="*/ 78857 h 247537"/>
                <a:gd name="connsiteX2" fmla="*/ 82602 w 236588"/>
                <a:gd name="connsiteY2" fmla="*/ 75895 h 247537"/>
                <a:gd name="connsiteX3" fmla="*/ 96409 w 236588"/>
                <a:gd name="connsiteY3" fmla="*/ 3231 h 247537"/>
                <a:gd name="connsiteX4" fmla="*/ 103411 w 236588"/>
                <a:gd name="connsiteY4" fmla="*/ 1494 h 247537"/>
                <a:gd name="connsiteX5" fmla="*/ 153215 w 236588"/>
                <a:gd name="connsiteY5" fmla="*/ 63754 h 247537"/>
                <a:gd name="connsiteX6" fmla="*/ 156979 w 236588"/>
                <a:gd name="connsiteY6" fmla="*/ 65184 h 247537"/>
                <a:gd name="connsiteX7" fmla="*/ 231946 w 236588"/>
                <a:gd name="connsiteY7" fmla="*/ 52446 h 247537"/>
                <a:gd name="connsiteX8" fmla="*/ 236009 w 236588"/>
                <a:gd name="connsiteY8" fmla="*/ 58410 h 247537"/>
                <a:gd name="connsiteX9" fmla="*/ 195783 w 236588"/>
                <a:gd name="connsiteY9" fmla="*/ 124961 h 247537"/>
                <a:gd name="connsiteX10" fmla="*/ 195610 w 236588"/>
                <a:gd name="connsiteY10" fmla="*/ 128756 h 247537"/>
                <a:gd name="connsiteX11" fmla="*/ 233148 w 236588"/>
                <a:gd name="connsiteY11" fmla="*/ 205703 h 247537"/>
                <a:gd name="connsiteX12" fmla="*/ 229093 w 236588"/>
                <a:gd name="connsiteY12" fmla="*/ 211385 h 247537"/>
                <a:gd name="connsiteX13" fmla="*/ 148060 w 236588"/>
                <a:gd name="connsiteY13" fmla="*/ 193374 h 247537"/>
                <a:gd name="connsiteX14" fmla="*/ 144218 w 236588"/>
                <a:gd name="connsiteY14" fmla="*/ 194089 h 247537"/>
                <a:gd name="connsiteX15" fmla="*/ 78642 w 236588"/>
                <a:gd name="connsiteY15" fmla="*/ 246840 h 247537"/>
                <a:gd name="connsiteX16" fmla="*/ 72434 w 236588"/>
                <a:gd name="connsiteY16" fmla="*/ 243673 h 247537"/>
                <a:gd name="connsiteX17" fmla="*/ 70171 w 236588"/>
                <a:gd name="connsiteY17" fmla="*/ 160597 h 247537"/>
                <a:gd name="connsiteX18" fmla="*/ 68324 w 236588"/>
                <a:gd name="connsiteY18" fmla="*/ 157352 h 247537"/>
                <a:gd name="connsiteX19" fmla="*/ 1860 w 236588"/>
                <a:gd name="connsiteY19" fmla="*/ 115618 h 247537"/>
                <a:gd name="connsiteX20" fmla="*/ 2559 w 236588"/>
                <a:gd name="connsiteY20" fmla="*/ 108545 h 24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6588" h="247537">
                  <a:moveTo>
                    <a:pt x="2559" y="108545"/>
                  </a:moveTo>
                  <a:lnTo>
                    <a:pt x="80119" y="78857"/>
                  </a:lnTo>
                  <a:cubicBezTo>
                    <a:pt x="81408" y="78362"/>
                    <a:pt x="82343" y="77246"/>
                    <a:pt x="82602" y="75895"/>
                  </a:cubicBezTo>
                  <a:lnTo>
                    <a:pt x="96409" y="3231"/>
                  </a:lnTo>
                  <a:cubicBezTo>
                    <a:pt x="97046" y="-101"/>
                    <a:pt x="101289" y="-1154"/>
                    <a:pt x="103411" y="1494"/>
                  </a:cubicBezTo>
                  <a:lnTo>
                    <a:pt x="153215" y="63754"/>
                  </a:lnTo>
                  <a:cubicBezTo>
                    <a:pt x="154119" y="64878"/>
                    <a:pt x="155557" y="65428"/>
                    <a:pt x="156979" y="65184"/>
                  </a:cubicBezTo>
                  <a:lnTo>
                    <a:pt x="231946" y="52446"/>
                  </a:lnTo>
                  <a:cubicBezTo>
                    <a:pt x="235294" y="51880"/>
                    <a:pt x="237761" y="55503"/>
                    <a:pt x="236009" y="58410"/>
                  </a:cubicBezTo>
                  <a:lnTo>
                    <a:pt x="195783" y="124961"/>
                  </a:lnTo>
                  <a:cubicBezTo>
                    <a:pt x="195083" y="126116"/>
                    <a:pt x="195021" y="127546"/>
                    <a:pt x="195610" y="128756"/>
                  </a:cubicBezTo>
                  <a:lnTo>
                    <a:pt x="233148" y="205703"/>
                  </a:lnTo>
                  <a:cubicBezTo>
                    <a:pt x="234531" y="208540"/>
                    <a:pt x="232221" y="211777"/>
                    <a:pt x="229093" y="211385"/>
                  </a:cubicBezTo>
                  <a:cubicBezTo>
                    <a:pt x="214485" y="209546"/>
                    <a:pt x="180090" y="204383"/>
                    <a:pt x="148060" y="193374"/>
                  </a:cubicBezTo>
                  <a:cubicBezTo>
                    <a:pt x="146740" y="192918"/>
                    <a:pt x="145287" y="193185"/>
                    <a:pt x="144218" y="194089"/>
                  </a:cubicBezTo>
                  <a:cubicBezTo>
                    <a:pt x="135362" y="201593"/>
                    <a:pt x="94555" y="236004"/>
                    <a:pt x="78642" y="246840"/>
                  </a:cubicBezTo>
                  <a:cubicBezTo>
                    <a:pt x="76041" y="248609"/>
                    <a:pt x="72520" y="246817"/>
                    <a:pt x="72434" y="243673"/>
                  </a:cubicBezTo>
                  <a:lnTo>
                    <a:pt x="70171" y="160597"/>
                  </a:lnTo>
                  <a:cubicBezTo>
                    <a:pt x="70131" y="159269"/>
                    <a:pt x="69448" y="158059"/>
                    <a:pt x="68324" y="157352"/>
                  </a:cubicBezTo>
                  <a:cubicBezTo>
                    <a:pt x="59366" y="151726"/>
                    <a:pt x="19164" y="126462"/>
                    <a:pt x="1860" y="115618"/>
                  </a:cubicBezTo>
                  <a:cubicBezTo>
                    <a:pt x="-922" y="113865"/>
                    <a:pt x="-497" y="109716"/>
                    <a:pt x="2559" y="10854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Graphic 18">
              <a:extLst>
                <a:ext uri="{FF2B5EF4-FFF2-40B4-BE49-F238E27FC236}">
                  <a16:creationId xmlns:a16="http://schemas.microsoft.com/office/drawing/2014/main" id="{2AAEB8BA-83C4-4E93-BC9D-C8EADD88BFF4}"/>
                </a:ext>
              </a:extLst>
            </p:cNvPr>
            <p:cNvSpPr/>
            <p:nvPr/>
          </p:nvSpPr>
          <p:spPr>
            <a:xfrm>
              <a:off x="6459982" y="-2918981"/>
              <a:ext cx="257064" cy="268644"/>
            </a:xfrm>
            <a:custGeom>
              <a:avLst/>
              <a:gdLst>
                <a:gd name="connsiteX0" fmla="*/ 248020 w 257064"/>
                <a:gd name="connsiteY0" fmla="*/ 56282 h 268644"/>
                <a:gd name="connsiteX1" fmla="*/ 169792 w 257064"/>
                <a:gd name="connsiteY1" fmla="*/ 70285 h 268644"/>
                <a:gd name="connsiteX2" fmla="*/ 115799 w 257064"/>
                <a:gd name="connsiteY2" fmla="*/ 2163 h 268644"/>
                <a:gd name="connsiteX3" fmla="*/ 103689 w 257064"/>
                <a:gd name="connsiteY3" fmla="*/ 5361 h 268644"/>
                <a:gd name="connsiteX4" fmla="*/ 92554 w 257064"/>
                <a:gd name="connsiteY4" fmla="*/ 58514 h 268644"/>
                <a:gd name="connsiteX5" fmla="*/ 89553 w 257064"/>
                <a:gd name="connsiteY5" fmla="*/ 80477 h 268644"/>
                <a:gd name="connsiteX6" fmla="*/ 89293 w 257064"/>
                <a:gd name="connsiteY6" fmla="*/ 84233 h 268644"/>
                <a:gd name="connsiteX7" fmla="*/ 5423 w 257064"/>
                <a:gd name="connsiteY7" fmla="*/ 114620 h 268644"/>
                <a:gd name="connsiteX8" fmla="*/ 2225 w 257064"/>
                <a:gd name="connsiteY8" fmla="*/ 126730 h 268644"/>
                <a:gd name="connsiteX9" fmla="*/ 43197 w 257064"/>
                <a:gd name="connsiteY9" fmla="*/ 156630 h 268644"/>
                <a:gd name="connsiteX10" fmla="*/ 65294 w 257064"/>
                <a:gd name="connsiteY10" fmla="*/ 168661 h 268644"/>
                <a:gd name="connsiteX11" fmla="*/ 75031 w 257064"/>
                <a:gd name="connsiteY11" fmla="*/ 173069 h 268644"/>
                <a:gd name="connsiteX12" fmla="*/ 79235 w 257064"/>
                <a:gd name="connsiteY12" fmla="*/ 261308 h 268644"/>
                <a:gd name="connsiteX13" fmla="*/ 90134 w 257064"/>
                <a:gd name="connsiteY13" fmla="*/ 267563 h 268644"/>
                <a:gd name="connsiteX14" fmla="*/ 132646 w 257064"/>
                <a:gd name="connsiteY14" fmla="*/ 236751 h 268644"/>
                <a:gd name="connsiteX15" fmla="*/ 151341 w 257064"/>
                <a:gd name="connsiteY15" fmla="*/ 219464 h 268644"/>
                <a:gd name="connsiteX16" fmla="*/ 160024 w 257064"/>
                <a:gd name="connsiteY16" fmla="*/ 209531 h 268644"/>
                <a:gd name="connsiteX17" fmla="*/ 170499 w 257064"/>
                <a:gd name="connsiteY17" fmla="*/ 213955 h 268644"/>
                <a:gd name="connsiteX18" fmla="*/ 195331 w 257064"/>
                <a:gd name="connsiteY18" fmla="*/ 221585 h 268644"/>
                <a:gd name="connsiteX19" fmla="*/ 245607 w 257064"/>
                <a:gd name="connsiteY19" fmla="*/ 229836 h 268644"/>
                <a:gd name="connsiteX20" fmla="*/ 251862 w 257064"/>
                <a:gd name="connsiteY20" fmla="*/ 218937 h 268644"/>
                <a:gd name="connsiteX21" fmla="*/ 215620 w 257064"/>
                <a:gd name="connsiteY21" fmla="*/ 139853 h 268644"/>
                <a:gd name="connsiteX22" fmla="*/ 256216 w 257064"/>
                <a:gd name="connsiteY22" fmla="*/ 66914 h 268644"/>
                <a:gd name="connsiteX23" fmla="*/ 248020 w 257064"/>
                <a:gd name="connsiteY23" fmla="*/ 56282 h 268644"/>
                <a:gd name="connsiteX24" fmla="*/ 175245 w 257064"/>
                <a:gd name="connsiteY24" fmla="*/ 202136 h 268644"/>
                <a:gd name="connsiteX25" fmla="*/ 158036 w 257064"/>
                <a:gd name="connsiteY25" fmla="*/ 200132 h 268644"/>
                <a:gd name="connsiteX26" fmla="*/ 143326 w 257064"/>
                <a:gd name="connsiteY26" fmla="*/ 209492 h 268644"/>
                <a:gd name="connsiteX27" fmla="*/ 123617 w 257064"/>
                <a:gd name="connsiteY27" fmla="*/ 225727 h 268644"/>
                <a:gd name="connsiteX28" fmla="*/ 93026 w 257064"/>
                <a:gd name="connsiteY28" fmla="*/ 248256 h 268644"/>
                <a:gd name="connsiteX29" fmla="*/ 90299 w 257064"/>
                <a:gd name="connsiteY29" fmla="*/ 170005 h 268644"/>
                <a:gd name="connsiteX30" fmla="*/ 80358 w 257064"/>
                <a:gd name="connsiteY30" fmla="*/ 162806 h 268644"/>
                <a:gd name="connsiteX31" fmla="*/ 71715 w 257064"/>
                <a:gd name="connsiteY31" fmla="*/ 157683 h 268644"/>
                <a:gd name="connsiteX32" fmla="*/ 51590 w 257064"/>
                <a:gd name="connsiteY32" fmla="*/ 145031 h 268644"/>
                <a:gd name="connsiteX33" fmla="*/ 21808 w 257064"/>
                <a:gd name="connsiteY33" fmla="*/ 123980 h 268644"/>
                <a:gd name="connsiteX34" fmla="*/ 95470 w 257064"/>
                <a:gd name="connsiteY34" fmla="*/ 98346 h 268644"/>
                <a:gd name="connsiteX35" fmla="*/ 100161 w 257064"/>
                <a:gd name="connsiteY35" fmla="*/ 87659 h 268644"/>
                <a:gd name="connsiteX36" fmla="*/ 101623 w 257064"/>
                <a:gd name="connsiteY36" fmla="*/ 81444 h 268644"/>
                <a:gd name="connsiteX37" fmla="*/ 106377 w 257064"/>
                <a:gd name="connsiteY37" fmla="*/ 60274 h 268644"/>
                <a:gd name="connsiteX38" fmla="*/ 114306 w 257064"/>
                <a:gd name="connsiteY38" fmla="*/ 22987 h 268644"/>
                <a:gd name="connsiteX39" fmla="*/ 159828 w 257064"/>
                <a:gd name="connsiteY39" fmla="*/ 82331 h 268644"/>
                <a:gd name="connsiteX40" fmla="*/ 171301 w 257064"/>
                <a:gd name="connsiteY40" fmla="*/ 80901 h 268644"/>
                <a:gd name="connsiteX41" fmla="*/ 186050 w 257064"/>
                <a:gd name="connsiteY41" fmla="*/ 79597 h 268644"/>
                <a:gd name="connsiteX42" fmla="*/ 214685 w 257064"/>
                <a:gd name="connsiteY42" fmla="*/ 75699 h 268644"/>
                <a:gd name="connsiteX43" fmla="*/ 237309 w 257064"/>
                <a:gd name="connsiteY43" fmla="*/ 72383 h 268644"/>
                <a:gd name="connsiteX44" fmla="*/ 200431 w 257064"/>
                <a:gd name="connsiteY44" fmla="*/ 135884 h 268644"/>
                <a:gd name="connsiteX45" fmla="*/ 199598 w 257064"/>
                <a:gd name="connsiteY45" fmla="*/ 140631 h 268644"/>
                <a:gd name="connsiteX46" fmla="*/ 200439 w 257064"/>
                <a:gd name="connsiteY46" fmla="*/ 143617 h 268644"/>
                <a:gd name="connsiteX47" fmla="*/ 233781 w 257064"/>
                <a:gd name="connsiteY47" fmla="*/ 213971 h 268644"/>
                <a:gd name="connsiteX48" fmla="*/ 197720 w 257064"/>
                <a:gd name="connsiteY48" fmla="*/ 207480 h 268644"/>
                <a:gd name="connsiteX49" fmla="*/ 175245 w 257064"/>
                <a:gd name="connsiteY49" fmla="*/ 202136 h 26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7064" h="268644">
                  <a:moveTo>
                    <a:pt x="248020" y="56282"/>
                  </a:moveTo>
                  <a:cubicBezTo>
                    <a:pt x="221663" y="60030"/>
                    <a:pt x="195629" y="64431"/>
                    <a:pt x="169792" y="70285"/>
                  </a:cubicBezTo>
                  <a:cubicBezTo>
                    <a:pt x="151380" y="47905"/>
                    <a:pt x="134556" y="24252"/>
                    <a:pt x="115799" y="2163"/>
                  </a:cubicBezTo>
                  <a:cubicBezTo>
                    <a:pt x="112200" y="-2073"/>
                    <a:pt x="105009" y="403"/>
                    <a:pt x="103689" y="5361"/>
                  </a:cubicBezTo>
                  <a:cubicBezTo>
                    <a:pt x="99029" y="22806"/>
                    <a:pt x="95336" y="40675"/>
                    <a:pt x="92554" y="58514"/>
                  </a:cubicBezTo>
                  <a:cubicBezTo>
                    <a:pt x="91415" y="65829"/>
                    <a:pt x="90323" y="73114"/>
                    <a:pt x="89553" y="80477"/>
                  </a:cubicBezTo>
                  <a:cubicBezTo>
                    <a:pt x="89419" y="81742"/>
                    <a:pt x="89348" y="82976"/>
                    <a:pt x="89293" y="84233"/>
                  </a:cubicBezTo>
                  <a:cubicBezTo>
                    <a:pt x="61279" y="94181"/>
                    <a:pt x="33304" y="104295"/>
                    <a:pt x="5423" y="114620"/>
                  </a:cubicBezTo>
                  <a:cubicBezTo>
                    <a:pt x="803" y="116333"/>
                    <a:pt x="-2333" y="122927"/>
                    <a:pt x="2225" y="126730"/>
                  </a:cubicBezTo>
                  <a:cubicBezTo>
                    <a:pt x="15183" y="137550"/>
                    <a:pt x="28817" y="147782"/>
                    <a:pt x="43197" y="156630"/>
                  </a:cubicBezTo>
                  <a:cubicBezTo>
                    <a:pt x="50317" y="161007"/>
                    <a:pt x="57719" y="165140"/>
                    <a:pt x="65294" y="168661"/>
                  </a:cubicBezTo>
                  <a:cubicBezTo>
                    <a:pt x="68414" y="170107"/>
                    <a:pt x="71691" y="172032"/>
                    <a:pt x="75031" y="173069"/>
                  </a:cubicBezTo>
                  <a:cubicBezTo>
                    <a:pt x="76241" y="202490"/>
                    <a:pt x="77624" y="231911"/>
                    <a:pt x="79235" y="261308"/>
                  </a:cubicBezTo>
                  <a:cubicBezTo>
                    <a:pt x="79518" y="266502"/>
                    <a:pt x="85262" y="270706"/>
                    <a:pt x="90134" y="267563"/>
                  </a:cubicBezTo>
                  <a:cubicBezTo>
                    <a:pt x="104813" y="258078"/>
                    <a:pt x="119178" y="247910"/>
                    <a:pt x="132646" y="236751"/>
                  </a:cubicBezTo>
                  <a:cubicBezTo>
                    <a:pt x="139153" y="231361"/>
                    <a:pt x="145534" y="225593"/>
                    <a:pt x="151341" y="219464"/>
                  </a:cubicBezTo>
                  <a:cubicBezTo>
                    <a:pt x="154178" y="216478"/>
                    <a:pt x="157934" y="213256"/>
                    <a:pt x="160024" y="209531"/>
                  </a:cubicBezTo>
                  <a:cubicBezTo>
                    <a:pt x="163057" y="211535"/>
                    <a:pt x="166916" y="212595"/>
                    <a:pt x="170499" y="213955"/>
                  </a:cubicBezTo>
                  <a:cubicBezTo>
                    <a:pt x="178569" y="217012"/>
                    <a:pt x="186946" y="219511"/>
                    <a:pt x="195331" y="221585"/>
                  </a:cubicBezTo>
                  <a:cubicBezTo>
                    <a:pt x="211794" y="225656"/>
                    <a:pt x="228744" y="228186"/>
                    <a:pt x="245607" y="229836"/>
                  </a:cubicBezTo>
                  <a:cubicBezTo>
                    <a:pt x="251650" y="230426"/>
                    <a:pt x="253866" y="223385"/>
                    <a:pt x="251862" y="218937"/>
                  </a:cubicBezTo>
                  <a:cubicBezTo>
                    <a:pt x="239965" y="192494"/>
                    <a:pt x="227855" y="166138"/>
                    <a:pt x="215620" y="139853"/>
                  </a:cubicBezTo>
                  <a:cubicBezTo>
                    <a:pt x="228146" y="114974"/>
                    <a:pt x="244428" y="92185"/>
                    <a:pt x="256216" y="66914"/>
                  </a:cubicBezTo>
                  <a:cubicBezTo>
                    <a:pt x="259052" y="60824"/>
                    <a:pt x="254392" y="55378"/>
                    <a:pt x="248020" y="56282"/>
                  </a:cubicBezTo>
                  <a:close/>
                  <a:moveTo>
                    <a:pt x="175245" y="202136"/>
                  </a:moveTo>
                  <a:cubicBezTo>
                    <a:pt x="169776" y="200808"/>
                    <a:pt x="163380" y="197917"/>
                    <a:pt x="158036" y="200132"/>
                  </a:cubicBezTo>
                  <a:cubicBezTo>
                    <a:pt x="152237" y="199810"/>
                    <a:pt x="147506" y="205987"/>
                    <a:pt x="143326" y="209492"/>
                  </a:cubicBezTo>
                  <a:cubicBezTo>
                    <a:pt x="136796" y="214969"/>
                    <a:pt x="130289" y="220430"/>
                    <a:pt x="123617" y="225727"/>
                  </a:cubicBezTo>
                  <a:cubicBezTo>
                    <a:pt x="113677" y="233624"/>
                    <a:pt x="103485" y="241113"/>
                    <a:pt x="93026" y="248256"/>
                  </a:cubicBezTo>
                  <a:cubicBezTo>
                    <a:pt x="91666" y="222182"/>
                    <a:pt x="90731" y="196117"/>
                    <a:pt x="90299" y="170005"/>
                  </a:cubicBezTo>
                  <a:cubicBezTo>
                    <a:pt x="90205" y="164166"/>
                    <a:pt x="84751" y="161777"/>
                    <a:pt x="80358" y="162806"/>
                  </a:cubicBezTo>
                  <a:cubicBezTo>
                    <a:pt x="77671" y="160834"/>
                    <a:pt x="74386" y="159341"/>
                    <a:pt x="71715" y="157683"/>
                  </a:cubicBezTo>
                  <a:cubicBezTo>
                    <a:pt x="64988" y="153487"/>
                    <a:pt x="58238" y="149369"/>
                    <a:pt x="51590" y="145031"/>
                  </a:cubicBezTo>
                  <a:cubicBezTo>
                    <a:pt x="41367" y="138360"/>
                    <a:pt x="31426" y="131421"/>
                    <a:pt x="21808" y="123980"/>
                  </a:cubicBezTo>
                  <a:cubicBezTo>
                    <a:pt x="46215" y="115006"/>
                    <a:pt x="70740" y="106440"/>
                    <a:pt x="95470" y="98346"/>
                  </a:cubicBezTo>
                  <a:cubicBezTo>
                    <a:pt x="100546" y="96680"/>
                    <a:pt x="101670" y="91533"/>
                    <a:pt x="100161" y="87659"/>
                  </a:cubicBezTo>
                  <a:cubicBezTo>
                    <a:pt x="100813" y="85428"/>
                    <a:pt x="101214" y="83078"/>
                    <a:pt x="101623" y="81444"/>
                  </a:cubicBezTo>
                  <a:cubicBezTo>
                    <a:pt x="103383" y="74426"/>
                    <a:pt x="104829" y="67346"/>
                    <a:pt x="106377" y="60274"/>
                  </a:cubicBezTo>
                  <a:cubicBezTo>
                    <a:pt x="109096" y="47850"/>
                    <a:pt x="111485" y="35379"/>
                    <a:pt x="114306" y="22987"/>
                  </a:cubicBezTo>
                  <a:cubicBezTo>
                    <a:pt x="129990" y="42373"/>
                    <a:pt x="144426" y="62702"/>
                    <a:pt x="159828" y="82331"/>
                  </a:cubicBezTo>
                  <a:cubicBezTo>
                    <a:pt x="163435" y="86929"/>
                    <a:pt x="168849" y="84901"/>
                    <a:pt x="171301" y="80901"/>
                  </a:cubicBezTo>
                  <a:cubicBezTo>
                    <a:pt x="176118" y="80210"/>
                    <a:pt x="181265" y="80226"/>
                    <a:pt x="186050" y="79597"/>
                  </a:cubicBezTo>
                  <a:cubicBezTo>
                    <a:pt x="195606" y="78332"/>
                    <a:pt x="205153" y="77121"/>
                    <a:pt x="214685" y="75699"/>
                  </a:cubicBezTo>
                  <a:cubicBezTo>
                    <a:pt x="222221" y="74575"/>
                    <a:pt x="229765" y="73475"/>
                    <a:pt x="237309" y="72383"/>
                  </a:cubicBezTo>
                  <a:cubicBezTo>
                    <a:pt x="225773" y="93985"/>
                    <a:pt x="211652" y="114086"/>
                    <a:pt x="200431" y="135884"/>
                  </a:cubicBezTo>
                  <a:cubicBezTo>
                    <a:pt x="199582" y="137535"/>
                    <a:pt x="199362" y="139146"/>
                    <a:pt x="199598" y="140631"/>
                  </a:cubicBezTo>
                  <a:cubicBezTo>
                    <a:pt x="199676" y="141598"/>
                    <a:pt x="199936" y="142603"/>
                    <a:pt x="200439" y="143617"/>
                  </a:cubicBezTo>
                  <a:cubicBezTo>
                    <a:pt x="211990" y="166877"/>
                    <a:pt x="223070" y="190326"/>
                    <a:pt x="233781" y="213971"/>
                  </a:cubicBezTo>
                  <a:cubicBezTo>
                    <a:pt x="221671" y="212336"/>
                    <a:pt x="209695" y="210105"/>
                    <a:pt x="197720" y="207480"/>
                  </a:cubicBezTo>
                  <a:cubicBezTo>
                    <a:pt x="190192" y="205814"/>
                    <a:pt x="182734" y="203952"/>
                    <a:pt x="175245" y="20213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2" name="Graphic 18">
            <a:extLst>
              <a:ext uri="{FF2B5EF4-FFF2-40B4-BE49-F238E27FC236}">
                <a16:creationId xmlns:a16="http://schemas.microsoft.com/office/drawing/2014/main" id="{A9D21576-6BBB-48B9-AE85-61269E454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77105" y="670986"/>
            <a:ext cx="172823" cy="177219"/>
            <a:chOff x="9781259" y="-1694871"/>
            <a:chExt cx="109889" cy="112684"/>
          </a:xfrm>
        </p:grpSpPr>
        <p:sp>
          <p:nvSpPr>
            <p:cNvPr id="53" name="Graphic 18">
              <a:extLst>
                <a:ext uri="{FF2B5EF4-FFF2-40B4-BE49-F238E27FC236}">
                  <a16:creationId xmlns:a16="http://schemas.microsoft.com/office/drawing/2014/main" id="{5416796C-0C43-44C8-A221-54ED0A315F2E}"/>
                </a:ext>
              </a:extLst>
            </p:cNvPr>
            <p:cNvSpPr/>
            <p:nvPr/>
          </p:nvSpPr>
          <p:spPr>
            <a:xfrm>
              <a:off x="9788298" y="-1687430"/>
              <a:ext cx="96129" cy="98161"/>
            </a:xfrm>
            <a:custGeom>
              <a:avLst/>
              <a:gdLst>
                <a:gd name="connsiteX0" fmla="*/ 9157 w 96129"/>
                <a:gd name="connsiteY0" fmla="*/ 12975 h 98161"/>
                <a:gd name="connsiteX1" fmla="*/ 4222 w 96129"/>
                <a:gd name="connsiteY1" fmla="*/ 64712 h 98161"/>
                <a:gd name="connsiteX2" fmla="*/ 72926 w 96129"/>
                <a:gd name="connsiteY2" fmla="*/ 92538 h 98161"/>
                <a:gd name="connsiteX3" fmla="*/ 85687 w 96129"/>
                <a:gd name="connsiteY3" fmla="*/ 18176 h 98161"/>
                <a:gd name="connsiteX4" fmla="*/ 9157 w 96129"/>
                <a:gd name="connsiteY4" fmla="*/ 12975 h 9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29" h="98161">
                  <a:moveTo>
                    <a:pt x="9157" y="12975"/>
                  </a:moveTo>
                  <a:cubicBezTo>
                    <a:pt x="-2874" y="27370"/>
                    <a:pt x="-1412" y="43094"/>
                    <a:pt x="4222" y="64712"/>
                  </a:cubicBezTo>
                  <a:cubicBezTo>
                    <a:pt x="11428" y="92373"/>
                    <a:pt x="48212" y="106895"/>
                    <a:pt x="72926" y="92538"/>
                  </a:cubicBezTo>
                  <a:cubicBezTo>
                    <a:pt x="97639" y="78181"/>
                    <a:pt x="103769" y="40313"/>
                    <a:pt x="85687" y="18176"/>
                  </a:cubicBezTo>
                  <a:cubicBezTo>
                    <a:pt x="67606" y="-3960"/>
                    <a:pt x="30445" y="-6097"/>
                    <a:pt x="9157" y="12975"/>
                  </a:cubicBezTo>
                </a:path>
              </a:pathLst>
            </a:custGeom>
            <a:solidFill>
              <a:schemeClr val="accent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Graphic 18">
              <a:extLst>
                <a:ext uri="{FF2B5EF4-FFF2-40B4-BE49-F238E27FC236}">
                  <a16:creationId xmlns:a16="http://schemas.microsoft.com/office/drawing/2014/main" id="{78B5A862-01A8-4D4D-8B62-5EBE25EA369C}"/>
                </a:ext>
              </a:extLst>
            </p:cNvPr>
            <p:cNvSpPr/>
            <p:nvPr/>
          </p:nvSpPr>
          <p:spPr>
            <a:xfrm>
              <a:off x="9781259" y="-1694871"/>
              <a:ext cx="109889" cy="112684"/>
            </a:xfrm>
            <a:custGeom>
              <a:avLst/>
              <a:gdLst>
                <a:gd name="connsiteX0" fmla="*/ 84231 w 109889"/>
                <a:gd name="connsiteY0" fmla="*/ 8871 h 112684"/>
                <a:gd name="connsiteX1" fmla="*/ 15001 w 109889"/>
                <a:gd name="connsiteY1" fmla="*/ 13067 h 112684"/>
                <a:gd name="connsiteX2" fmla="*/ 11221 w 109889"/>
                <a:gd name="connsiteY2" fmla="*/ 15425 h 112684"/>
                <a:gd name="connsiteX3" fmla="*/ 110 w 109889"/>
                <a:gd name="connsiteY3" fmla="*/ 50071 h 112684"/>
                <a:gd name="connsiteX4" fmla="*/ 9500 w 109889"/>
                <a:gd name="connsiteY4" fmla="*/ 86062 h 112684"/>
                <a:gd name="connsiteX5" fmla="*/ 65937 w 109889"/>
                <a:gd name="connsiteY5" fmla="*/ 112150 h 112684"/>
                <a:gd name="connsiteX6" fmla="*/ 84231 w 109889"/>
                <a:gd name="connsiteY6" fmla="*/ 8871 h 112684"/>
                <a:gd name="connsiteX7" fmla="*/ 72098 w 109889"/>
                <a:gd name="connsiteY7" fmla="*/ 95876 h 112684"/>
                <a:gd name="connsiteX8" fmla="*/ 26930 w 109889"/>
                <a:gd name="connsiteY8" fmla="*/ 85480 h 112684"/>
                <a:gd name="connsiteX9" fmla="*/ 15205 w 109889"/>
                <a:gd name="connsiteY9" fmla="*/ 57481 h 112684"/>
                <a:gd name="connsiteX10" fmla="*/ 21185 w 109889"/>
                <a:gd name="connsiteY10" fmla="*/ 25397 h 112684"/>
                <a:gd name="connsiteX11" fmla="*/ 22301 w 109889"/>
                <a:gd name="connsiteY11" fmla="*/ 23487 h 112684"/>
                <a:gd name="connsiteX12" fmla="*/ 41436 w 109889"/>
                <a:gd name="connsiteY12" fmla="*/ 15818 h 112684"/>
                <a:gd name="connsiteX13" fmla="*/ 67643 w 109889"/>
                <a:gd name="connsiteY13" fmla="*/ 17216 h 112684"/>
                <a:gd name="connsiteX14" fmla="*/ 95940 w 109889"/>
                <a:gd name="connsiteY14" fmla="*/ 56059 h 112684"/>
                <a:gd name="connsiteX15" fmla="*/ 72098 w 109889"/>
                <a:gd name="connsiteY15" fmla="*/ 95876 h 11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889" h="112684">
                  <a:moveTo>
                    <a:pt x="84231" y="8871"/>
                  </a:moveTo>
                  <a:cubicBezTo>
                    <a:pt x="65709" y="-2295"/>
                    <a:pt x="30639" y="-4998"/>
                    <a:pt x="15001" y="13067"/>
                  </a:cubicBezTo>
                  <a:cubicBezTo>
                    <a:pt x="13673" y="13272"/>
                    <a:pt x="12361" y="13995"/>
                    <a:pt x="11221" y="15425"/>
                  </a:cubicBezTo>
                  <a:cubicBezTo>
                    <a:pt x="3127" y="25601"/>
                    <a:pt x="-715" y="37003"/>
                    <a:pt x="110" y="50071"/>
                  </a:cubicBezTo>
                  <a:cubicBezTo>
                    <a:pt x="864" y="62031"/>
                    <a:pt x="3261" y="75649"/>
                    <a:pt x="9500" y="86062"/>
                  </a:cubicBezTo>
                  <a:cubicBezTo>
                    <a:pt x="20832" y="104976"/>
                    <a:pt x="44343" y="115207"/>
                    <a:pt x="65937" y="112150"/>
                  </a:cubicBezTo>
                  <a:cubicBezTo>
                    <a:pt x="115569" y="105133"/>
                    <a:pt x="125266" y="33624"/>
                    <a:pt x="84231" y="8871"/>
                  </a:cubicBezTo>
                  <a:close/>
                  <a:moveTo>
                    <a:pt x="72098" y="95876"/>
                  </a:moveTo>
                  <a:cubicBezTo>
                    <a:pt x="56916" y="101998"/>
                    <a:pt x="38206" y="96953"/>
                    <a:pt x="26930" y="85480"/>
                  </a:cubicBezTo>
                  <a:cubicBezTo>
                    <a:pt x="19410" y="77834"/>
                    <a:pt x="17021" y="67768"/>
                    <a:pt x="15205" y="57481"/>
                  </a:cubicBezTo>
                  <a:cubicBezTo>
                    <a:pt x="13194" y="46087"/>
                    <a:pt x="13744" y="34779"/>
                    <a:pt x="21185" y="25397"/>
                  </a:cubicBezTo>
                  <a:cubicBezTo>
                    <a:pt x="21672" y="24776"/>
                    <a:pt x="22042" y="24140"/>
                    <a:pt x="22301" y="23487"/>
                  </a:cubicBezTo>
                  <a:cubicBezTo>
                    <a:pt x="28564" y="20619"/>
                    <a:pt x="34615" y="17303"/>
                    <a:pt x="41436" y="15818"/>
                  </a:cubicBezTo>
                  <a:cubicBezTo>
                    <a:pt x="50080" y="13932"/>
                    <a:pt x="59242" y="14505"/>
                    <a:pt x="67643" y="17216"/>
                  </a:cubicBezTo>
                  <a:cubicBezTo>
                    <a:pt x="84836" y="22764"/>
                    <a:pt x="95783" y="38096"/>
                    <a:pt x="95940" y="56059"/>
                  </a:cubicBezTo>
                  <a:cubicBezTo>
                    <a:pt x="96081" y="72302"/>
                    <a:pt x="87783" y="89558"/>
                    <a:pt x="72098" y="9587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aphic 18">
            <a:extLst>
              <a:ext uri="{FF2B5EF4-FFF2-40B4-BE49-F238E27FC236}">
                <a16:creationId xmlns:a16="http://schemas.microsoft.com/office/drawing/2014/main" id="{A6593E09-4D92-458B-A1A9-507CFF24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92459" y="2555013"/>
            <a:ext cx="103155" cy="105587"/>
            <a:chOff x="7913185" y="-3296852"/>
            <a:chExt cx="103155" cy="105587"/>
          </a:xfrm>
        </p:grpSpPr>
        <p:sp>
          <p:nvSpPr>
            <p:cNvPr id="56" name="Graphic 18">
              <a:extLst>
                <a:ext uri="{FF2B5EF4-FFF2-40B4-BE49-F238E27FC236}">
                  <a16:creationId xmlns:a16="http://schemas.microsoft.com/office/drawing/2014/main" id="{47E5ACB9-89CA-48AF-AE50-759B6517AAF8}"/>
                </a:ext>
              </a:extLst>
            </p:cNvPr>
            <p:cNvSpPr/>
            <p:nvPr/>
          </p:nvSpPr>
          <p:spPr>
            <a:xfrm>
              <a:off x="7920297" y="-3289565"/>
              <a:ext cx="89302" cy="91186"/>
            </a:xfrm>
            <a:custGeom>
              <a:avLst/>
              <a:gdLst>
                <a:gd name="connsiteX0" fmla="*/ 8504 w 89302"/>
                <a:gd name="connsiteY0" fmla="*/ 12051 h 91186"/>
                <a:gd name="connsiteX1" fmla="*/ 3923 w 89302"/>
                <a:gd name="connsiteY1" fmla="*/ 60111 h 91186"/>
                <a:gd name="connsiteX2" fmla="*/ 67746 w 89302"/>
                <a:gd name="connsiteY2" fmla="*/ 85965 h 91186"/>
                <a:gd name="connsiteX3" fmla="*/ 79604 w 89302"/>
                <a:gd name="connsiteY3" fmla="*/ 16884 h 91186"/>
                <a:gd name="connsiteX4" fmla="*/ 8504 w 89302"/>
                <a:gd name="connsiteY4" fmla="*/ 12051 h 91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302" h="91186">
                  <a:moveTo>
                    <a:pt x="8504" y="12051"/>
                  </a:moveTo>
                  <a:cubicBezTo>
                    <a:pt x="-2670" y="25425"/>
                    <a:pt x="-1311" y="40034"/>
                    <a:pt x="3923" y="60111"/>
                  </a:cubicBezTo>
                  <a:cubicBezTo>
                    <a:pt x="10618" y="85807"/>
                    <a:pt x="44785" y="99300"/>
                    <a:pt x="67746" y="85965"/>
                  </a:cubicBezTo>
                  <a:cubicBezTo>
                    <a:pt x="90708" y="72629"/>
                    <a:pt x="96397" y="37448"/>
                    <a:pt x="79604" y="16884"/>
                  </a:cubicBezTo>
                  <a:cubicBezTo>
                    <a:pt x="62811" y="-3681"/>
                    <a:pt x="28275" y="-5661"/>
                    <a:pt x="8504" y="12051"/>
                  </a:cubicBezTo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Graphic 18">
              <a:extLst>
                <a:ext uri="{FF2B5EF4-FFF2-40B4-BE49-F238E27FC236}">
                  <a16:creationId xmlns:a16="http://schemas.microsoft.com/office/drawing/2014/main" id="{6ECC747B-98B1-4A5D-86BD-C2A9811A402F}"/>
                </a:ext>
              </a:extLst>
            </p:cNvPr>
            <p:cNvSpPr/>
            <p:nvPr/>
          </p:nvSpPr>
          <p:spPr>
            <a:xfrm>
              <a:off x="7913185" y="-3296852"/>
              <a:ext cx="103155" cy="105587"/>
            </a:xfrm>
            <a:custGeom>
              <a:avLst/>
              <a:gdLst>
                <a:gd name="connsiteX0" fmla="*/ 78944 w 103155"/>
                <a:gd name="connsiteY0" fmla="*/ 8109 h 105587"/>
                <a:gd name="connsiteX1" fmla="*/ 43126 w 103155"/>
                <a:gd name="connsiteY1" fmla="*/ 275 h 105587"/>
                <a:gd name="connsiteX2" fmla="*/ 14428 w 103155"/>
                <a:gd name="connsiteY2" fmla="*/ 11999 h 105587"/>
                <a:gd name="connsiteX3" fmla="*/ 10633 w 103155"/>
                <a:gd name="connsiteY3" fmla="*/ 14364 h 105587"/>
                <a:gd name="connsiteX4" fmla="*/ 8386 w 103155"/>
                <a:gd name="connsiteY4" fmla="*/ 79626 h 105587"/>
                <a:gd name="connsiteX5" fmla="*/ 60776 w 103155"/>
                <a:gd name="connsiteY5" fmla="*/ 105220 h 105587"/>
                <a:gd name="connsiteX6" fmla="*/ 78944 w 103155"/>
                <a:gd name="connsiteY6" fmla="*/ 8109 h 105587"/>
                <a:gd name="connsiteX7" fmla="*/ 81741 w 103155"/>
                <a:gd name="connsiteY7" fmla="*/ 77284 h 105587"/>
                <a:gd name="connsiteX8" fmla="*/ 30546 w 103155"/>
                <a:gd name="connsiteY8" fmla="*/ 83453 h 105587"/>
                <a:gd name="connsiteX9" fmla="*/ 16031 w 103155"/>
                <a:gd name="connsiteY9" fmla="*/ 57938 h 105587"/>
                <a:gd name="connsiteX10" fmla="*/ 20589 w 103155"/>
                <a:gd name="connsiteY10" fmla="*/ 24329 h 105587"/>
                <a:gd name="connsiteX11" fmla="*/ 21611 w 103155"/>
                <a:gd name="connsiteY11" fmla="*/ 22639 h 105587"/>
                <a:gd name="connsiteX12" fmla="*/ 47189 w 103155"/>
                <a:gd name="connsiteY12" fmla="*/ 14624 h 105587"/>
                <a:gd name="connsiteX13" fmla="*/ 75879 w 103155"/>
                <a:gd name="connsiteY13" fmla="*/ 23582 h 105587"/>
                <a:gd name="connsiteX14" fmla="*/ 81741 w 103155"/>
                <a:gd name="connsiteY14" fmla="*/ 77284 h 10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155" h="105587">
                  <a:moveTo>
                    <a:pt x="78944" y="8109"/>
                  </a:moveTo>
                  <a:cubicBezTo>
                    <a:pt x="68327" y="1752"/>
                    <a:pt x="55401" y="-912"/>
                    <a:pt x="43126" y="275"/>
                  </a:cubicBezTo>
                  <a:cubicBezTo>
                    <a:pt x="32942" y="1257"/>
                    <a:pt x="21422" y="4306"/>
                    <a:pt x="14428" y="11999"/>
                  </a:cubicBezTo>
                  <a:cubicBezTo>
                    <a:pt x="13101" y="12196"/>
                    <a:pt x="11780" y="12927"/>
                    <a:pt x="10633" y="14364"/>
                  </a:cubicBezTo>
                  <a:cubicBezTo>
                    <a:pt x="-3661" y="32368"/>
                    <a:pt x="-2663" y="59879"/>
                    <a:pt x="8386" y="79626"/>
                  </a:cubicBezTo>
                  <a:cubicBezTo>
                    <a:pt x="18467" y="97637"/>
                    <a:pt x="40565" y="107680"/>
                    <a:pt x="60776" y="105220"/>
                  </a:cubicBezTo>
                  <a:cubicBezTo>
                    <a:pt x="108081" y="99460"/>
                    <a:pt x="118140" y="31590"/>
                    <a:pt x="78944" y="8109"/>
                  </a:cubicBezTo>
                  <a:close/>
                  <a:moveTo>
                    <a:pt x="81741" y="77284"/>
                  </a:moveTo>
                  <a:cubicBezTo>
                    <a:pt x="69883" y="94148"/>
                    <a:pt x="46482" y="95044"/>
                    <a:pt x="30546" y="83453"/>
                  </a:cubicBezTo>
                  <a:cubicBezTo>
                    <a:pt x="21658" y="76986"/>
                    <a:pt x="18271" y="68303"/>
                    <a:pt x="16031" y="57938"/>
                  </a:cubicBezTo>
                  <a:cubicBezTo>
                    <a:pt x="13493" y="46221"/>
                    <a:pt x="12755" y="34238"/>
                    <a:pt x="20589" y="24329"/>
                  </a:cubicBezTo>
                  <a:cubicBezTo>
                    <a:pt x="21021" y="23778"/>
                    <a:pt x="21351" y="23213"/>
                    <a:pt x="21611" y="22639"/>
                  </a:cubicBezTo>
                  <a:cubicBezTo>
                    <a:pt x="29964" y="19142"/>
                    <a:pt x="37610" y="14907"/>
                    <a:pt x="47189" y="14624"/>
                  </a:cubicBezTo>
                  <a:cubicBezTo>
                    <a:pt x="57365" y="14325"/>
                    <a:pt x="67856" y="17130"/>
                    <a:pt x="75879" y="23582"/>
                  </a:cubicBezTo>
                  <a:cubicBezTo>
                    <a:pt x="91745" y="36320"/>
                    <a:pt x="93104" y="61120"/>
                    <a:pt x="81741" y="77284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8" name="Graphic 18">
            <a:extLst>
              <a:ext uri="{FF2B5EF4-FFF2-40B4-BE49-F238E27FC236}">
                <a16:creationId xmlns:a16="http://schemas.microsoft.com/office/drawing/2014/main" id="{0C1C7359-4C4E-4B4C-996B-97E790F7B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90674" y="3667673"/>
            <a:ext cx="172823" cy="177219"/>
            <a:chOff x="9781259" y="-1694871"/>
            <a:chExt cx="109889" cy="112684"/>
          </a:xfrm>
        </p:grpSpPr>
        <p:sp>
          <p:nvSpPr>
            <p:cNvPr id="59" name="Graphic 18">
              <a:extLst>
                <a:ext uri="{FF2B5EF4-FFF2-40B4-BE49-F238E27FC236}">
                  <a16:creationId xmlns:a16="http://schemas.microsoft.com/office/drawing/2014/main" id="{70DE66EC-DA08-4665-A54E-543AB55AFA38}"/>
                </a:ext>
              </a:extLst>
            </p:cNvPr>
            <p:cNvSpPr/>
            <p:nvPr/>
          </p:nvSpPr>
          <p:spPr>
            <a:xfrm>
              <a:off x="9788298" y="-1687430"/>
              <a:ext cx="96129" cy="98161"/>
            </a:xfrm>
            <a:custGeom>
              <a:avLst/>
              <a:gdLst>
                <a:gd name="connsiteX0" fmla="*/ 9157 w 96129"/>
                <a:gd name="connsiteY0" fmla="*/ 12975 h 98161"/>
                <a:gd name="connsiteX1" fmla="*/ 4222 w 96129"/>
                <a:gd name="connsiteY1" fmla="*/ 64712 h 98161"/>
                <a:gd name="connsiteX2" fmla="*/ 72926 w 96129"/>
                <a:gd name="connsiteY2" fmla="*/ 92538 h 98161"/>
                <a:gd name="connsiteX3" fmla="*/ 85687 w 96129"/>
                <a:gd name="connsiteY3" fmla="*/ 18176 h 98161"/>
                <a:gd name="connsiteX4" fmla="*/ 9157 w 96129"/>
                <a:gd name="connsiteY4" fmla="*/ 12975 h 9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29" h="98161">
                  <a:moveTo>
                    <a:pt x="9157" y="12975"/>
                  </a:moveTo>
                  <a:cubicBezTo>
                    <a:pt x="-2874" y="27370"/>
                    <a:pt x="-1412" y="43094"/>
                    <a:pt x="4222" y="64712"/>
                  </a:cubicBezTo>
                  <a:cubicBezTo>
                    <a:pt x="11428" y="92373"/>
                    <a:pt x="48212" y="106895"/>
                    <a:pt x="72926" y="92538"/>
                  </a:cubicBezTo>
                  <a:cubicBezTo>
                    <a:pt x="97639" y="78181"/>
                    <a:pt x="103769" y="40313"/>
                    <a:pt x="85687" y="18176"/>
                  </a:cubicBezTo>
                  <a:cubicBezTo>
                    <a:pt x="67606" y="-3960"/>
                    <a:pt x="30445" y="-6097"/>
                    <a:pt x="9157" y="12975"/>
                  </a:cubicBezTo>
                </a:path>
              </a:pathLst>
            </a:custGeom>
            <a:solidFill>
              <a:schemeClr val="accent2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Graphic 18">
              <a:extLst>
                <a:ext uri="{FF2B5EF4-FFF2-40B4-BE49-F238E27FC236}">
                  <a16:creationId xmlns:a16="http://schemas.microsoft.com/office/drawing/2014/main" id="{376FF95D-E18E-405C-903E-FD5E1E27FB10}"/>
                </a:ext>
              </a:extLst>
            </p:cNvPr>
            <p:cNvSpPr/>
            <p:nvPr/>
          </p:nvSpPr>
          <p:spPr>
            <a:xfrm>
              <a:off x="9781259" y="-1694871"/>
              <a:ext cx="109889" cy="112684"/>
            </a:xfrm>
            <a:custGeom>
              <a:avLst/>
              <a:gdLst>
                <a:gd name="connsiteX0" fmla="*/ 84231 w 109889"/>
                <a:gd name="connsiteY0" fmla="*/ 8871 h 112684"/>
                <a:gd name="connsiteX1" fmla="*/ 15001 w 109889"/>
                <a:gd name="connsiteY1" fmla="*/ 13067 h 112684"/>
                <a:gd name="connsiteX2" fmla="*/ 11221 w 109889"/>
                <a:gd name="connsiteY2" fmla="*/ 15425 h 112684"/>
                <a:gd name="connsiteX3" fmla="*/ 110 w 109889"/>
                <a:gd name="connsiteY3" fmla="*/ 50071 h 112684"/>
                <a:gd name="connsiteX4" fmla="*/ 9500 w 109889"/>
                <a:gd name="connsiteY4" fmla="*/ 86062 h 112684"/>
                <a:gd name="connsiteX5" fmla="*/ 65937 w 109889"/>
                <a:gd name="connsiteY5" fmla="*/ 112150 h 112684"/>
                <a:gd name="connsiteX6" fmla="*/ 84231 w 109889"/>
                <a:gd name="connsiteY6" fmla="*/ 8871 h 112684"/>
                <a:gd name="connsiteX7" fmla="*/ 72098 w 109889"/>
                <a:gd name="connsiteY7" fmla="*/ 95876 h 112684"/>
                <a:gd name="connsiteX8" fmla="*/ 26930 w 109889"/>
                <a:gd name="connsiteY8" fmla="*/ 85480 h 112684"/>
                <a:gd name="connsiteX9" fmla="*/ 15205 w 109889"/>
                <a:gd name="connsiteY9" fmla="*/ 57481 h 112684"/>
                <a:gd name="connsiteX10" fmla="*/ 21185 w 109889"/>
                <a:gd name="connsiteY10" fmla="*/ 25397 h 112684"/>
                <a:gd name="connsiteX11" fmla="*/ 22301 w 109889"/>
                <a:gd name="connsiteY11" fmla="*/ 23487 h 112684"/>
                <a:gd name="connsiteX12" fmla="*/ 41436 w 109889"/>
                <a:gd name="connsiteY12" fmla="*/ 15818 h 112684"/>
                <a:gd name="connsiteX13" fmla="*/ 67643 w 109889"/>
                <a:gd name="connsiteY13" fmla="*/ 17216 h 112684"/>
                <a:gd name="connsiteX14" fmla="*/ 95940 w 109889"/>
                <a:gd name="connsiteY14" fmla="*/ 56059 h 112684"/>
                <a:gd name="connsiteX15" fmla="*/ 72098 w 109889"/>
                <a:gd name="connsiteY15" fmla="*/ 95876 h 112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889" h="112684">
                  <a:moveTo>
                    <a:pt x="84231" y="8871"/>
                  </a:moveTo>
                  <a:cubicBezTo>
                    <a:pt x="65709" y="-2295"/>
                    <a:pt x="30639" y="-4998"/>
                    <a:pt x="15001" y="13067"/>
                  </a:cubicBezTo>
                  <a:cubicBezTo>
                    <a:pt x="13673" y="13272"/>
                    <a:pt x="12361" y="13995"/>
                    <a:pt x="11221" y="15425"/>
                  </a:cubicBezTo>
                  <a:cubicBezTo>
                    <a:pt x="3127" y="25601"/>
                    <a:pt x="-715" y="37003"/>
                    <a:pt x="110" y="50071"/>
                  </a:cubicBezTo>
                  <a:cubicBezTo>
                    <a:pt x="864" y="62031"/>
                    <a:pt x="3261" y="75649"/>
                    <a:pt x="9500" y="86062"/>
                  </a:cubicBezTo>
                  <a:cubicBezTo>
                    <a:pt x="20832" y="104976"/>
                    <a:pt x="44343" y="115207"/>
                    <a:pt x="65937" y="112150"/>
                  </a:cubicBezTo>
                  <a:cubicBezTo>
                    <a:pt x="115569" y="105133"/>
                    <a:pt x="125266" y="33624"/>
                    <a:pt x="84231" y="8871"/>
                  </a:cubicBezTo>
                  <a:close/>
                  <a:moveTo>
                    <a:pt x="72098" y="95876"/>
                  </a:moveTo>
                  <a:cubicBezTo>
                    <a:pt x="56916" y="101998"/>
                    <a:pt x="38206" y="96953"/>
                    <a:pt x="26930" y="85480"/>
                  </a:cubicBezTo>
                  <a:cubicBezTo>
                    <a:pt x="19410" y="77834"/>
                    <a:pt x="17021" y="67768"/>
                    <a:pt x="15205" y="57481"/>
                  </a:cubicBezTo>
                  <a:cubicBezTo>
                    <a:pt x="13194" y="46087"/>
                    <a:pt x="13744" y="34779"/>
                    <a:pt x="21185" y="25397"/>
                  </a:cubicBezTo>
                  <a:cubicBezTo>
                    <a:pt x="21672" y="24776"/>
                    <a:pt x="22042" y="24140"/>
                    <a:pt x="22301" y="23487"/>
                  </a:cubicBezTo>
                  <a:cubicBezTo>
                    <a:pt x="28564" y="20619"/>
                    <a:pt x="34615" y="17303"/>
                    <a:pt x="41436" y="15818"/>
                  </a:cubicBezTo>
                  <a:cubicBezTo>
                    <a:pt x="50080" y="13932"/>
                    <a:pt x="59242" y="14505"/>
                    <a:pt x="67643" y="17216"/>
                  </a:cubicBezTo>
                  <a:cubicBezTo>
                    <a:pt x="84836" y="22764"/>
                    <a:pt x="95783" y="38096"/>
                    <a:pt x="95940" y="56059"/>
                  </a:cubicBezTo>
                  <a:cubicBezTo>
                    <a:pt x="96081" y="72302"/>
                    <a:pt x="87783" y="89558"/>
                    <a:pt x="72098" y="95876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F7AF08E-1350-4B6D-A9D0-5E4C179BC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39495" y="4466823"/>
            <a:ext cx="3818905" cy="3292290"/>
          </a:xfrm>
          <a:custGeom>
            <a:avLst/>
            <a:gdLst>
              <a:gd name="connsiteX0" fmla="*/ 3818905 w 3818905"/>
              <a:gd name="connsiteY0" fmla="*/ 3269330 h 3292290"/>
              <a:gd name="connsiteX1" fmla="*/ 3818905 w 3818905"/>
              <a:gd name="connsiteY1" fmla="*/ 3292290 h 3292290"/>
              <a:gd name="connsiteX2" fmla="*/ 3788360 w 3818905"/>
              <a:gd name="connsiteY2" fmla="*/ 3292290 h 3292290"/>
              <a:gd name="connsiteX3" fmla="*/ 3794554 w 3818905"/>
              <a:gd name="connsiteY3" fmla="*/ 3289393 h 3292290"/>
              <a:gd name="connsiteX4" fmla="*/ 1349590 w 3818905"/>
              <a:gd name="connsiteY4" fmla="*/ 2484875 h 3292290"/>
              <a:gd name="connsiteX5" fmla="*/ 1677814 w 3818905"/>
              <a:gd name="connsiteY5" fmla="*/ 2592282 h 3292290"/>
              <a:gd name="connsiteX6" fmla="*/ 1831476 w 3818905"/>
              <a:gd name="connsiteY6" fmla="*/ 2713475 h 3292290"/>
              <a:gd name="connsiteX7" fmla="*/ 1868348 w 3818905"/>
              <a:gd name="connsiteY7" fmla="*/ 2721354 h 3292290"/>
              <a:gd name="connsiteX8" fmla="*/ 1914261 w 3818905"/>
              <a:gd name="connsiteY8" fmla="*/ 2704919 h 3292290"/>
              <a:gd name="connsiteX9" fmla="*/ 1977487 w 3818905"/>
              <a:gd name="connsiteY9" fmla="*/ 2715175 h 3292290"/>
              <a:gd name="connsiteX10" fmla="*/ 2183195 w 3818905"/>
              <a:gd name="connsiteY10" fmla="*/ 3068333 h 3292290"/>
              <a:gd name="connsiteX11" fmla="*/ 2144541 w 3818905"/>
              <a:gd name="connsiteY11" fmla="*/ 3146313 h 3292290"/>
              <a:gd name="connsiteX12" fmla="*/ 2101869 w 3818905"/>
              <a:gd name="connsiteY12" fmla="*/ 3223230 h 3292290"/>
              <a:gd name="connsiteX13" fmla="*/ 2071175 w 3818905"/>
              <a:gd name="connsiteY13" fmla="*/ 3292290 h 3292290"/>
              <a:gd name="connsiteX14" fmla="*/ 2001802 w 3818905"/>
              <a:gd name="connsiteY14" fmla="*/ 3292290 h 3292290"/>
              <a:gd name="connsiteX15" fmla="*/ 2019250 w 3818905"/>
              <a:gd name="connsiteY15" fmla="*/ 3241973 h 3292290"/>
              <a:gd name="connsiteX16" fmla="*/ 2107306 w 3818905"/>
              <a:gd name="connsiteY16" fmla="*/ 3083462 h 3292290"/>
              <a:gd name="connsiteX17" fmla="*/ 2110499 w 3818905"/>
              <a:gd name="connsiteY17" fmla="*/ 2960446 h 3292290"/>
              <a:gd name="connsiteX18" fmla="*/ 1942401 w 3818905"/>
              <a:gd name="connsiteY18" fmla="*/ 2760807 h 3292290"/>
              <a:gd name="connsiteX19" fmla="*/ 1926962 w 3818905"/>
              <a:gd name="connsiteY19" fmla="*/ 2760693 h 3292290"/>
              <a:gd name="connsiteX20" fmla="*/ 1884168 w 3818905"/>
              <a:gd name="connsiteY20" fmla="*/ 2778934 h 3292290"/>
              <a:gd name="connsiteX21" fmla="*/ 1620479 w 3818905"/>
              <a:gd name="connsiteY21" fmla="*/ 2631834 h 3292290"/>
              <a:gd name="connsiteX22" fmla="*/ 1309712 w 3818905"/>
              <a:gd name="connsiteY22" fmla="*/ 2561937 h 3292290"/>
              <a:gd name="connsiteX23" fmla="*/ 940295 w 3818905"/>
              <a:gd name="connsiteY23" fmla="*/ 2750818 h 3292290"/>
              <a:gd name="connsiteX24" fmla="*/ 967165 w 3818905"/>
              <a:gd name="connsiteY24" fmla="*/ 2803396 h 3292290"/>
              <a:gd name="connsiteX25" fmla="*/ 1046600 w 3818905"/>
              <a:gd name="connsiteY25" fmla="*/ 2884350 h 3292290"/>
              <a:gd name="connsiteX26" fmla="*/ 1013173 w 3818905"/>
              <a:gd name="connsiteY26" fmla="*/ 2955924 h 3292290"/>
              <a:gd name="connsiteX27" fmla="*/ 975642 w 3818905"/>
              <a:gd name="connsiteY27" fmla="*/ 2958847 h 3292290"/>
              <a:gd name="connsiteX28" fmla="*/ 827158 w 3818905"/>
              <a:gd name="connsiteY28" fmla="*/ 2997378 h 3292290"/>
              <a:gd name="connsiteX29" fmla="*/ 528056 w 3818905"/>
              <a:gd name="connsiteY29" fmla="*/ 3176639 h 3292290"/>
              <a:gd name="connsiteX30" fmla="*/ 447576 w 3818905"/>
              <a:gd name="connsiteY30" fmla="*/ 3280651 h 3292290"/>
              <a:gd name="connsiteX31" fmla="*/ 443876 w 3818905"/>
              <a:gd name="connsiteY31" fmla="*/ 3292290 h 3292290"/>
              <a:gd name="connsiteX32" fmla="*/ 394708 w 3818905"/>
              <a:gd name="connsiteY32" fmla="*/ 3292290 h 3292290"/>
              <a:gd name="connsiteX33" fmla="*/ 407210 w 3818905"/>
              <a:gd name="connsiteY33" fmla="*/ 3245596 h 3292290"/>
              <a:gd name="connsiteX34" fmla="*/ 919625 w 3818905"/>
              <a:gd name="connsiteY34" fmla="*/ 2877765 h 3292290"/>
              <a:gd name="connsiteX35" fmla="*/ 920499 w 3818905"/>
              <a:gd name="connsiteY35" fmla="*/ 2875581 h 3292290"/>
              <a:gd name="connsiteX36" fmla="*/ 989072 w 3818905"/>
              <a:gd name="connsiteY36" fmla="*/ 2591638 h 3292290"/>
              <a:gd name="connsiteX37" fmla="*/ 1158630 w 3818905"/>
              <a:gd name="connsiteY37" fmla="*/ 2527550 h 3292290"/>
              <a:gd name="connsiteX38" fmla="*/ 1349590 w 3818905"/>
              <a:gd name="connsiteY38" fmla="*/ 2484875 h 3292290"/>
              <a:gd name="connsiteX39" fmla="*/ 299031 w 3818905"/>
              <a:gd name="connsiteY39" fmla="*/ 1270054 h 3292290"/>
              <a:gd name="connsiteX40" fmla="*/ 85161 w 3818905"/>
              <a:gd name="connsiteY40" fmla="*/ 2004402 h 3292290"/>
              <a:gd name="connsiteX41" fmla="*/ 433633 w 3818905"/>
              <a:gd name="connsiteY41" fmla="*/ 1715944 h 3292290"/>
              <a:gd name="connsiteX42" fmla="*/ 299031 w 3818905"/>
              <a:gd name="connsiteY42" fmla="*/ 1270054 h 3292290"/>
              <a:gd name="connsiteX43" fmla="*/ 2216451 w 3818905"/>
              <a:gd name="connsiteY43" fmla="*/ 6 h 3292290"/>
              <a:gd name="connsiteX44" fmla="*/ 3786536 w 3818905"/>
              <a:gd name="connsiteY44" fmla="*/ 651615 h 3292290"/>
              <a:gd name="connsiteX45" fmla="*/ 3818905 w 3818905"/>
              <a:gd name="connsiteY45" fmla="*/ 687616 h 3292290"/>
              <a:gd name="connsiteX46" fmla="*/ 3818905 w 3818905"/>
              <a:gd name="connsiteY46" fmla="*/ 791733 h 3292290"/>
              <a:gd name="connsiteX47" fmla="*/ 3813360 w 3818905"/>
              <a:gd name="connsiteY47" fmla="*/ 784896 h 3292290"/>
              <a:gd name="connsiteX48" fmla="*/ 2616483 w 3818905"/>
              <a:gd name="connsiteY48" fmla="*/ 115216 h 3292290"/>
              <a:gd name="connsiteX49" fmla="*/ 2602954 w 3818905"/>
              <a:gd name="connsiteY49" fmla="*/ 122057 h 3292290"/>
              <a:gd name="connsiteX50" fmla="*/ 2409457 w 3818905"/>
              <a:gd name="connsiteY50" fmla="*/ 262941 h 3292290"/>
              <a:gd name="connsiteX51" fmla="*/ 2385797 w 3818905"/>
              <a:gd name="connsiteY51" fmla="*/ 402323 h 3292290"/>
              <a:gd name="connsiteX52" fmla="*/ 2214952 w 3818905"/>
              <a:gd name="connsiteY52" fmla="*/ 499848 h 3292290"/>
              <a:gd name="connsiteX53" fmla="*/ 2145289 w 3818905"/>
              <a:gd name="connsiteY53" fmla="*/ 533280 h 3292290"/>
              <a:gd name="connsiteX54" fmla="*/ 2153422 w 3818905"/>
              <a:gd name="connsiteY54" fmla="*/ 613512 h 3292290"/>
              <a:gd name="connsiteX55" fmla="*/ 2281001 w 3818905"/>
              <a:gd name="connsiteY55" fmla="*/ 647197 h 3292290"/>
              <a:gd name="connsiteX56" fmla="*/ 2533513 w 3818905"/>
              <a:gd name="connsiteY56" fmla="*/ 783649 h 3292290"/>
              <a:gd name="connsiteX57" fmla="*/ 2485065 w 3818905"/>
              <a:gd name="connsiteY57" fmla="*/ 962030 h 3292290"/>
              <a:gd name="connsiteX58" fmla="*/ 1775331 w 3818905"/>
              <a:gd name="connsiteY58" fmla="*/ 1467000 h 3292290"/>
              <a:gd name="connsiteX59" fmla="*/ 1769221 w 3818905"/>
              <a:gd name="connsiteY59" fmla="*/ 1504860 h 3292290"/>
              <a:gd name="connsiteX60" fmla="*/ 1924931 w 3818905"/>
              <a:gd name="connsiteY60" fmla="*/ 1623244 h 3292290"/>
              <a:gd name="connsiteX61" fmla="*/ 2730264 w 3818905"/>
              <a:gd name="connsiteY61" fmla="*/ 1916546 h 3292290"/>
              <a:gd name="connsiteX62" fmla="*/ 2826319 w 3818905"/>
              <a:gd name="connsiteY62" fmla="*/ 2083927 h 3292290"/>
              <a:gd name="connsiteX63" fmla="*/ 2925194 w 3818905"/>
              <a:gd name="connsiteY63" fmla="*/ 2103549 h 3292290"/>
              <a:gd name="connsiteX64" fmla="*/ 2980970 w 3818905"/>
              <a:gd name="connsiteY64" fmla="*/ 1980046 h 3292290"/>
              <a:gd name="connsiteX65" fmla="*/ 2885147 w 3818905"/>
              <a:gd name="connsiteY65" fmla="*/ 1921688 h 3292290"/>
              <a:gd name="connsiteX66" fmla="*/ 2861886 w 3818905"/>
              <a:gd name="connsiteY66" fmla="*/ 1401824 h 3292290"/>
              <a:gd name="connsiteX67" fmla="*/ 3059795 w 3818905"/>
              <a:gd name="connsiteY67" fmla="*/ 1307802 h 3292290"/>
              <a:gd name="connsiteX68" fmla="*/ 3224465 w 3818905"/>
              <a:gd name="connsiteY68" fmla="*/ 1205869 h 3292290"/>
              <a:gd name="connsiteX69" fmla="*/ 3468715 w 3818905"/>
              <a:gd name="connsiteY69" fmla="*/ 1210464 h 3292290"/>
              <a:gd name="connsiteX70" fmla="*/ 3705423 w 3818905"/>
              <a:gd name="connsiteY70" fmla="*/ 1253434 h 3292290"/>
              <a:gd name="connsiteX71" fmla="*/ 3818905 w 3818905"/>
              <a:gd name="connsiteY71" fmla="*/ 1279024 h 3292290"/>
              <a:gd name="connsiteX72" fmla="*/ 3818905 w 3818905"/>
              <a:gd name="connsiteY72" fmla="*/ 1358187 h 3292290"/>
              <a:gd name="connsiteX73" fmla="*/ 3781254 w 3818905"/>
              <a:gd name="connsiteY73" fmla="*/ 1351344 h 3292290"/>
              <a:gd name="connsiteX74" fmla="*/ 3542723 w 3818905"/>
              <a:gd name="connsiteY74" fmla="*/ 1299662 h 3292290"/>
              <a:gd name="connsiteX75" fmla="*/ 3296394 w 3818905"/>
              <a:gd name="connsiteY75" fmla="*/ 1265914 h 3292290"/>
              <a:gd name="connsiteX76" fmla="*/ 3252653 w 3818905"/>
              <a:gd name="connsiteY76" fmla="*/ 1272909 h 3292290"/>
              <a:gd name="connsiteX77" fmla="*/ 3246072 w 3818905"/>
              <a:gd name="connsiteY77" fmla="*/ 1275513 h 3292290"/>
              <a:gd name="connsiteX78" fmla="*/ 3113239 w 3818905"/>
              <a:gd name="connsiteY78" fmla="*/ 1363752 h 3292290"/>
              <a:gd name="connsiteX79" fmla="*/ 3054531 w 3818905"/>
              <a:gd name="connsiteY79" fmla="*/ 1379627 h 3292290"/>
              <a:gd name="connsiteX80" fmla="*/ 3005190 w 3818905"/>
              <a:gd name="connsiteY80" fmla="*/ 1395270 h 3292290"/>
              <a:gd name="connsiteX81" fmla="*/ 2802965 w 3818905"/>
              <a:gd name="connsiteY81" fmla="*/ 1598723 h 3292290"/>
              <a:gd name="connsiteX82" fmla="*/ 2911143 w 3818905"/>
              <a:gd name="connsiteY82" fmla="*/ 1858513 h 3292290"/>
              <a:gd name="connsiteX83" fmla="*/ 3020706 w 3818905"/>
              <a:gd name="connsiteY83" fmla="*/ 1921150 h 3292290"/>
              <a:gd name="connsiteX84" fmla="*/ 3075515 w 3818905"/>
              <a:gd name="connsiteY84" fmla="*/ 2078760 h 3292290"/>
              <a:gd name="connsiteX85" fmla="*/ 2675052 w 3818905"/>
              <a:gd name="connsiteY85" fmla="*/ 1988273 h 3292290"/>
              <a:gd name="connsiteX86" fmla="*/ 2624942 w 3818905"/>
              <a:gd name="connsiteY86" fmla="*/ 1901755 h 3292290"/>
              <a:gd name="connsiteX87" fmla="*/ 2292285 w 3818905"/>
              <a:gd name="connsiteY87" fmla="*/ 1779533 h 3292290"/>
              <a:gd name="connsiteX88" fmla="*/ 1791587 w 3818905"/>
              <a:gd name="connsiteY88" fmla="*/ 1633656 h 3292290"/>
              <a:gd name="connsiteX89" fmla="*/ 1703236 w 3818905"/>
              <a:gd name="connsiteY89" fmla="*/ 1480968 h 3292290"/>
              <a:gd name="connsiteX90" fmla="*/ 1728626 w 3818905"/>
              <a:gd name="connsiteY90" fmla="*/ 1417684 h 3292290"/>
              <a:gd name="connsiteX91" fmla="*/ 1795318 w 3818905"/>
              <a:gd name="connsiteY91" fmla="*/ 1353166 h 3292290"/>
              <a:gd name="connsiteX92" fmla="*/ 2410691 w 3818905"/>
              <a:gd name="connsiteY92" fmla="*/ 929540 h 3292290"/>
              <a:gd name="connsiteX93" fmla="*/ 2449760 w 3818905"/>
              <a:gd name="connsiteY93" fmla="*/ 784018 h 3292290"/>
              <a:gd name="connsiteX94" fmla="*/ 2293277 w 3818905"/>
              <a:gd name="connsiteY94" fmla="*/ 728597 h 3292290"/>
              <a:gd name="connsiteX95" fmla="*/ 2049049 w 3818905"/>
              <a:gd name="connsiteY95" fmla="*/ 548246 h 3292290"/>
              <a:gd name="connsiteX96" fmla="*/ 2177157 w 3818905"/>
              <a:gd name="connsiteY96" fmla="*/ 425184 h 3292290"/>
              <a:gd name="connsiteX97" fmla="*/ 2268733 w 3818905"/>
              <a:gd name="connsiteY97" fmla="*/ 395331 h 3292290"/>
              <a:gd name="connsiteX98" fmla="*/ 2317951 w 3818905"/>
              <a:gd name="connsiteY98" fmla="*/ 346561 h 3292290"/>
              <a:gd name="connsiteX99" fmla="*/ 2456657 w 3818905"/>
              <a:gd name="connsiteY99" fmla="*/ 91194 h 3292290"/>
              <a:gd name="connsiteX100" fmla="*/ 369632 w 3818905"/>
              <a:gd name="connsiteY100" fmla="*/ 1139519 h 3292290"/>
              <a:gd name="connsiteX101" fmla="*/ 453003 w 3818905"/>
              <a:gd name="connsiteY101" fmla="*/ 1652882 h 3292290"/>
              <a:gd name="connsiteX102" fmla="*/ 495237 w 3818905"/>
              <a:gd name="connsiteY102" fmla="*/ 1682944 h 3292290"/>
              <a:gd name="connsiteX103" fmla="*/ 467704 w 3818905"/>
              <a:gd name="connsiteY103" fmla="*/ 1817335 h 3292290"/>
              <a:gd name="connsiteX104" fmla="*/ 79335 w 3818905"/>
              <a:gd name="connsiteY104" fmla="*/ 2069868 h 3292290"/>
              <a:gd name="connsiteX105" fmla="*/ 303056 w 3818905"/>
              <a:gd name="connsiteY105" fmla="*/ 3193071 h 3292290"/>
              <a:gd name="connsiteX106" fmla="*/ 358076 w 3818905"/>
              <a:gd name="connsiteY106" fmla="*/ 3292290 h 3292290"/>
              <a:gd name="connsiteX107" fmla="*/ 268987 w 3818905"/>
              <a:gd name="connsiteY107" fmla="*/ 3292290 h 3292290"/>
              <a:gd name="connsiteX108" fmla="*/ 231153 w 3818905"/>
              <a:gd name="connsiteY108" fmla="*/ 3222780 h 3292290"/>
              <a:gd name="connsiteX109" fmla="*/ 1517045 w 3818905"/>
              <a:gd name="connsiteY109" fmla="*/ 117134 h 3292290"/>
              <a:gd name="connsiteX110" fmla="*/ 2216451 w 3818905"/>
              <a:gd name="connsiteY110" fmla="*/ 6 h 329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818905" h="3292290">
                <a:moveTo>
                  <a:pt x="3818905" y="3269330"/>
                </a:moveTo>
                <a:lnTo>
                  <a:pt x="3818905" y="3292290"/>
                </a:lnTo>
                <a:lnTo>
                  <a:pt x="3788360" y="3292290"/>
                </a:lnTo>
                <a:lnTo>
                  <a:pt x="3794554" y="3289393"/>
                </a:lnTo>
                <a:close/>
                <a:moveTo>
                  <a:pt x="1349590" y="2484875"/>
                </a:moveTo>
                <a:cubicBezTo>
                  <a:pt x="1471749" y="2470757"/>
                  <a:pt x="1583045" y="2518010"/>
                  <a:pt x="1677814" y="2592282"/>
                </a:cubicBezTo>
                <a:cubicBezTo>
                  <a:pt x="1731350" y="2633233"/>
                  <a:pt x="1774835" y="2682702"/>
                  <a:pt x="1831476" y="2713475"/>
                </a:cubicBezTo>
                <a:cubicBezTo>
                  <a:pt x="1835277" y="2715179"/>
                  <a:pt x="1851141" y="2723331"/>
                  <a:pt x="1868348" y="2721354"/>
                </a:cubicBezTo>
                <a:cubicBezTo>
                  <a:pt x="1885347" y="2719423"/>
                  <a:pt x="1899221" y="2708237"/>
                  <a:pt x="1914261" y="2704919"/>
                </a:cubicBezTo>
                <a:cubicBezTo>
                  <a:pt x="1935964" y="2700124"/>
                  <a:pt x="1957985" y="2705720"/>
                  <a:pt x="1977487" y="2715175"/>
                </a:cubicBezTo>
                <a:cubicBezTo>
                  <a:pt x="2079646" y="2768170"/>
                  <a:pt x="2205367" y="2950010"/>
                  <a:pt x="2183195" y="3068333"/>
                </a:cubicBezTo>
                <a:cubicBezTo>
                  <a:pt x="2177506" y="3098238"/>
                  <a:pt x="2159934" y="3120757"/>
                  <a:pt x="2144541" y="3146313"/>
                </a:cubicBezTo>
                <a:cubicBezTo>
                  <a:pt x="2129303" y="3171608"/>
                  <a:pt x="2114966" y="3197221"/>
                  <a:pt x="2101869" y="3223230"/>
                </a:cubicBezTo>
                <a:lnTo>
                  <a:pt x="2071175" y="3292290"/>
                </a:lnTo>
                <a:lnTo>
                  <a:pt x="2001802" y="3292290"/>
                </a:lnTo>
                <a:lnTo>
                  <a:pt x="2019250" y="3241973"/>
                </a:lnTo>
                <a:cubicBezTo>
                  <a:pt x="2043815" y="3186690"/>
                  <a:pt x="2073158" y="3133534"/>
                  <a:pt x="2107306" y="3083462"/>
                </a:cubicBezTo>
                <a:cubicBezTo>
                  <a:pt x="2131607" y="3047848"/>
                  <a:pt x="2125820" y="3004302"/>
                  <a:pt x="2110499" y="2960446"/>
                </a:cubicBezTo>
                <a:cubicBezTo>
                  <a:pt x="2083236" y="2886207"/>
                  <a:pt x="2020600" y="2786793"/>
                  <a:pt x="1942401" y="2760807"/>
                </a:cubicBezTo>
                <a:cubicBezTo>
                  <a:pt x="1937087" y="2759609"/>
                  <a:pt x="1931144" y="2758090"/>
                  <a:pt x="1926962" y="2760693"/>
                </a:cubicBezTo>
                <a:cubicBezTo>
                  <a:pt x="1913782" y="2768886"/>
                  <a:pt x="1899460" y="2775758"/>
                  <a:pt x="1884168" y="2778934"/>
                </a:cubicBezTo>
                <a:cubicBezTo>
                  <a:pt x="1782519" y="2798181"/>
                  <a:pt x="1696330" y="2684407"/>
                  <a:pt x="1620479" y="2631834"/>
                </a:cubicBezTo>
                <a:cubicBezTo>
                  <a:pt x="1528942" y="2557793"/>
                  <a:pt x="1424196" y="2533261"/>
                  <a:pt x="1309712" y="2561937"/>
                </a:cubicBezTo>
                <a:cubicBezTo>
                  <a:pt x="1212281" y="2584544"/>
                  <a:pt x="939943" y="2621575"/>
                  <a:pt x="940295" y="2750818"/>
                </a:cubicBezTo>
                <a:cubicBezTo>
                  <a:pt x="941560" y="2767989"/>
                  <a:pt x="951723" y="2785880"/>
                  <a:pt x="967165" y="2803396"/>
                </a:cubicBezTo>
                <a:cubicBezTo>
                  <a:pt x="992486" y="2832167"/>
                  <a:pt x="1017133" y="2859533"/>
                  <a:pt x="1046600" y="2884350"/>
                </a:cubicBezTo>
                <a:cubicBezTo>
                  <a:pt x="1077860" y="2910684"/>
                  <a:pt x="1045591" y="2955011"/>
                  <a:pt x="1013173" y="2955924"/>
                </a:cubicBezTo>
                <a:cubicBezTo>
                  <a:pt x="1000707" y="2956190"/>
                  <a:pt x="987908" y="2957139"/>
                  <a:pt x="975642" y="2958847"/>
                </a:cubicBezTo>
                <a:cubicBezTo>
                  <a:pt x="925078" y="2965705"/>
                  <a:pt x="874666" y="2979377"/>
                  <a:pt x="827158" y="2997378"/>
                </a:cubicBezTo>
                <a:cubicBezTo>
                  <a:pt x="717848" y="3038085"/>
                  <a:pt x="612713" y="3095631"/>
                  <a:pt x="528056" y="3176639"/>
                </a:cubicBezTo>
                <a:cubicBezTo>
                  <a:pt x="494871" y="3207056"/>
                  <a:pt x="466130" y="3241825"/>
                  <a:pt x="447576" y="3280651"/>
                </a:cubicBezTo>
                <a:lnTo>
                  <a:pt x="443876" y="3292290"/>
                </a:lnTo>
                <a:lnTo>
                  <a:pt x="394708" y="3292290"/>
                </a:lnTo>
                <a:lnTo>
                  <a:pt x="407210" y="3245596"/>
                </a:lnTo>
                <a:cubicBezTo>
                  <a:pt x="486254" y="3043173"/>
                  <a:pt x="711784" y="2914936"/>
                  <a:pt x="919625" y="2877765"/>
                </a:cubicBezTo>
                <a:cubicBezTo>
                  <a:pt x="920625" y="2877567"/>
                  <a:pt x="921075" y="2876423"/>
                  <a:pt x="920499" y="2875581"/>
                </a:cubicBezTo>
                <a:cubicBezTo>
                  <a:pt x="841052" y="2761886"/>
                  <a:pt x="863126" y="2655795"/>
                  <a:pt x="989072" y="2591638"/>
                </a:cubicBezTo>
                <a:cubicBezTo>
                  <a:pt x="1042070" y="2563168"/>
                  <a:pt x="1100915" y="2543864"/>
                  <a:pt x="1158630" y="2527550"/>
                </a:cubicBezTo>
                <a:cubicBezTo>
                  <a:pt x="1220518" y="2510045"/>
                  <a:pt x="1285624" y="2492260"/>
                  <a:pt x="1349590" y="2484875"/>
                </a:cubicBezTo>
                <a:close/>
                <a:moveTo>
                  <a:pt x="299031" y="1270054"/>
                </a:moveTo>
                <a:cubicBezTo>
                  <a:pt x="185403" y="1498662"/>
                  <a:pt x="112160" y="1747359"/>
                  <a:pt x="85161" y="2004402"/>
                </a:cubicBezTo>
                <a:cubicBezTo>
                  <a:pt x="209034" y="2016139"/>
                  <a:pt x="375988" y="1945254"/>
                  <a:pt x="433633" y="1715944"/>
                </a:cubicBezTo>
                <a:cubicBezTo>
                  <a:pt x="364524" y="1695468"/>
                  <a:pt x="293536" y="1639118"/>
                  <a:pt x="299031" y="1270054"/>
                </a:cubicBezTo>
                <a:close/>
                <a:moveTo>
                  <a:pt x="2216451" y="6"/>
                </a:moveTo>
                <a:cubicBezTo>
                  <a:pt x="2814476" y="-1320"/>
                  <a:pt x="3376503" y="246182"/>
                  <a:pt x="3786536" y="651615"/>
                </a:cubicBezTo>
                <a:lnTo>
                  <a:pt x="3818905" y="687616"/>
                </a:lnTo>
                <a:lnTo>
                  <a:pt x="3818905" y="791733"/>
                </a:lnTo>
                <a:lnTo>
                  <a:pt x="3813360" y="784896"/>
                </a:lnTo>
                <a:cubicBezTo>
                  <a:pt x="3497680" y="436934"/>
                  <a:pt x="3075254" y="201986"/>
                  <a:pt x="2616483" y="115216"/>
                </a:cubicBezTo>
                <a:cubicBezTo>
                  <a:pt x="2613014" y="118609"/>
                  <a:pt x="2608515" y="121087"/>
                  <a:pt x="2602954" y="122057"/>
                </a:cubicBezTo>
                <a:cubicBezTo>
                  <a:pt x="2520496" y="134811"/>
                  <a:pt x="2423036" y="170966"/>
                  <a:pt x="2409457" y="262941"/>
                </a:cubicBezTo>
                <a:cubicBezTo>
                  <a:pt x="2401856" y="308607"/>
                  <a:pt x="2406711" y="359668"/>
                  <a:pt x="2385797" y="402323"/>
                </a:cubicBezTo>
                <a:cubicBezTo>
                  <a:pt x="2354072" y="466041"/>
                  <a:pt x="2276508" y="480403"/>
                  <a:pt x="2214952" y="499848"/>
                </a:cubicBezTo>
                <a:cubicBezTo>
                  <a:pt x="2190888" y="507450"/>
                  <a:pt x="2161591" y="518812"/>
                  <a:pt x="2145289" y="533280"/>
                </a:cubicBezTo>
                <a:cubicBezTo>
                  <a:pt x="2117902" y="556304"/>
                  <a:pt x="2133747" y="592785"/>
                  <a:pt x="2153422" y="613512"/>
                </a:cubicBezTo>
                <a:cubicBezTo>
                  <a:pt x="2184908" y="648512"/>
                  <a:pt x="2235390" y="660847"/>
                  <a:pt x="2281001" y="647197"/>
                </a:cubicBezTo>
                <a:cubicBezTo>
                  <a:pt x="2381533" y="617128"/>
                  <a:pt x="2513348" y="674484"/>
                  <a:pt x="2533513" y="783649"/>
                </a:cubicBezTo>
                <a:cubicBezTo>
                  <a:pt x="2542765" y="842249"/>
                  <a:pt x="2514119" y="912180"/>
                  <a:pt x="2485065" y="962030"/>
                </a:cubicBezTo>
                <a:cubicBezTo>
                  <a:pt x="2322967" y="1221451"/>
                  <a:pt x="1975038" y="1248400"/>
                  <a:pt x="1775331" y="1467000"/>
                </a:cubicBezTo>
                <a:cubicBezTo>
                  <a:pt x="1769120" y="1473790"/>
                  <a:pt x="1768115" y="1492994"/>
                  <a:pt x="1769221" y="1504860"/>
                </a:cubicBezTo>
                <a:cubicBezTo>
                  <a:pt x="1774304" y="1563928"/>
                  <a:pt x="1860231" y="1603512"/>
                  <a:pt x="1924931" y="1623244"/>
                </a:cubicBezTo>
                <a:cubicBezTo>
                  <a:pt x="2144878" y="1706829"/>
                  <a:pt x="2612729" y="1703152"/>
                  <a:pt x="2730264" y="1916546"/>
                </a:cubicBezTo>
                <a:cubicBezTo>
                  <a:pt x="2773288" y="2003059"/>
                  <a:pt x="2708223" y="2032603"/>
                  <a:pt x="2826319" y="2083927"/>
                </a:cubicBezTo>
                <a:cubicBezTo>
                  <a:pt x="2857154" y="2097083"/>
                  <a:pt x="2891398" y="2106031"/>
                  <a:pt x="2925194" y="2103549"/>
                </a:cubicBezTo>
                <a:cubicBezTo>
                  <a:pt x="2997917" y="2098880"/>
                  <a:pt x="3042717" y="2037305"/>
                  <a:pt x="2980970" y="1980046"/>
                </a:cubicBezTo>
                <a:cubicBezTo>
                  <a:pt x="2952915" y="1953606"/>
                  <a:pt x="2915511" y="1943877"/>
                  <a:pt x="2885147" y="1921688"/>
                </a:cubicBezTo>
                <a:cubicBezTo>
                  <a:pt x="2690341" y="1788467"/>
                  <a:pt x="2675465" y="1550095"/>
                  <a:pt x="2861886" y="1401824"/>
                </a:cubicBezTo>
                <a:cubicBezTo>
                  <a:pt x="2919608" y="1356045"/>
                  <a:pt x="2988078" y="1324334"/>
                  <a:pt x="3059795" y="1307802"/>
                </a:cubicBezTo>
                <a:cubicBezTo>
                  <a:pt x="3123081" y="1291126"/>
                  <a:pt x="3162718" y="1228709"/>
                  <a:pt x="3224465" y="1205869"/>
                </a:cubicBezTo>
                <a:cubicBezTo>
                  <a:pt x="3303045" y="1177277"/>
                  <a:pt x="3388721" y="1199125"/>
                  <a:pt x="3468715" y="1210464"/>
                </a:cubicBezTo>
                <a:cubicBezTo>
                  <a:pt x="3547809" y="1223311"/>
                  <a:pt x="3627272" y="1235762"/>
                  <a:pt x="3705423" y="1253434"/>
                </a:cubicBezTo>
                <a:lnTo>
                  <a:pt x="3818905" y="1279024"/>
                </a:lnTo>
                <a:lnTo>
                  <a:pt x="3818905" y="1358187"/>
                </a:lnTo>
                <a:lnTo>
                  <a:pt x="3781254" y="1351344"/>
                </a:lnTo>
                <a:cubicBezTo>
                  <a:pt x="3687654" y="1331483"/>
                  <a:pt x="3598580" y="1306045"/>
                  <a:pt x="3542723" y="1299662"/>
                </a:cubicBezTo>
                <a:cubicBezTo>
                  <a:pt x="3461181" y="1285610"/>
                  <a:pt x="3379388" y="1267702"/>
                  <a:pt x="3296394" y="1265914"/>
                </a:cubicBezTo>
                <a:cubicBezTo>
                  <a:pt x="3281478" y="1266193"/>
                  <a:pt x="3270792" y="1266601"/>
                  <a:pt x="3252653" y="1272909"/>
                </a:cubicBezTo>
                <a:cubicBezTo>
                  <a:pt x="3252521" y="1272966"/>
                  <a:pt x="3247760" y="1274700"/>
                  <a:pt x="3246072" y="1275513"/>
                </a:cubicBezTo>
                <a:cubicBezTo>
                  <a:pt x="3198259" y="1298802"/>
                  <a:pt x="3159384" y="1337433"/>
                  <a:pt x="3113239" y="1363752"/>
                </a:cubicBezTo>
                <a:cubicBezTo>
                  <a:pt x="3095802" y="1373764"/>
                  <a:pt x="3073967" y="1374681"/>
                  <a:pt x="3054531" y="1379627"/>
                </a:cubicBezTo>
                <a:cubicBezTo>
                  <a:pt x="3037832" y="1383892"/>
                  <a:pt x="3021225" y="1388892"/>
                  <a:pt x="3005190" y="1395270"/>
                </a:cubicBezTo>
                <a:cubicBezTo>
                  <a:pt x="2914184" y="1431304"/>
                  <a:pt x="2830713" y="1502244"/>
                  <a:pt x="2802965" y="1598723"/>
                </a:cubicBezTo>
                <a:cubicBezTo>
                  <a:pt x="2773575" y="1698867"/>
                  <a:pt x="2831263" y="1800036"/>
                  <a:pt x="2911143" y="1858513"/>
                </a:cubicBezTo>
                <a:cubicBezTo>
                  <a:pt x="2944856" y="1884422"/>
                  <a:pt x="2987258" y="1893600"/>
                  <a:pt x="3020706" y="1921150"/>
                </a:cubicBezTo>
                <a:cubicBezTo>
                  <a:pt x="3066634" y="1958984"/>
                  <a:pt x="3097411" y="2019309"/>
                  <a:pt x="3075515" y="2078760"/>
                </a:cubicBezTo>
                <a:cubicBezTo>
                  <a:pt x="3007006" y="2256644"/>
                  <a:pt x="2661315" y="2176276"/>
                  <a:pt x="2675052" y="1988273"/>
                </a:cubicBezTo>
                <a:cubicBezTo>
                  <a:pt x="2671778" y="1953417"/>
                  <a:pt x="2650929" y="1923919"/>
                  <a:pt x="2624942" y="1901755"/>
                </a:cubicBezTo>
                <a:cubicBezTo>
                  <a:pt x="2528946" y="1830060"/>
                  <a:pt x="2406628" y="1806737"/>
                  <a:pt x="2292285" y="1779533"/>
                </a:cubicBezTo>
                <a:cubicBezTo>
                  <a:pt x="2124426" y="1738240"/>
                  <a:pt x="1942946" y="1722838"/>
                  <a:pt x="1791587" y="1633656"/>
                </a:cubicBezTo>
                <a:cubicBezTo>
                  <a:pt x="1738302" y="1599302"/>
                  <a:pt x="1697263" y="1547638"/>
                  <a:pt x="1703236" y="1480968"/>
                </a:cubicBezTo>
                <a:cubicBezTo>
                  <a:pt x="1705534" y="1455361"/>
                  <a:pt x="1711568" y="1437274"/>
                  <a:pt x="1728626" y="1417684"/>
                </a:cubicBezTo>
                <a:cubicBezTo>
                  <a:pt x="1748972" y="1394330"/>
                  <a:pt x="1771506" y="1372943"/>
                  <a:pt x="1795318" y="1353166"/>
                </a:cubicBezTo>
                <a:cubicBezTo>
                  <a:pt x="1979149" y="1192803"/>
                  <a:pt x="2271821" y="1130938"/>
                  <a:pt x="2410691" y="929540"/>
                </a:cubicBezTo>
                <a:cubicBezTo>
                  <a:pt x="2431681" y="895195"/>
                  <a:pt x="2464923" y="822133"/>
                  <a:pt x="2449760" y="784018"/>
                </a:cubicBezTo>
                <a:cubicBezTo>
                  <a:pt x="2422195" y="727227"/>
                  <a:pt x="2349903" y="710345"/>
                  <a:pt x="2293277" y="728597"/>
                </a:cubicBezTo>
                <a:cubicBezTo>
                  <a:pt x="2181538" y="760450"/>
                  <a:pt x="2037079" y="672287"/>
                  <a:pt x="2049049" y="548246"/>
                </a:cubicBezTo>
                <a:cubicBezTo>
                  <a:pt x="2058497" y="480078"/>
                  <a:pt x="2117816" y="446396"/>
                  <a:pt x="2177157" y="425184"/>
                </a:cubicBezTo>
                <a:cubicBezTo>
                  <a:pt x="2207332" y="414381"/>
                  <a:pt x="2239144" y="407678"/>
                  <a:pt x="2268733" y="395331"/>
                </a:cubicBezTo>
                <a:cubicBezTo>
                  <a:pt x="2295705" y="384319"/>
                  <a:pt x="2311239" y="373710"/>
                  <a:pt x="2317951" y="346561"/>
                </a:cubicBezTo>
                <a:cubicBezTo>
                  <a:pt x="2327031" y="235952"/>
                  <a:pt x="2339180" y="136118"/>
                  <a:pt x="2456657" y="91194"/>
                </a:cubicBezTo>
                <a:cubicBezTo>
                  <a:pt x="1648483" y="-18488"/>
                  <a:pt x="754406" y="440401"/>
                  <a:pt x="369632" y="1139519"/>
                </a:cubicBezTo>
                <a:cubicBezTo>
                  <a:pt x="344181" y="1621027"/>
                  <a:pt x="423048" y="1644121"/>
                  <a:pt x="453003" y="1652882"/>
                </a:cubicBezTo>
                <a:cubicBezTo>
                  <a:pt x="465856" y="1656653"/>
                  <a:pt x="485298" y="1662337"/>
                  <a:pt x="495237" y="1682944"/>
                </a:cubicBezTo>
                <a:cubicBezTo>
                  <a:pt x="508448" y="1719040"/>
                  <a:pt x="497573" y="1738712"/>
                  <a:pt x="467704" y="1817335"/>
                </a:cubicBezTo>
                <a:cubicBezTo>
                  <a:pt x="376047" y="2025970"/>
                  <a:pt x="231808" y="2073559"/>
                  <a:pt x="79335" y="2069868"/>
                </a:cubicBezTo>
                <a:cubicBezTo>
                  <a:pt x="48688" y="2441693"/>
                  <a:pt x="130002" y="2848158"/>
                  <a:pt x="303056" y="3193071"/>
                </a:cubicBezTo>
                <a:lnTo>
                  <a:pt x="358076" y="3292290"/>
                </a:lnTo>
                <a:lnTo>
                  <a:pt x="268987" y="3292290"/>
                </a:lnTo>
                <a:lnTo>
                  <a:pt x="231153" y="3222780"/>
                </a:lnTo>
                <a:cubicBezTo>
                  <a:pt x="-352879" y="2061384"/>
                  <a:pt x="203880" y="546477"/>
                  <a:pt x="1517045" y="117134"/>
                </a:cubicBezTo>
                <a:cubicBezTo>
                  <a:pt x="1751106" y="37835"/>
                  <a:pt x="1986441" y="516"/>
                  <a:pt x="2216451" y="6"/>
                </a:cubicBezTo>
                <a:close/>
              </a:path>
            </a:pathLst>
          </a:custGeom>
          <a:solidFill>
            <a:srgbClr val="000000"/>
          </a:solidFill>
          <a:ln w="785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F85B53-2479-2E4E-B3F1-5E543FB16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548282" cy="777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2F32A6-F1FF-4760-9CBF-1EAE7E2BA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2133" y="4308119"/>
            <a:ext cx="5024840" cy="3287986"/>
            <a:chOff x="3268168" y="4310467"/>
            <a:chExt cx="5024840" cy="3287986"/>
          </a:xfrm>
        </p:grpSpPr>
        <p:grpSp>
          <p:nvGrpSpPr>
            <p:cNvPr id="17" name="Graphic 15">
              <a:extLst>
                <a:ext uri="{FF2B5EF4-FFF2-40B4-BE49-F238E27FC236}">
                  <a16:creationId xmlns:a16="http://schemas.microsoft.com/office/drawing/2014/main" id="{AD342EDB-5C17-46C0-B0CE-E8B2D614BAB7}"/>
                </a:ext>
              </a:extLst>
            </p:cNvPr>
            <p:cNvGrpSpPr/>
            <p:nvPr/>
          </p:nvGrpSpPr>
          <p:grpSpPr>
            <a:xfrm>
              <a:off x="4955403" y="4310467"/>
              <a:ext cx="2714394" cy="1317711"/>
              <a:chOff x="4955403" y="4310467"/>
              <a:chExt cx="2714394" cy="1317711"/>
            </a:xfrm>
          </p:grpSpPr>
          <p:sp>
            <p:nvSpPr>
              <p:cNvPr id="64" name="Graphic 15">
                <a:extLst>
                  <a:ext uri="{FF2B5EF4-FFF2-40B4-BE49-F238E27FC236}">
                    <a16:creationId xmlns:a16="http://schemas.microsoft.com/office/drawing/2014/main" id="{4F1580EF-D438-4881-A954-B8B34AE65EC4}"/>
                  </a:ext>
                </a:extLst>
              </p:cNvPr>
              <p:cNvSpPr/>
              <p:nvPr/>
            </p:nvSpPr>
            <p:spPr>
              <a:xfrm>
                <a:off x="4964219" y="4319288"/>
                <a:ext cx="2696757" cy="1300063"/>
              </a:xfrm>
              <a:custGeom>
                <a:avLst/>
                <a:gdLst>
                  <a:gd name="connsiteX0" fmla="*/ 2692330 w 2696757"/>
                  <a:gd name="connsiteY0" fmla="*/ 1300063 h 1300063"/>
                  <a:gd name="connsiteX1" fmla="*/ 4433 w 2696757"/>
                  <a:gd name="connsiteY1" fmla="*/ 1300063 h 1300063"/>
                  <a:gd name="connsiteX2" fmla="*/ 0 w 2696757"/>
                  <a:gd name="connsiteY2" fmla="*/ 1295630 h 1300063"/>
                  <a:gd name="connsiteX3" fmla="*/ 0 w 2696757"/>
                  <a:gd name="connsiteY3" fmla="*/ 4433 h 1300063"/>
                  <a:gd name="connsiteX4" fmla="*/ 4433 w 2696757"/>
                  <a:gd name="connsiteY4" fmla="*/ 0 h 1300063"/>
                  <a:gd name="connsiteX5" fmla="*/ 2692325 w 2696757"/>
                  <a:gd name="connsiteY5" fmla="*/ 0 h 1300063"/>
                  <a:gd name="connsiteX6" fmla="*/ 2696757 w 2696757"/>
                  <a:gd name="connsiteY6" fmla="*/ 4433 h 1300063"/>
                  <a:gd name="connsiteX7" fmla="*/ 2696757 w 2696757"/>
                  <a:gd name="connsiteY7" fmla="*/ 1295630 h 1300063"/>
                  <a:gd name="connsiteX8" fmla="*/ 2692330 w 2696757"/>
                  <a:gd name="connsiteY8" fmla="*/ 1300063 h 1300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96757" h="1300063">
                    <a:moveTo>
                      <a:pt x="2692330" y="1300063"/>
                    </a:moveTo>
                    <a:lnTo>
                      <a:pt x="4433" y="1300063"/>
                    </a:lnTo>
                    <a:cubicBezTo>
                      <a:pt x="1987" y="1300063"/>
                      <a:pt x="0" y="1298082"/>
                      <a:pt x="0" y="1295630"/>
                    </a:cubicBezTo>
                    <a:lnTo>
                      <a:pt x="0" y="4433"/>
                    </a:lnTo>
                    <a:cubicBezTo>
                      <a:pt x="0" y="1987"/>
                      <a:pt x="1981" y="0"/>
                      <a:pt x="4433" y="0"/>
                    </a:cubicBezTo>
                    <a:lnTo>
                      <a:pt x="2692325" y="0"/>
                    </a:lnTo>
                    <a:cubicBezTo>
                      <a:pt x="2694771" y="0"/>
                      <a:pt x="2696757" y="1981"/>
                      <a:pt x="2696757" y="4433"/>
                    </a:cubicBezTo>
                    <a:lnTo>
                      <a:pt x="2696757" y="1295630"/>
                    </a:lnTo>
                    <a:cubicBezTo>
                      <a:pt x="2696757" y="1298082"/>
                      <a:pt x="2694776" y="1300063"/>
                      <a:pt x="2692330" y="13000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Graphic 15">
                <a:extLst>
                  <a:ext uri="{FF2B5EF4-FFF2-40B4-BE49-F238E27FC236}">
                    <a16:creationId xmlns:a16="http://schemas.microsoft.com/office/drawing/2014/main" id="{905C0883-E52D-4F0A-A550-4A97A473E95D}"/>
                  </a:ext>
                </a:extLst>
              </p:cNvPr>
              <p:cNvSpPr/>
              <p:nvPr/>
            </p:nvSpPr>
            <p:spPr>
              <a:xfrm>
                <a:off x="5047187" y="4391415"/>
                <a:ext cx="2530827" cy="1155815"/>
              </a:xfrm>
              <a:custGeom>
                <a:avLst/>
                <a:gdLst>
                  <a:gd name="connsiteX0" fmla="*/ 2523865 w 2530827"/>
                  <a:gd name="connsiteY0" fmla="*/ 1155816 h 1155815"/>
                  <a:gd name="connsiteX1" fmla="*/ 6962 w 2530827"/>
                  <a:gd name="connsiteY1" fmla="*/ 1155816 h 1155815"/>
                  <a:gd name="connsiteX2" fmla="*/ 0 w 2530827"/>
                  <a:gd name="connsiteY2" fmla="*/ 1148854 h 1155815"/>
                  <a:gd name="connsiteX3" fmla="*/ 0 w 2530827"/>
                  <a:gd name="connsiteY3" fmla="*/ 6962 h 1155815"/>
                  <a:gd name="connsiteX4" fmla="*/ 6962 w 2530827"/>
                  <a:gd name="connsiteY4" fmla="*/ 0 h 1155815"/>
                  <a:gd name="connsiteX5" fmla="*/ 2523865 w 2530827"/>
                  <a:gd name="connsiteY5" fmla="*/ 0 h 1155815"/>
                  <a:gd name="connsiteX6" fmla="*/ 2530827 w 2530827"/>
                  <a:gd name="connsiteY6" fmla="*/ 6962 h 1155815"/>
                  <a:gd name="connsiteX7" fmla="*/ 2530827 w 2530827"/>
                  <a:gd name="connsiteY7" fmla="*/ 1148854 h 1155815"/>
                  <a:gd name="connsiteX8" fmla="*/ 2523865 w 2530827"/>
                  <a:gd name="connsiteY8" fmla="*/ 1155816 h 115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30827" h="1155815">
                    <a:moveTo>
                      <a:pt x="2523865" y="1155816"/>
                    </a:moveTo>
                    <a:lnTo>
                      <a:pt x="6962" y="1155816"/>
                    </a:lnTo>
                    <a:cubicBezTo>
                      <a:pt x="3116" y="1155816"/>
                      <a:pt x="0" y="1152700"/>
                      <a:pt x="0" y="1148854"/>
                    </a:cubicBezTo>
                    <a:lnTo>
                      <a:pt x="0" y="6962"/>
                    </a:lnTo>
                    <a:cubicBezTo>
                      <a:pt x="0" y="3116"/>
                      <a:pt x="3116" y="0"/>
                      <a:pt x="6962" y="0"/>
                    </a:cubicBezTo>
                    <a:lnTo>
                      <a:pt x="2523865" y="0"/>
                    </a:lnTo>
                    <a:cubicBezTo>
                      <a:pt x="2527712" y="0"/>
                      <a:pt x="2530827" y="3116"/>
                      <a:pt x="2530827" y="6962"/>
                    </a:cubicBezTo>
                    <a:lnTo>
                      <a:pt x="2530827" y="1148854"/>
                    </a:lnTo>
                    <a:cubicBezTo>
                      <a:pt x="2530827" y="1152700"/>
                      <a:pt x="2527712" y="1155816"/>
                      <a:pt x="2523865" y="11558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66" name="Graphic 15">
                <a:extLst>
                  <a:ext uri="{FF2B5EF4-FFF2-40B4-BE49-F238E27FC236}">
                    <a16:creationId xmlns:a16="http://schemas.microsoft.com/office/drawing/2014/main" id="{97CE5C06-758A-425F-BB0A-5652C0285525}"/>
                  </a:ext>
                </a:extLst>
              </p:cNvPr>
              <p:cNvGrpSpPr/>
              <p:nvPr/>
            </p:nvGrpSpPr>
            <p:grpSpPr>
              <a:xfrm>
                <a:off x="4955403" y="4310467"/>
                <a:ext cx="2714394" cy="1317711"/>
                <a:chOff x="4955403" y="4310467"/>
                <a:chExt cx="2714394" cy="1317711"/>
              </a:xfrm>
              <a:solidFill>
                <a:srgbClr val="000000"/>
              </a:solidFill>
            </p:grpSpPr>
            <p:sp>
              <p:nvSpPr>
                <p:cNvPr id="67" name="Graphic 15">
                  <a:extLst>
                    <a:ext uri="{FF2B5EF4-FFF2-40B4-BE49-F238E27FC236}">
                      <a16:creationId xmlns:a16="http://schemas.microsoft.com/office/drawing/2014/main" id="{B6C8D904-F33B-4398-957A-2FEC691430CE}"/>
                    </a:ext>
                  </a:extLst>
                </p:cNvPr>
                <p:cNvSpPr/>
                <p:nvPr/>
              </p:nvSpPr>
              <p:spPr>
                <a:xfrm>
                  <a:off x="4955403" y="4310467"/>
                  <a:ext cx="2714394" cy="1317711"/>
                </a:xfrm>
                <a:custGeom>
                  <a:avLst/>
                  <a:gdLst>
                    <a:gd name="connsiteX0" fmla="*/ 2705573 w 2714394"/>
                    <a:gd name="connsiteY0" fmla="*/ 1317711 h 1317711"/>
                    <a:gd name="connsiteX1" fmla="*/ 8821 w 2714394"/>
                    <a:gd name="connsiteY1" fmla="*/ 1317711 h 1317711"/>
                    <a:gd name="connsiteX2" fmla="*/ 0 w 2714394"/>
                    <a:gd name="connsiteY2" fmla="*/ 1308890 h 1317711"/>
                    <a:gd name="connsiteX3" fmla="*/ 0 w 2714394"/>
                    <a:gd name="connsiteY3" fmla="*/ 8821 h 1317711"/>
                    <a:gd name="connsiteX4" fmla="*/ 8821 w 2714394"/>
                    <a:gd name="connsiteY4" fmla="*/ 0 h 1317711"/>
                    <a:gd name="connsiteX5" fmla="*/ 2705573 w 2714394"/>
                    <a:gd name="connsiteY5" fmla="*/ 0 h 1317711"/>
                    <a:gd name="connsiteX6" fmla="*/ 2714394 w 2714394"/>
                    <a:gd name="connsiteY6" fmla="*/ 8821 h 1317711"/>
                    <a:gd name="connsiteX7" fmla="*/ 2714394 w 2714394"/>
                    <a:gd name="connsiteY7" fmla="*/ 1308884 h 1317711"/>
                    <a:gd name="connsiteX8" fmla="*/ 2705573 w 2714394"/>
                    <a:gd name="connsiteY8" fmla="*/ 1317711 h 1317711"/>
                    <a:gd name="connsiteX9" fmla="*/ 17643 w 2714394"/>
                    <a:gd name="connsiteY9" fmla="*/ 1300063 h 1317711"/>
                    <a:gd name="connsiteX10" fmla="*/ 2696752 w 2714394"/>
                    <a:gd name="connsiteY10" fmla="*/ 1300063 h 1317711"/>
                    <a:gd name="connsiteX11" fmla="*/ 2696752 w 2714394"/>
                    <a:gd name="connsiteY11" fmla="*/ 17648 h 1317711"/>
                    <a:gd name="connsiteX12" fmla="*/ 17643 w 2714394"/>
                    <a:gd name="connsiteY12" fmla="*/ 17648 h 1317711"/>
                    <a:gd name="connsiteX13" fmla="*/ 17643 w 2714394"/>
                    <a:gd name="connsiteY13" fmla="*/ 1300063 h 1317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14394" h="1317711">
                      <a:moveTo>
                        <a:pt x="2705573" y="1317711"/>
                      </a:moveTo>
                      <a:lnTo>
                        <a:pt x="8821" y="1317711"/>
                      </a:lnTo>
                      <a:cubicBezTo>
                        <a:pt x="3946" y="1317711"/>
                        <a:pt x="0" y="1313760"/>
                        <a:pt x="0" y="1308890"/>
                      </a:cubicBezTo>
                      <a:lnTo>
                        <a:pt x="0" y="8821"/>
                      </a:lnTo>
                      <a:cubicBezTo>
                        <a:pt x="0" y="3946"/>
                        <a:pt x="3951" y="0"/>
                        <a:pt x="8821" y="0"/>
                      </a:cubicBezTo>
                      <a:lnTo>
                        <a:pt x="2705573" y="0"/>
                      </a:lnTo>
                      <a:cubicBezTo>
                        <a:pt x="2710443" y="0"/>
                        <a:pt x="2714394" y="3951"/>
                        <a:pt x="2714394" y="8821"/>
                      </a:cubicBezTo>
                      <a:lnTo>
                        <a:pt x="2714394" y="1308884"/>
                      </a:lnTo>
                      <a:cubicBezTo>
                        <a:pt x="2714400" y="1313760"/>
                        <a:pt x="2710449" y="1317711"/>
                        <a:pt x="2705573" y="1317711"/>
                      </a:cubicBezTo>
                      <a:close/>
                      <a:moveTo>
                        <a:pt x="17643" y="1300063"/>
                      </a:moveTo>
                      <a:lnTo>
                        <a:pt x="2696752" y="1300063"/>
                      </a:lnTo>
                      <a:lnTo>
                        <a:pt x="2696752" y="17648"/>
                      </a:lnTo>
                      <a:lnTo>
                        <a:pt x="17643" y="17648"/>
                      </a:lnTo>
                      <a:lnTo>
                        <a:pt x="17643" y="13000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Graphic 15">
                  <a:extLst>
                    <a:ext uri="{FF2B5EF4-FFF2-40B4-BE49-F238E27FC236}">
                      <a16:creationId xmlns:a16="http://schemas.microsoft.com/office/drawing/2014/main" id="{22AA846B-15D8-4FB3-A55A-70559F2B5CCD}"/>
                    </a:ext>
                  </a:extLst>
                </p:cNvPr>
                <p:cNvSpPr/>
                <p:nvPr/>
              </p:nvSpPr>
              <p:spPr>
                <a:xfrm>
                  <a:off x="5038366" y="4382593"/>
                  <a:ext cx="2548469" cy="1173464"/>
                </a:xfrm>
                <a:custGeom>
                  <a:avLst/>
                  <a:gdLst>
                    <a:gd name="connsiteX0" fmla="*/ 2539649 w 2548469"/>
                    <a:gd name="connsiteY0" fmla="*/ 1173464 h 1173464"/>
                    <a:gd name="connsiteX1" fmla="*/ 8821 w 2548469"/>
                    <a:gd name="connsiteY1" fmla="*/ 1173464 h 1173464"/>
                    <a:gd name="connsiteX2" fmla="*/ 0 w 2548469"/>
                    <a:gd name="connsiteY2" fmla="*/ 1164643 h 1173464"/>
                    <a:gd name="connsiteX3" fmla="*/ 0 w 2548469"/>
                    <a:gd name="connsiteY3" fmla="*/ 8821 h 1173464"/>
                    <a:gd name="connsiteX4" fmla="*/ 8821 w 2548469"/>
                    <a:gd name="connsiteY4" fmla="*/ 0 h 1173464"/>
                    <a:gd name="connsiteX5" fmla="*/ 2539649 w 2548469"/>
                    <a:gd name="connsiteY5" fmla="*/ 0 h 1173464"/>
                    <a:gd name="connsiteX6" fmla="*/ 2548470 w 2548469"/>
                    <a:gd name="connsiteY6" fmla="*/ 8821 h 1173464"/>
                    <a:gd name="connsiteX7" fmla="*/ 2548470 w 2548469"/>
                    <a:gd name="connsiteY7" fmla="*/ 1164643 h 1173464"/>
                    <a:gd name="connsiteX8" fmla="*/ 2539649 w 2548469"/>
                    <a:gd name="connsiteY8" fmla="*/ 1173464 h 1173464"/>
                    <a:gd name="connsiteX9" fmla="*/ 17643 w 2548469"/>
                    <a:gd name="connsiteY9" fmla="*/ 1155816 h 1173464"/>
                    <a:gd name="connsiteX10" fmla="*/ 2530822 w 2548469"/>
                    <a:gd name="connsiteY10" fmla="*/ 1155816 h 1173464"/>
                    <a:gd name="connsiteX11" fmla="*/ 2530822 w 2548469"/>
                    <a:gd name="connsiteY11" fmla="*/ 17643 h 1173464"/>
                    <a:gd name="connsiteX12" fmla="*/ 17643 w 2548469"/>
                    <a:gd name="connsiteY12" fmla="*/ 17643 h 1173464"/>
                    <a:gd name="connsiteX13" fmla="*/ 17643 w 2548469"/>
                    <a:gd name="connsiteY13" fmla="*/ 1155816 h 117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48469" h="1173464">
                      <a:moveTo>
                        <a:pt x="2539649" y="1173464"/>
                      </a:moveTo>
                      <a:lnTo>
                        <a:pt x="8821" y="1173464"/>
                      </a:lnTo>
                      <a:cubicBezTo>
                        <a:pt x="3946" y="1173464"/>
                        <a:pt x="0" y="1169513"/>
                        <a:pt x="0" y="1164643"/>
                      </a:cubicBezTo>
                      <a:lnTo>
                        <a:pt x="0" y="8821"/>
                      </a:lnTo>
                      <a:cubicBezTo>
                        <a:pt x="0" y="3946"/>
                        <a:pt x="3951" y="0"/>
                        <a:pt x="8821" y="0"/>
                      </a:cubicBezTo>
                      <a:lnTo>
                        <a:pt x="2539649" y="0"/>
                      </a:lnTo>
                      <a:cubicBezTo>
                        <a:pt x="2544519" y="0"/>
                        <a:pt x="2548470" y="3951"/>
                        <a:pt x="2548470" y="8821"/>
                      </a:cubicBezTo>
                      <a:lnTo>
                        <a:pt x="2548470" y="1164643"/>
                      </a:lnTo>
                      <a:cubicBezTo>
                        <a:pt x="2548470" y="1169513"/>
                        <a:pt x="2544524" y="1173464"/>
                        <a:pt x="2539649" y="1173464"/>
                      </a:cubicBezTo>
                      <a:close/>
                      <a:moveTo>
                        <a:pt x="17643" y="1155816"/>
                      </a:moveTo>
                      <a:lnTo>
                        <a:pt x="2530822" y="1155816"/>
                      </a:lnTo>
                      <a:lnTo>
                        <a:pt x="2530822" y="17643"/>
                      </a:lnTo>
                      <a:lnTo>
                        <a:pt x="17643" y="17643"/>
                      </a:lnTo>
                      <a:lnTo>
                        <a:pt x="17643" y="11558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0" name="Graphic 15">
              <a:extLst>
                <a:ext uri="{FF2B5EF4-FFF2-40B4-BE49-F238E27FC236}">
                  <a16:creationId xmlns:a16="http://schemas.microsoft.com/office/drawing/2014/main" id="{3740D9CC-84DC-4310-B287-39AD1A97EA89}"/>
                </a:ext>
              </a:extLst>
            </p:cNvPr>
            <p:cNvGrpSpPr/>
            <p:nvPr/>
          </p:nvGrpSpPr>
          <p:grpSpPr>
            <a:xfrm>
              <a:off x="4324479" y="5774634"/>
              <a:ext cx="3968529" cy="1378642"/>
              <a:chOff x="4324479" y="5774634"/>
              <a:chExt cx="3968529" cy="1378642"/>
            </a:xfrm>
          </p:grpSpPr>
          <p:sp>
            <p:nvSpPr>
              <p:cNvPr id="62" name="Graphic 15">
                <a:extLst>
                  <a:ext uri="{FF2B5EF4-FFF2-40B4-BE49-F238E27FC236}">
                    <a16:creationId xmlns:a16="http://schemas.microsoft.com/office/drawing/2014/main" id="{14F6D584-41DC-46E6-B89E-3F123E9523EB}"/>
                  </a:ext>
                </a:extLst>
              </p:cNvPr>
              <p:cNvSpPr/>
              <p:nvPr/>
            </p:nvSpPr>
            <p:spPr>
              <a:xfrm>
                <a:off x="4334401" y="5784556"/>
                <a:ext cx="3948689" cy="338545"/>
              </a:xfrm>
              <a:custGeom>
                <a:avLst/>
                <a:gdLst>
                  <a:gd name="connsiteX0" fmla="*/ 3553630 w 3948689"/>
                  <a:gd name="connsiteY0" fmla="*/ 0 h 338545"/>
                  <a:gd name="connsiteX1" fmla="*/ 464281 w 3948689"/>
                  <a:gd name="connsiteY1" fmla="*/ 0 h 338545"/>
                  <a:gd name="connsiteX2" fmla="*/ 461730 w 3948689"/>
                  <a:gd name="connsiteY2" fmla="*/ 681 h 338545"/>
                  <a:gd name="connsiteX3" fmla="*/ 2557 w 3948689"/>
                  <a:gd name="connsiteY3" fmla="*/ 265368 h 338545"/>
                  <a:gd name="connsiteX4" fmla="*/ 0 w 3948689"/>
                  <a:gd name="connsiteY4" fmla="*/ 269795 h 338545"/>
                  <a:gd name="connsiteX5" fmla="*/ 0 w 3948689"/>
                  <a:gd name="connsiteY5" fmla="*/ 333432 h 338545"/>
                  <a:gd name="connsiteX6" fmla="*/ 5114 w 3948689"/>
                  <a:gd name="connsiteY6" fmla="*/ 338545 h 338545"/>
                  <a:gd name="connsiteX7" fmla="*/ 3943576 w 3948689"/>
                  <a:gd name="connsiteY7" fmla="*/ 338545 h 338545"/>
                  <a:gd name="connsiteX8" fmla="*/ 3948690 w 3948689"/>
                  <a:gd name="connsiteY8" fmla="*/ 333432 h 338545"/>
                  <a:gd name="connsiteX9" fmla="*/ 3948690 w 3948689"/>
                  <a:gd name="connsiteY9" fmla="*/ 269562 h 338545"/>
                  <a:gd name="connsiteX10" fmla="*/ 3946448 w 3948689"/>
                  <a:gd name="connsiteY10" fmla="*/ 265334 h 338545"/>
                  <a:gd name="connsiteX11" fmla="*/ 3556508 w 3948689"/>
                  <a:gd name="connsiteY11" fmla="*/ 891 h 338545"/>
                  <a:gd name="connsiteX12" fmla="*/ 3553630 w 3948689"/>
                  <a:gd name="connsiteY12" fmla="*/ 0 h 33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48689" h="338545">
                    <a:moveTo>
                      <a:pt x="3553630" y="0"/>
                    </a:moveTo>
                    <a:lnTo>
                      <a:pt x="464281" y="0"/>
                    </a:lnTo>
                    <a:cubicBezTo>
                      <a:pt x="463384" y="0"/>
                      <a:pt x="462504" y="238"/>
                      <a:pt x="461730" y="681"/>
                    </a:cubicBezTo>
                    <a:lnTo>
                      <a:pt x="2557" y="265368"/>
                    </a:lnTo>
                    <a:cubicBezTo>
                      <a:pt x="974" y="266281"/>
                      <a:pt x="0" y="267969"/>
                      <a:pt x="0" y="269795"/>
                    </a:cubicBezTo>
                    <a:lnTo>
                      <a:pt x="0" y="333432"/>
                    </a:lnTo>
                    <a:cubicBezTo>
                      <a:pt x="0" y="336254"/>
                      <a:pt x="2291" y="338545"/>
                      <a:pt x="5114" y="338545"/>
                    </a:cubicBezTo>
                    <a:lnTo>
                      <a:pt x="3943576" y="338545"/>
                    </a:lnTo>
                    <a:cubicBezTo>
                      <a:pt x="3946398" y="338545"/>
                      <a:pt x="3948690" y="336254"/>
                      <a:pt x="3948690" y="333432"/>
                    </a:cubicBezTo>
                    <a:lnTo>
                      <a:pt x="3948690" y="269562"/>
                    </a:lnTo>
                    <a:cubicBezTo>
                      <a:pt x="3948690" y="267869"/>
                      <a:pt x="3947849" y="266281"/>
                      <a:pt x="3946448" y="265334"/>
                    </a:cubicBezTo>
                    <a:lnTo>
                      <a:pt x="3556508" y="891"/>
                    </a:lnTo>
                    <a:cubicBezTo>
                      <a:pt x="3555655" y="310"/>
                      <a:pt x="3554654" y="0"/>
                      <a:pt x="35536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Graphic 15">
                <a:extLst>
                  <a:ext uri="{FF2B5EF4-FFF2-40B4-BE49-F238E27FC236}">
                    <a16:creationId xmlns:a16="http://schemas.microsoft.com/office/drawing/2014/main" id="{597331F7-B165-42D6-BE0D-BEA048171DC8}"/>
                  </a:ext>
                </a:extLst>
              </p:cNvPr>
              <p:cNvSpPr/>
              <p:nvPr/>
            </p:nvSpPr>
            <p:spPr>
              <a:xfrm>
                <a:off x="4324479" y="5774634"/>
                <a:ext cx="3968529" cy="1378642"/>
              </a:xfrm>
              <a:custGeom>
                <a:avLst/>
                <a:gdLst>
                  <a:gd name="connsiteX0" fmla="*/ 3967799 w 3968529"/>
                  <a:gd name="connsiteY0" fmla="*/ 272955 h 1378642"/>
                  <a:gd name="connsiteX1" fmla="*/ 3965746 w 3968529"/>
                  <a:gd name="connsiteY1" fmla="*/ 269889 h 1378642"/>
                  <a:gd name="connsiteX2" fmla="*/ 3964130 w 3968529"/>
                  <a:gd name="connsiteY2" fmla="*/ 268527 h 1378642"/>
                  <a:gd name="connsiteX3" fmla="*/ 3570692 w 3968529"/>
                  <a:gd name="connsiteY3" fmla="*/ 1710 h 1378642"/>
                  <a:gd name="connsiteX4" fmla="*/ 3565119 w 3968529"/>
                  <a:gd name="connsiteY4" fmla="*/ 0 h 1378642"/>
                  <a:gd name="connsiteX5" fmla="*/ 472837 w 3968529"/>
                  <a:gd name="connsiteY5" fmla="*/ 0 h 1378642"/>
                  <a:gd name="connsiteX6" fmla="*/ 467878 w 3968529"/>
                  <a:gd name="connsiteY6" fmla="*/ 1328 h 1378642"/>
                  <a:gd name="connsiteX7" fmla="*/ 4964 w 3968529"/>
                  <a:gd name="connsiteY7" fmla="*/ 268173 h 1378642"/>
                  <a:gd name="connsiteX8" fmla="*/ 1295 w 3968529"/>
                  <a:gd name="connsiteY8" fmla="*/ 271782 h 1378642"/>
                  <a:gd name="connsiteX9" fmla="*/ 0 w 3968529"/>
                  <a:gd name="connsiteY9" fmla="*/ 276901 h 1378642"/>
                  <a:gd name="connsiteX10" fmla="*/ 0 w 3968529"/>
                  <a:gd name="connsiteY10" fmla="*/ 348468 h 1378642"/>
                  <a:gd name="connsiteX11" fmla="*/ 9928 w 3968529"/>
                  <a:gd name="connsiteY11" fmla="*/ 358396 h 1378642"/>
                  <a:gd name="connsiteX12" fmla="*/ 243292 w 3968529"/>
                  <a:gd name="connsiteY12" fmla="*/ 358396 h 1378642"/>
                  <a:gd name="connsiteX13" fmla="*/ 243292 w 3968529"/>
                  <a:gd name="connsiteY13" fmla="*/ 1378642 h 1378642"/>
                  <a:gd name="connsiteX14" fmla="*/ 332629 w 3968529"/>
                  <a:gd name="connsiteY14" fmla="*/ 1378642 h 1378642"/>
                  <a:gd name="connsiteX15" fmla="*/ 332629 w 3968529"/>
                  <a:gd name="connsiteY15" fmla="*/ 358391 h 1378642"/>
                  <a:gd name="connsiteX16" fmla="*/ 405885 w 3968529"/>
                  <a:gd name="connsiteY16" fmla="*/ 358391 h 1378642"/>
                  <a:gd name="connsiteX17" fmla="*/ 405885 w 3968529"/>
                  <a:gd name="connsiteY17" fmla="*/ 1145910 h 1378642"/>
                  <a:gd name="connsiteX18" fmla="*/ 479201 w 3968529"/>
                  <a:gd name="connsiteY18" fmla="*/ 1145910 h 1378642"/>
                  <a:gd name="connsiteX19" fmla="*/ 479201 w 3968529"/>
                  <a:gd name="connsiteY19" fmla="*/ 358391 h 1378642"/>
                  <a:gd name="connsiteX20" fmla="*/ 3478294 w 3968529"/>
                  <a:gd name="connsiteY20" fmla="*/ 358391 h 1378642"/>
                  <a:gd name="connsiteX21" fmla="*/ 3478294 w 3968529"/>
                  <a:gd name="connsiteY21" fmla="*/ 1145910 h 1378642"/>
                  <a:gd name="connsiteX22" fmla="*/ 3562640 w 3968529"/>
                  <a:gd name="connsiteY22" fmla="*/ 1145910 h 1378642"/>
                  <a:gd name="connsiteX23" fmla="*/ 3562640 w 3968529"/>
                  <a:gd name="connsiteY23" fmla="*/ 358391 h 1378642"/>
                  <a:gd name="connsiteX24" fmla="*/ 3624865 w 3968529"/>
                  <a:gd name="connsiteY24" fmla="*/ 358391 h 1378642"/>
                  <a:gd name="connsiteX25" fmla="*/ 3624865 w 3968529"/>
                  <a:gd name="connsiteY25" fmla="*/ 1378637 h 1378642"/>
                  <a:gd name="connsiteX26" fmla="*/ 3725232 w 3968529"/>
                  <a:gd name="connsiteY26" fmla="*/ 1378637 h 1378642"/>
                  <a:gd name="connsiteX27" fmla="*/ 3725232 w 3968529"/>
                  <a:gd name="connsiteY27" fmla="*/ 358391 h 1378642"/>
                  <a:gd name="connsiteX28" fmla="*/ 3958602 w 3968529"/>
                  <a:gd name="connsiteY28" fmla="*/ 358391 h 1378642"/>
                  <a:gd name="connsiteX29" fmla="*/ 3968529 w 3968529"/>
                  <a:gd name="connsiteY29" fmla="*/ 348463 h 1378642"/>
                  <a:gd name="connsiteX30" fmla="*/ 3968529 w 3968529"/>
                  <a:gd name="connsiteY30" fmla="*/ 276768 h 1378642"/>
                  <a:gd name="connsiteX31" fmla="*/ 3967799 w 3968529"/>
                  <a:gd name="connsiteY31" fmla="*/ 272955 h 1378642"/>
                  <a:gd name="connsiteX32" fmla="*/ 475493 w 3968529"/>
                  <a:gd name="connsiteY32" fmla="*/ 19851 h 1378642"/>
                  <a:gd name="connsiteX33" fmla="*/ 3562075 w 3968529"/>
                  <a:gd name="connsiteY33" fmla="*/ 19851 h 1378642"/>
                  <a:gd name="connsiteX34" fmla="*/ 3926282 w 3968529"/>
                  <a:gd name="connsiteY34" fmla="*/ 266845 h 1378642"/>
                  <a:gd name="connsiteX35" fmla="*/ 47018 w 3968529"/>
                  <a:gd name="connsiteY35" fmla="*/ 266845 h 1378642"/>
                  <a:gd name="connsiteX36" fmla="*/ 475493 w 3968529"/>
                  <a:gd name="connsiteY36" fmla="*/ 19851 h 1378642"/>
                  <a:gd name="connsiteX37" fmla="*/ 3948679 w 3968529"/>
                  <a:gd name="connsiteY37" fmla="*/ 338540 h 1378642"/>
                  <a:gd name="connsiteX38" fmla="*/ 19845 w 3968529"/>
                  <a:gd name="connsiteY38" fmla="*/ 338540 h 1378642"/>
                  <a:gd name="connsiteX39" fmla="*/ 19845 w 3968529"/>
                  <a:gd name="connsiteY39" fmla="*/ 286702 h 1378642"/>
                  <a:gd name="connsiteX40" fmla="*/ 3948679 w 3968529"/>
                  <a:gd name="connsiteY40" fmla="*/ 286702 h 1378642"/>
                  <a:gd name="connsiteX41" fmla="*/ 3948679 w 3968529"/>
                  <a:gd name="connsiteY41" fmla="*/ 338540 h 137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968529" h="1378642">
                    <a:moveTo>
                      <a:pt x="3967799" y="272955"/>
                    </a:moveTo>
                    <a:cubicBezTo>
                      <a:pt x="3967141" y="271311"/>
                      <a:pt x="3965818" y="269961"/>
                      <a:pt x="3965746" y="269889"/>
                    </a:cubicBezTo>
                    <a:cubicBezTo>
                      <a:pt x="3965680" y="269817"/>
                      <a:pt x="3964146" y="268539"/>
                      <a:pt x="3964130" y="268527"/>
                    </a:cubicBezTo>
                    <a:lnTo>
                      <a:pt x="3570692" y="1710"/>
                    </a:lnTo>
                    <a:cubicBezTo>
                      <a:pt x="3569048" y="592"/>
                      <a:pt x="3567106" y="0"/>
                      <a:pt x="3565119" y="0"/>
                    </a:cubicBezTo>
                    <a:lnTo>
                      <a:pt x="472837" y="0"/>
                    </a:lnTo>
                    <a:cubicBezTo>
                      <a:pt x="471093" y="0"/>
                      <a:pt x="469389" y="459"/>
                      <a:pt x="467878" y="1328"/>
                    </a:cubicBezTo>
                    <a:lnTo>
                      <a:pt x="4964" y="268173"/>
                    </a:lnTo>
                    <a:cubicBezTo>
                      <a:pt x="4909" y="268207"/>
                      <a:pt x="2618" y="269446"/>
                      <a:pt x="1295" y="271782"/>
                    </a:cubicBezTo>
                    <a:cubicBezTo>
                      <a:pt x="-22" y="274106"/>
                      <a:pt x="0" y="276895"/>
                      <a:pt x="0" y="276901"/>
                    </a:cubicBezTo>
                    <a:lnTo>
                      <a:pt x="0" y="348468"/>
                    </a:lnTo>
                    <a:cubicBezTo>
                      <a:pt x="0" y="353952"/>
                      <a:pt x="4444" y="358396"/>
                      <a:pt x="9928" y="358396"/>
                    </a:cubicBezTo>
                    <a:lnTo>
                      <a:pt x="243292" y="358396"/>
                    </a:lnTo>
                    <a:lnTo>
                      <a:pt x="243292" y="1378642"/>
                    </a:lnTo>
                    <a:lnTo>
                      <a:pt x="332629" y="1378642"/>
                    </a:lnTo>
                    <a:lnTo>
                      <a:pt x="332629" y="358391"/>
                    </a:lnTo>
                    <a:lnTo>
                      <a:pt x="405885" y="358391"/>
                    </a:lnTo>
                    <a:lnTo>
                      <a:pt x="405885" y="1145910"/>
                    </a:lnTo>
                    <a:lnTo>
                      <a:pt x="479201" y="1145910"/>
                    </a:lnTo>
                    <a:lnTo>
                      <a:pt x="479201" y="358391"/>
                    </a:lnTo>
                    <a:lnTo>
                      <a:pt x="3478294" y="358391"/>
                    </a:lnTo>
                    <a:lnTo>
                      <a:pt x="3478294" y="1145910"/>
                    </a:lnTo>
                    <a:lnTo>
                      <a:pt x="3562640" y="1145910"/>
                    </a:lnTo>
                    <a:lnTo>
                      <a:pt x="3562640" y="358391"/>
                    </a:lnTo>
                    <a:lnTo>
                      <a:pt x="3624865" y="358391"/>
                    </a:lnTo>
                    <a:lnTo>
                      <a:pt x="3624865" y="1378637"/>
                    </a:lnTo>
                    <a:lnTo>
                      <a:pt x="3725232" y="1378637"/>
                    </a:lnTo>
                    <a:lnTo>
                      <a:pt x="3725232" y="358391"/>
                    </a:lnTo>
                    <a:lnTo>
                      <a:pt x="3958602" y="358391"/>
                    </a:lnTo>
                    <a:cubicBezTo>
                      <a:pt x="3964086" y="358391"/>
                      <a:pt x="3968529" y="353947"/>
                      <a:pt x="3968529" y="348463"/>
                    </a:cubicBezTo>
                    <a:lnTo>
                      <a:pt x="3968529" y="276768"/>
                    </a:lnTo>
                    <a:cubicBezTo>
                      <a:pt x="3968529" y="276757"/>
                      <a:pt x="3968496" y="274709"/>
                      <a:pt x="3967799" y="272955"/>
                    </a:cubicBezTo>
                    <a:close/>
                    <a:moveTo>
                      <a:pt x="475493" y="19851"/>
                    </a:moveTo>
                    <a:lnTo>
                      <a:pt x="3562075" y="19851"/>
                    </a:lnTo>
                    <a:lnTo>
                      <a:pt x="3926282" y="266845"/>
                    </a:lnTo>
                    <a:lnTo>
                      <a:pt x="47018" y="266845"/>
                    </a:lnTo>
                    <a:lnTo>
                      <a:pt x="475493" y="19851"/>
                    </a:lnTo>
                    <a:close/>
                    <a:moveTo>
                      <a:pt x="3948679" y="338540"/>
                    </a:moveTo>
                    <a:lnTo>
                      <a:pt x="19845" y="338540"/>
                    </a:lnTo>
                    <a:lnTo>
                      <a:pt x="19845" y="286702"/>
                    </a:lnTo>
                    <a:lnTo>
                      <a:pt x="3948679" y="286702"/>
                    </a:lnTo>
                    <a:lnTo>
                      <a:pt x="3948679" y="338540"/>
                    </a:lnTo>
                    <a:close/>
                  </a:path>
                </a:pathLst>
              </a:custGeom>
              <a:solidFill>
                <a:srgbClr val="000000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Graphic 15">
              <a:extLst>
                <a:ext uri="{FF2B5EF4-FFF2-40B4-BE49-F238E27FC236}">
                  <a16:creationId xmlns:a16="http://schemas.microsoft.com/office/drawing/2014/main" id="{E48412D6-06AE-4EF6-AAA0-6F5667791125}"/>
                </a:ext>
              </a:extLst>
            </p:cNvPr>
            <p:cNvGrpSpPr/>
            <p:nvPr/>
          </p:nvGrpSpPr>
          <p:grpSpPr>
            <a:xfrm>
              <a:off x="5958174" y="5431575"/>
              <a:ext cx="798028" cy="560358"/>
              <a:chOff x="5958174" y="5431575"/>
              <a:chExt cx="798028" cy="560358"/>
            </a:xfrm>
          </p:grpSpPr>
          <p:sp>
            <p:nvSpPr>
              <p:cNvPr id="55" name="Graphic 15">
                <a:extLst>
                  <a:ext uri="{FF2B5EF4-FFF2-40B4-BE49-F238E27FC236}">
                    <a16:creationId xmlns:a16="http://schemas.microsoft.com/office/drawing/2014/main" id="{8A266613-3EDB-4F1E-BF70-3D11135FDA17}"/>
                  </a:ext>
                </a:extLst>
              </p:cNvPr>
              <p:cNvSpPr/>
              <p:nvPr/>
            </p:nvSpPr>
            <p:spPr>
              <a:xfrm>
                <a:off x="6208951" y="5903934"/>
                <a:ext cx="256295" cy="36960"/>
              </a:xfrm>
              <a:custGeom>
                <a:avLst/>
                <a:gdLst>
                  <a:gd name="connsiteX0" fmla="*/ 255944 w 256295"/>
                  <a:gd name="connsiteY0" fmla="*/ 27460 h 36960"/>
                  <a:gd name="connsiteX1" fmla="*/ 242230 w 256295"/>
                  <a:gd name="connsiteY1" fmla="*/ 2512 h 36960"/>
                  <a:gd name="connsiteX2" fmla="*/ 15900 w 256295"/>
                  <a:gd name="connsiteY2" fmla="*/ 1228 h 36960"/>
                  <a:gd name="connsiteX3" fmla="*/ 7754 w 256295"/>
                  <a:gd name="connsiteY3" fmla="*/ 12125 h 36960"/>
                  <a:gd name="connsiteX4" fmla="*/ 571 w 256295"/>
                  <a:gd name="connsiteY4" fmla="*/ 34245 h 36960"/>
                  <a:gd name="connsiteX5" fmla="*/ 251439 w 256295"/>
                  <a:gd name="connsiteY5" fmla="*/ 34223 h 36960"/>
                  <a:gd name="connsiteX6" fmla="*/ 255944 w 256295"/>
                  <a:gd name="connsiteY6" fmla="*/ 27460 h 3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295" h="36960">
                    <a:moveTo>
                      <a:pt x="255944" y="27460"/>
                    </a:moveTo>
                    <a:cubicBezTo>
                      <a:pt x="252734" y="21151"/>
                      <a:pt x="249685" y="3918"/>
                      <a:pt x="242230" y="2512"/>
                    </a:cubicBezTo>
                    <a:cubicBezTo>
                      <a:pt x="171731" y="-338"/>
                      <a:pt x="97695" y="-759"/>
                      <a:pt x="15900" y="1228"/>
                    </a:cubicBezTo>
                    <a:cubicBezTo>
                      <a:pt x="10593" y="1604"/>
                      <a:pt x="10167" y="8495"/>
                      <a:pt x="7754" y="12125"/>
                    </a:cubicBezTo>
                    <a:cubicBezTo>
                      <a:pt x="5795" y="18295"/>
                      <a:pt x="-2179" y="27963"/>
                      <a:pt x="571" y="34245"/>
                    </a:cubicBezTo>
                    <a:cubicBezTo>
                      <a:pt x="86975" y="40388"/>
                      <a:pt x="170314" y="34184"/>
                      <a:pt x="251439" y="34223"/>
                    </a:cubicBezTo>
                    <a:cubicBezTo>
                      <a:pt x="254759" y="34228"/>
                      <a:pt x="257244" y="30537"/>
                      <a:pt x="255944" y="2746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Graphic 15">
                <a:extLst>
                  <a:ext uri="{FF2B5EF4-FFF2-40B4-BE49-F238E27FC236}">
                    <a16:creationId xmlns:a16="http://schemas.microsoft.com/office/drawing/2014/main" id="{E8F94A44-7156-4722-9074-7757FF47C0FB}"/>
                  </a:ext>
                </a:extLst>
              </p:cNvPr>
              <p:cNvSpPr/>
              <p:nvPr/>
            </p:nvSpPr>
            <p:spPr>
              <a:xfrm>
                <a:off x="5966288" y="5442300"/>
                <a:ext cx="780081" cy="543004"/>
              </a:xfrm>
              <a:custGeom>
                <a:avLst/>
                <a:gdLst>
                  <a:gd name="connsiteX0" fmla="*/ 778136 w 780081"/>
                  <a:gd name="connsiteY0" fmla="*/ 506493 h 543004"/>
                  <a:gd name="connsiteX1" fmla="*/ 715257 w 780081"/>
                  <a:gd name="connsiteY1" fmla="*/ 426514 h 543004"/>
                  <a:gd name="connsiteX2" fmla="*/ 689700 w 780081"/>
                  <a:gd name="connsiteY2" fmla="*/ 386701 h 543004"/>
                  <a:gd name="connsiteX3" fmla="*/ 693308 w 780081"/>
                  <a:gd name="connsiteY3" fmla="*/ 64326 h 543004"/>
                  <a:gd name="connsiteX4" fmla="*/ 676933 w 780081"/>
                  <a:gd name="connsiteY4" fmla="*/ 92 h 543004"/>
                  <a:gd name="connsiteX5" fmla="*/ 136065 w 780081"/>
                  <a:gd name="connsiteY5" fmla="*/ 999 h 543004"/>
                  <a:gd name="connsiteX6" fmla="*/ 97381 w 780081"/>
                  <a:gd name="connsiteY6" fmla="*/ 52876 h 543004"/>
                  <a:gd name="connsiteX7" fmla="*/ 98184 w 780081"/>
                  <a:gd name="connsiteY7" fmla="*/ 381228 h 543004"/>
                  <a:gd name="connsiteX8" fmla="*/ 100946 w 780081"/>
                  <a:gd name="connsiteY8" fmla="*/ 391007 h 543004"/>
                  <a:gd name="connsiteX9" fmla="*/ 2067 w 780081"/>
                  <a:gd name="connsiteY9" fmla="*/ 525796 h 543004"/>
                  <a:gd name="connsiteX10" fmla="*/ 63208 w 780081"/>
                  <a:gd name="connsiteY10" fmla="*/ 542885 h 543004"/>
                  <a:gd name="connsiteX11" fmla="*/ 741715 w 780081"/>
                  <a:gd name="connsiteY11" fmla="*/ 541629 h 543004"/>
                  <a:gd name="connsiteX12" fmla="*/ 778446 w 780081"/>
                  <a:gd name="connsiteY12" fmla="*/ 518690 h 543004"/>
                  <a:gd name="connsiteX13" fmla="*/ 778136 w 780081"/>
                  <a:gd name="connsiteY13" fmla="*/ 506493 h 543004"/>
                  <a:gd name="connsiteX14" fmla="*/ 119335 w 780081"/>
                  <a:gd name="connsiteY14" fmla="*/ 317707 h 543004"/>
                  <a:gd name="connsiteX15" fmla="*/ 122567 w 780081"/>
                  <a:gd name="connsiteY15" fmla="*/ 31094 h 543004"/>
                  <a:gd name="connsiteX16" fmla="*/ 124587 w 780081"/>
                  <a:gd name="connsiteY16" fmla="*/ 26146 h 543004"/>
                  <a:gd name="connsiteX17" fmla="*/ 673518 w 780081"/>
                  <a:gd name="connsiteY17" fmla="*/ 30690 h 543004"/>
                  <a:gd name="connsiteX18" fmla="*/ 674155 w 780081"/>
                  <a:gd name="connsiteY18" fmla="*/ 238032 h 543004"/>
                  <a:gd name="connsiteX19" fmla="*/ 673197 w 780081"/>
                  <a:gd name="connsiteY19" fmla="*/ 348930 h 543004"/>
                  <a:gd name="connsiteX20" fmla="*/ 671388 w 780081"/>
                  <a:gd name="connsiteY20" fmla="*/ 353020 h 543004"/>
                  <a:gd name="connsiteX21" fmla="*/ 119894 w 780081"/>
                  <a:gd name="connsiteY21" fmla="*/ 352339 h 543004"/>
                  <a:gd name="connsiteX22" fmla="*/ 119335 w 780081"/>
                  <a:gd name="connsiteY22" fmla="*/ 317707 h 543004"/>
                  <a:gd name="connsiteX23" fmla="*/ 505408 w 780081"/>
                  <a:gd name="connsiteY23" fmla="*/ 500007 h 543004"/>
                  <a:gd name="connsiteX24" fmla="*/ 234777 w 780081"/>
                  <a:gd name="connsiteY24" fmla="*/ 502060 h 543004"/>
                  <a:gd name="connsiteX25" fmla="*/ 254175 w 780081"/>
                  <a:gd name="connsiteY25" fmla="*/ 458003 h 543004"/>
                  <a:gd name="connsiteX26" fmla="*/ 488595 w 780081"/>
                  <a:gd name="connsiteY26" fmla="*/ 461854 h 543004"/>
                  <a:gd name="connsiteX27" fmla="*/ 499652 w 780081"/>
                  <a:gd name="connsiteY27" fmla="*/ 482768 h 543004"/>
                  <a:gd name="connsiteX28" fmla="*/ 505408 w 780081"/>
                  <a:gd name="connsiteY28" fmla="*/ 500007 h 54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0081" h="543004">
                    <a:moveTo>
                      <a:pt x="778136" y="506493"/>
                    </a:moveTo>
                    <a:cubicBezTo>
                      <a:pt x="760216" y="477870"/>
                      <a:pt x="740066" y="449502"/>
                      <a:pt x="715257" y="426514"/>
                    </a:cubicBezTo>
                    <a:cubicBezTo>
                      <a:pt x="703679" y="414659"/>
                      <a:pt x="689346" y="404831"/>
                      <a:pt x="689700" y="386701"/>
                    </a:cubicBezTo>
                    <a:cubicBezTo>
                      <a:pt x="693729" y="277828"/>
                      <a:pt x="693087" y="174843"/>
                      <a:pt x="693308" y="64326"/>
                    </a:cubicBezTo>
                    <a:cubicBezTo>
                      <a:pt x="692965" y="48067"/>
                      <a:pt x="694731" y="7646"/>
                      <a:pt x="676933" y="92"/>
                    </a:cubicBezTo>
                    <a:cubicBezTo>
                      <a:pt x="495574" y="-589"/>
                      <a:pt x="320706" y="2809"/>
                      <a:pt x="136065" y="999"/>
                    </a:cubicBezTo>
                    <a:cubicBezTo>
                      <a:pt x="100713" y="-3932"/>
                      <a:pt x="96883" y="25012"/>
                      <a:pt x="97381" y="52876"/>
                    </a:cubicBezTo>
                    <a:cubicBezTo>
                      <a:pt x="96297" y="162690"/>
                      <a:pt x="98018" y="276090"/>
                      <a:pt x="98184" y="381228"/>
                    </a:cubicBezTo>
                    <a:cubicBezTo>
                      <a:pt x="98045" y="384631"/>
                      <a:pt x="96756" y="389440"/>
                      <a:pt x="100946" y="391007"/>
                    </a:cubicBezTo>
                    <a:cubicBezTo>
                      <a:pt x="85964" y="412086"/>
                      <a:pt x="-15653" y="505541"/>
                      <a:pt x="2067" y="525796"/>
                    </a:cubicBezTo>
                    <a:cubicBezTo>
                      <a:pt x="25853" y="544385"/>
                      <a:pt x="60956" y="543157"/>
                      <a:pt x="63208" y="542885"/>
                    </a:cubicBezTo>
                    <a:cubicBezTo>
                      <a:pt x="161749" y="537086"/>
                      <a:pt x="627690" y="540517"/>
                      <a:pt x="741715" y="541629"/>
                    </a:cubicBezTo>
                    <a:cubicBezTo>
                      <a:pt x="752629" y="539819"/>
                      <a:pt x="770565" y="524457"/>
                      <a:pt x="778446" y="518690"/>
                    </a:cubicBezTo>
                    <a:cubicBezTo>
                      <a:pt x="781257" y="514966"/>
                      <a:pt x="779967" y="509409"/>
                      <a:pt x="778136" y="506493"/>
                    </a:cubicBezTo>
                    <a:close/>
                    <a:moveTo>
                      <a:pt x="119335" y="317707"/>
                    </a:moveTo>
                    <a:cubicBezTo>
                      <a:pt x="121278" y="221972"/>
                      <a:pt x="119728" y="126475"/>
                      <a:pt x="122567" y="31094"/>
                    </a:cubicBezTo>
                    <a:cubicBezTo>
                      <a:pt x="122612" y="29140"/>
                      <a:pt x="121549" y="26202"/>
                      <a:pt x="124587" y="26146"/>
                    </a:cubicBezTo>
                    <a:cubicBezTo>
                      <a:pt x="124903" y="29539"/>
                      <a:pt x="681050" y="17530"/>
                      <a:pt x="673518" y="30690"/>
                    </a:cubicBezTo>
                    <a:cubicBezTo>
                      <a:pt x="675223" y="99175"/>
                      <a:pt x="675367" y="161998"/>
                      <a:pt x="674155" y="238032"/>
                    </a:cubicBezTo>
                    <a:cubicBezTo>
                      <a:pt x="674287" y="275061"/>
                      <a:pt x="671404" y="311990"/>
                      <a:pt x="673197" y="348930"/>
                    </a:cubicBezTo>
                    <a:cubicBezTo>
                      <a:pt x="673945" y="350475"/>
                      <a:pt x="673845" y="353037"/>
                      <a:pt x="671388" y="353020"/>
                    </a:cubicBezTo>
                    <a:cubicBezTo>
                      <a:pt x="668919" y="351714"/>
                      <a:pt x="121621" y="354780"/>
                      <a:pt x="119894" y="352339"/>
                    </a:cubicBezTo>
                    <a:cubicBezTo>
                      <a:pt x="118367" y="341299"/>
                      <a:pt x="119468" y="329019"/>
                      <a:pt x="119335" y="317707"/>
                    </a:cubicBezTo>
                    <a:close/>
                    <a:moveTo>
                      <a:pt x="505408" y="500007"/>
                    </a:moveTo>
                    <a:cubicBezTo>
                      <a:pt x="415395" y="503084"/>
                      <a:pt x="322377" y="504202"/>
                      <a:pt x="234777" y="502060"/>
                    </a:cubicBezTo>
                    <a:cubicBezTo>
                      <a:pt x="232497" y="499509"/>
                      <a:pt x="250804" y="457566"/>
                      <a:pt x="254175" y="458003"/>
                    </a:cubicBezTo>
                    <a:cubicBezTo>
                      <a:pt x="332222" y="458412"/>
                      <a:pt x="416518" y="451439"/>
                      <a:pt x="488595" y="461854"/>
                    </a:cubicBezTo>
                    <a:cubicBezTo>
                      <a:pt x="491783" y="468645"/>
                      <a:pt x="497228" y="475087"/>
                      <a:pt x="499652" y="482768"/>
                    </a:cubicBezTo>
                    <a:cubicBezTo>
                      <a:pt x="500449" y="487688"/>
                      <a:pt x="509226" y="496299"/>
                      <a:pt x="505408" y="50000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Graphic 15">
                <a:extLst>
                  <a:ext uri="{FF2B5EF4-FFF2-40B4-BE49-F238E27FC236}">
                    <a16:creationId xmlns:a16="http://schemas.microsoft.com/office/drawing/2014/main" id="{612A6CD1-6555-40D3-BB81-324478F97F77}"/>
                  </a:ext>
                </a:extLst>
              </p:cNvPr>
              <p:cNvSpPr/>
              <p:nvPr/>
            </p:nvSpPr>
            <p:spPr>
              <a:xfrm>
                <a:off x="6089875" y="5472818"/>
                <a:ext cx="547235" cy="318029"/>
              </a:xfrm>
              <a:custGeom>
                <a:avLst/>
                <a:gdLst>
                  <a:gd name="connsiteX0" fmla="*/ 546750 w 547235"/>
                  <a:gd name="connsiteY0" fmla="*/ 12148 h 318029"/>
                  <a:gd name="connsiteX1" fmla="*/ 542322 w 547235"/>
                  <a:gd name="connsiteY1" fmla="*/ 587 h 318029"/>
                  <a:gd name="connsiteX2" fmla="*/ 1056 w 547235"/>
                  <a:gd name="connsiteY2" fmla="*/ 2352 h 318029"/>
                  <a:gd name="connsiteX3" fmla="*/ 2157 w 547235"/>
                  <a:gd name="connsiteY3" fmla="*/ 21406 h 318029"/>
                  <a:gd name="connsiteX4" fmla="*/ 2716 w 547235"/>
                  <a:gd name="connsiteY4" fmla="*/ 53095 h 318029"/>
                  <a:gd name="connsiteX5" fmla="*/ 1947 w 547235"/>
                  <a:gd name="connsiteY5" fmla="*/ 316083 h 318029"/>
                  <a:gd name="connsiteX6" fmla="*/ 539107 w 547235"/>
                  <a:gd name="connsiteY6" fmla="*/ 317544 h 318029"/>
                  <a:gd name="connsiteX7" fmla="*/ 544066 w 547235"/>
                  <a:gd name="connsiteY7" fmla="*/ 312585 h 318029"/>
                  <a:gd name="connsiteX8" fmla="*/ 546750 w 547235"/>
                  <a:gd name="connsiteY8" fmla="*/ 12148 h 318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235" h="318029">
                    <a:moveTo>
                      <a:pt x="546750" y="12148"/>
                    </a:moveTo>
                    <a:cubicBezTo>
                      <a:pt x="547309" y="7831"/>
                      <a:pt x="548537" y="797"/>
                      <a:pt x="542322" y="587"/>
                    </a:cubicBezTo>
                    <a:cubicBezTo>
                      <a:pt x="538520" y="2330"/>
                      <a:pt x="3497" y="-2767"/>
                      <a:pt x="1056" y="2352"/>
                    </a:cubicBezTo>
                    <a:cubicBezTo>
                      <a:pt x="-1938" y="7942"/>
                      <a:pt x="2412" y="14793"/>
                      <a:pt x="2157" y="21406"/>
                    </a:cubicBezTo>
                    <a:cubicBezTo>
                      <a:pt x="3236" y="31744"/>
                      <a:pt x="2650" y="42624"/>
                      <a:pt x="2716" y="53095"/>
                    </a:cubicBezTo>
                    <a:cubicBezTo>
                      <a:pt x="4980" y="133052"/>
                      <a:pt x="-1401" y="231870"/>
                      <a:pt x="1947" y="316083"/>
                    </a:cubicBezTo>
                    <a:cubicBezTo>
                      <a:pt x="3912" y="320333"/>
                      <a:pt x="535925" y="316077"/>
                      <a:pt x="539107" y="317544"/>
                    </a:cubicBezTo>
                    <a:cubicBezTo>
                      <a:pt x="541841" y="317538"/>
                      <a:pt x="544060" y="315325"/>
                      <a:pt x="544066" y="312585"/>
                    </a:cubicBezTo>
                    <a:cubicBezTo>
                      <a:pt x="545322" y="212379"/>
                      <a:pt x="545770" y="111939"/>
                      <a:pt x="546750" y="121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8" name="Graphic 15">
                <a:extLst>
                  <a:ext uri="{FF2B5EF4-FFF2-40B4-BE49-F238E27FC236}">
                    <a16:creationId xmlns:a16="http://schemas.microsoft.com/office/drawing/2014/main" id="{F29440A5-F25E-4594-99F9-2C029015456A}"/>
                  </a:ext>
                </a:extLst>
              </p:cNvPr>
              <p:cNvGrpSpPr/>
              <p:nvPr/>
            </p:nvGrpSpPr>
            <p:grpSpPr>
              <a:xfrm>
                <a:off x="5958174" y="5431575"/>
                <a:ext cx="798028" cy="560358"/>
                <a:chOff x="5958174" y="5431575"/>
                <a:chExt cx="798028" cy="560358"/>
              </a:xfrm>
              <a:solidFill>
                <a:srgbClr val="000000"/>
              </a:solidFill>
            </p:grpSpPr>
            <p:sp>
              <p:nvSpPr>
                <p:cNvPr id="59" name="Graphic 15">
                  <a:extLst>
                    <a:ext uri="{FF2B5EF4-FFF2-40B4-BE49-F238E27FC236}">
                      <a16:creationId xmlns:a16="http://schemas.microsoft.com/office/drawing/2014/main" id="{DBF83A01-511D-4A27-AC9E-EA5B8C83E3D5}"/>
                    </a:ext>
                  </a:extLst>
                </p:cNvPr>
                <p:cNvSpPr/>
                <p:nvPr/>
              </p:nvSpPr>
              <p:spPr>
                <a:xfrm>
                  <a:off x="5958174" y="5431575"/>
                  <a:ext cx="798028" cy="560358"/>
                </a:xfrm>
                <a:custGeom>
                  <a:avLst/>
                  <a:gdLst>
                    <a:gd name="connsiteX0" fmla="*/ 794412 w 798028"/>
                    <a:gd name="connsiteY0" fmla="*/ 506614 h 560358"/>
                    <a:gd name="connsiteX1" fmla="*/ 782636 w 798028"/>
                    <a:gd name="connsiteY1" fmla="*/ 490587 h 560358"/>
                    <a:gd name="connsiteX2" fmla="*/ 766122 w 798028"/>
                    <a:gd name="connsiteY2" fmla="*/ 469237 h 560358"/>
                    <a:gd name="connsiteX3" fmla="*/ 732546 w 798028"/>
                    <a:gd name="connsiteY3" fmla="*/ 432108 h 560358"/>
                    <a:gd name="connsiteX4" fmla="*/ 706746 w 798028"/>
                    <a:gd name="connsiteY4" fmla="*/ 405683 h 560358"/>
                    <a:gd name="connsiteX5" fmla="*/ 708484 w 798028"/>
                    <a:gd name="connsiteY5" fmla="*/ 367619 h 560358"/>
                    <a:gd name="connsiteX6" fmla="*/ 709884 w 798028"/>
                    <a:gd name="connsiteY6" fmla="*/ 289045 h 560358"/>
                    <a:gd name="connsiteX7" fmla="*/ 711129 w 798028"/>
                    <a:gd name="connsiteY7" fmla="*/ 109700 h 560358"/>
                    <a:gd name="connsiteX8" fmla="*/ 710797 w 798028"/>
                    <a:gd name="connsiteY8" fmla="*/ 58736 h 560358"/>
                    <a:gd name="connsiteX9" fmla="*/ 704931 w 798028"/>
                    <a:gd name="connsiteY9" fmla="*/ 20329 h 560358"/>
                    <a:gd name="connsiteX10" fmla="*/ 683254 w 798028"/>
                    <a:gd name="connsiteY10" fmla="*/ 141 h 560358"/>
                    <a:gd name="connsiteX11" fmla="*/ 658450 w 798028"/>
                    <a:gd name="connsiteY11" fmla="*/ 257 h 560358"/>
                    <a:gd name="connsiteX12" fmla="*/ 604448 w 798028"/>
                    <a:gd name="connsiteY12" fmla="*/ 501 h 560358"/>
                    <a:gd name="connsiteX13" fmla="*/ 443991 w 798028"/>
                    <a:gd name="connsiteY13" fmla="*/ 1165 h 560358"/>
                    <a:gd name="connsiteX14" fmla="*/ 272649 w 798028"/>
                    <a:gd name="connsiteY14" fmla="*/ 1724 h 560358"/>
                    <a:gd name="connsiteX15" fmla="*/ 159448 w 798028"/>
                    <a:gd name="connsiteY15" fmla="*/ 1774 h 560358"/>
                    <a:gd name="connsiteX16" fmla="*/ 112064 w 798028"/>
                    <a:gd name="connsiteY16" fmla="*/ 8415 h 560358"/>
                    <a:gd name="connsiteX17" fmla="*/ 95302 w 798028"/>
                    <a:gd name="connsiteY17" fmla="*/ 62184 h 560358"/>
                    <a:gd name="connsiteX18" fmla="*/ 95130 w 798028"/>
                    <a:gd name="connsiteY18" fmla="*/ 78344 h 560358"/>
                    <a:gd name="connsiteX19" fmla="*/ 95252 w 798028"/>
                    <a:gd name="connsiteY19" fmla="*/ 237102 h 560358"/>
                    <a:gd name="connsiteX20" fmla="*/ 99126 w 798028"/>
                    <a:gd name="connsiteY20" fmla="*/ 392329 h 560358"/>
                    <a:gd name="connsiteX21" fmla="*/ 100543 w 798028"/>
                    <a:gd name="connsiteY21" fmla="*/ 400469 h 560358"/>
                    <a:gd name="connsiteX22" fmla="*/ 101334 w 798028"/>
                    <a:gd name="connsiteY22" fmla="*/ 409081 h 560358"/>
                    <a:gd name="connsiteX23" fmla="*/ 72960 w 798028"/>
                    <a:gd name="connsiteY23" fmla="*/ 434017 h 560358"/>
                    <a:gd name="connsiteX24" fmla="*/ 38826 w 798028"/>
                    <a:gd name="connsiteY24" fmla="*/ 469098 h 560358"/>
                    <a:gd name="connsiteX25" fmla="*/ 14387 w 798028"/>
                    <a:gd name="connsiteY25" fmla="*/ 499564 h 560358"/>
                    <a:gd name="connsiteX26" fmla="*/ 1205 w 798028"/>
                    <a:gd name="connsiteY26" fmla="*/ 530605 h 560358"/>
                    <a:gd name="connsiteX27" fmla="*/ 6301 w 798028"/>
                    <a:gd name="connsiteY27" fmla="*/ 542066 h 560358"/>
                    <a:gd name="connsiteX28" fmla="*/ 24725 w 798028"/>
                    <a:gd name="connsiteY28" fmla="*/ 553771 h 560358"/>
                    <a:gd name="connsiteX29" fmla="*/ 67061 w 798028"/>
                    <a:gd name="connsiteY29" fmla="*/ 557340 h 560358"/>
                    <a:gd name="connsiteX30" fmla="*/ 67869 w 798028"/>
                    <a:gd name="connsiteY30" fmla="*/ 557080 h 560358"/>
                    <a:gd name="connsiteX31" fmla="*/ 126642 w 798028"/>
                    <a:gd name="connsiteY31" fmla="*/ 559593 h 560358"/>
                    <a:gd name="connsiteX32" fmla="*/ 194872 w 798028"/>
                    <a:gd name="connsiteY32" fmla="*/ 560223 h 560358"/>
                    <a:gd name="connsiteX33" fmla="*/ 330292 w 798028"/>
                    <a:gd name="connsiteY33" fmla="*/ 560223 h 560358"/>
                    <a:gd name="connsiteX34" fmla="*/ 601171 w 798028"/>
                    <a:gd name="connsiteY34" fmla="*/ 560223 h 560358"/>
                    <a:gd name="connsiteX35" fmla="*/ 677111 w 798028"/>
                    <a:gd name="connsiteY35" fmla="*/ 560223 h 560358"/>
                    <a:gd name="connsiteX36" fmla="*/ 714522 w 798028"/>
                    <a:gd name="connsiteY36" fmla="*/ 560223 h 560358"/>
                    <a:gd name="connsiteX37" fmla="*/ 752181 w 798028"/>
                    <a:gd name="connsiteY37" fmla="*/ 558104 h 560358"/>
                    <a:gd name="connsiteX38" fmla="*/ 779171 w 798028"/>
                    <a:gd name="connsiteY38" fmla="*/ 548010 h 560358"/>
                    <a:gd name="connsiteX39" fmla="*/ 787816 w 798028"/>
                    <a:gd name="connsiteY39" fmla="*/ 539282 h 560358"/>
                    <a:gd name="connsiteX40" fmla="*/ 794412 w 798028"/>
                    <a:gd name="connsiteY40" fmla="*/ 506614 h 560358"/>
                    <a:gd name="connsiteX41" fmla="*/ 683093 w 798028"/>
                    <a:gd name="connsiteY41" fmla="*/ 15039 h 560358"/>
                    <a:gd name="connsiteX42" fmla="*/ 683093 w 798028"/>
                    <a:gd name="connsiteY42" fmla="*/ 15039 h 560358"/>
                    <a:gd name="connsiteX43" fmla="*/ 683093 w 798028"/>
                    <a:gd name="connsiteY43" fmla="*/ 15039 h 560358"/>
                    <a:gd name="connsiteX44" fmla="*/ 109895 w 798028"/>
                    <a:gd name="connsiteY44" fmla="*/ 109695 h 560358"/>
                    <a:gd name="connsiteX45" fmla="*/ 110161 w 798028"/>
                    <a:gd name="connsiteY45" fmla="*/ 63263 h 560358"/>
                    <a:gd name="connsiteX46" fmla="*/ 124312 w 798028"/>
                    <a:gd name="connsiteY46" fmla="*/ 18133 h 560358"/>
                    <a:gd name="connsiteX47" fmla="*/ 149719 w 798028"/>
                    <a:gd name="connsiteY47" fmla="*/ 16561 h 560358"/>
                    <a:gd name="connsiteX48" fmla="*/ 239112 w 798028"/>
                    <a:gd name="connsiteY48" fmla="*/ 16677 h 560358"/>
                    <a:gd name="connsiteX49" fmla="*/ 401018 w 798028"/>
                    <a:gd name="connsiteY49" fmla="*/ 16207 h 560358"/>
                    <a:gd name="connsiteX50" fmla="*/ 568299 w 798028"/>
                    <a:gd name="connsiteY50" fmla="*/ 15543 h 560358"/>
                    <a:gd name="connsiteX51" fmla="*/ 673740 w 798028"/>
                    <a:gd name="connsiteY51" fmla="*/ 15072 h 560358"/>
                    <a:gd name="connsiteX52" fmla="*/ 682717 w 798028"/>
                    <a:gd name="connsiteY52" fmla="*/ 15028 h 560358"/>
                    <a:gd name="connsiteX53" fmla="*/ 683049 w 798028"/>
                    <a:gd name="connsiteY53" fmla="*/ 15039 h 560358"/>
                    <a:gd name="connsiteX54" fmla="*/ 692418 w 798028"/>
                    <a:gd name="connsiteY54" fmla="*/ 30136 h 560358"/>
                    <a:gd name="connsiteX55" fmla="*/ 696176 w 798028"/>
                    <a:gd name="connsiteY55" fmla="*/ 81736 h 560358"/>
                    <a:gd name="connsiteX56" fmla="*/ 695484 w 798028"/>
                    <a:gd name="connsiteY56" fmla="*/ 245287 h 560358"/>
                    <a:gd name="connsiteX57" fmla="*/ 692739 w 798028"/>
                    <a:gd name="connsiteY57" fmla="*/ 393236 h 560358"/>
                    <a:gd name="connsiteX58" fmla="*/ 692568 w 798028"/>
                    <a:gd name="connsiteY58" fmla="*/ 396695 h 560358"/>
                    <a:gd name="connsiteX59" fmla="*/ 467134 w 798028"/>
                    <a:gd name="connsiteY59" fmla="*/ 396695 h 560358"/>
                    <a:gd name="connsiteX60" fmla="*/ 236538 w 798028"/>
                    <a:gd name="connsiteY60" fmla="*/ 396695 h 560358"/>
                    <a:gd name="connsiteX61" fmla="*/ 110609 w 798028"/>
                    <a:gd name="connsiteY61" fmla="*/ 396695 h 560358"/>
                    <a:gd name="connsiteX62" fmla="*/ 110985 w 798028"/>
                    <a:gd name="connsiteY62" fmla="*/ 391510 h 560358"/>
                    <a:gd name="connsiteX63" fmla="*/ 110825 w 798028"/>
                    <a:gd name="connsiteY63" fmla="*/ 364260 h 560358"/>
                    <a:gd name="connsiteX64" fmla="*/ 110476 w 798028"/>
                    <a:gd name="connsiteY64" fmla="*/ 284828 h 560358"/>
                    <a:gd name="connsiteX65" fmla="*/ 109895 w 798028"/>
                    <a:gd name="connsiteY65" fmla="*/ 109695 h 560358"/>
                    <a:gd name="connsiteX66" fmla="*/ 17729 w 798028"/>
                    <a:gd name="connsiteY66" fmla="*/ 520903 h 560358"/>
                    <a:gd name="connsiteX67" fmla="*/ 27868 w 798028"/>
                    <a:gd name="connsiteY67" fmla="*/ 506000 h 560358"/>
                    <a:gd name="connsiteX68" fmla="*/ 51134 w 798028"/>
                    <a:gd name="connsiteY68" fmla="*/ 475922 h 560358"/>
                    <a:gd name="connsiteX69" fmla="*/ 82512 w 798028"/>
                    <a:gd name="connsiteY69" fmla="*/ 440780 h 560358"/>
                    <a:gd name="connsiteX70" fmla="*/ 106995 w 798028"/>
                    <a:gd name="connsiteY70" fmla="*/ 411588 h 560358"/>
                    <a:gd name="connsiteX71" fmla="*/ 337564 w 798028"/>
                    <a:gd name="connsiteY71" fmla="*/ 411588 h 560358"/>
                    <a:gd name="connsiteX72" fmla="*/ 568171 w 798028"/>
                    <a:gd name="connsiteY72" fmla="*/ 411588 h 560358"/>
                    <a:gd name="connsiteX73" fmla="*/ 695008 w 798028"/>
                    <a:gd name="connsiteY73" fmla="*/ 411588 h 560358"/>
                    <a:gd name="connsiteX74" fmla="*/ 715424 w 798028"/>
                    <a:gd name="connsiteY74" fmla="*/ 436264 h 560358"/>
                    <a:gd name="connsiteX75" fmla="*/ 745989 w 798028"/>
                    <a:gd name="connsiteY75" fmla="*/ 468196 h 560358"/>
                    <a:gd name="connsiteX76" fmla="*/ 772243 w 798028"/>
                    <a:gd name="connsiteY76" fmla="*/ 504472 h 560358"/>
                    <a:gd name="connsiteX77" fmla="*/ 781269 w 798028"/>
                    <a:gd name="connsiteY77" fmla="*/ 518358 h 560358"/>
                    <a:gd name="connsiteX78" fmla="*/ 782940 w 798028"/>
                    <a:gd name="connsiteY78" fmla="*/ 524307 h 560358"/>
                    <a:gd name="connsiteX79" fmla="*/ 781878 w 798028"/>
                    <a:gd name="connsiteY79" fmla="*/ 526521 h 560358"/>
                    <a:gd name="connsiteX80" fmla="*/ 780168 w 798028"/>
                    <a:gd name="connsiteY80" fmla="*/ 528142 h 560358"/>
                    <a:gd name="connsiteX81" fmla="*/ 744710 w 798028"/>
                    <a:gd name="connsiteY81" fmla="*/ 526000 h 560358"/>
                    <a:gd name="connsiteX82" fmla="*/ 707300 w 798028"/>
                    <a:gd name="connsiteY82" fmla="*/ 526000 h 560358"/>
                    <a:gd name="connsiteX83" fmla="*/ 631349 w 798028"/>
                    <a:gd name="connsiteY83" fmla="*/ 526000 h 560358"/>
                    <a:gd name="connsiteX84" fmla="*/ 481590 w 798028"/>
                    <a:gd name="connsiteY84" fmla="*/ 526000 h 560358"/>
                    <a:gd name="connsiteX85" fmla="*/ 180931 w 798028"/>
                    <a:gd name="connsiteY85" fmla="*/ 526000 h 560358"/>
                    <a:gd name="connsiteX86" fmla="*/ 97272 w 798028"/>
                    <a:gd name="connsiteY86" fmla="*/ 526532 h 560358"/>
                    <a:gd name="connsiteX87" fmla="*/ 13496 w 798028"/>
                    <a:gd name="connsiteY87" fmla="*/ 529924 h 560358"/>
                    <a:gd name="connsiteX88" fmla="*/ 17729 w 798028"/>
                    <a:gd name="connsiteY88" fmla="*/ 520903 h 560358"/>
                    <a:gd name="connsiteX89" fmla="*/ 720023 w 798028"/>
                    <a:gd name="connsiteY89" fmla="*/ 545326 h 560358"/>
                    <a:gd name="connsiteX90" fmla="*/ 685916 w 798028"/>
                    <a:gd name="connsiteY90" fmla="*/ 545326 h 560358"/>
                    <a:gd name="connsiteX91" fmla="*/ 617680 w 798028"/>
                    <a:gd name="connsiteY91" fmla="*/ 545326 h 560358"/>
                    <a:gd name="connsiteX92" fmla="*/ 482259 w 798028"/>
                    <a:gd name="connsiteY92" fmla="*/ 545326 h 560358"/>
                    <a:gd name="connsiteX93" fmla="*/ 211380 w 798028"/>
                    <a:gd name="connsiteY93" fmla="*/ 545326 h 560358"/>
                    <a:gd name="connsiteX94" fmla="*/ 135441 w 798028"/>
                    <a:gd name="connsiteY94" fmla="*/ 545862 h 560358"/>
                    <a:gd name="connsiteX95" fmla="*/ 70597 w 798028"/>
                    <a:gd name="connsiteY95" fmla="*/ 548231 h 560358"/>
                    <a:gd name="connsiteX96" fmla="*/ 67050 w 798028"/>
                    <a:gd name="connsiteY96" fmla="*/ 545552 h 560358"/>
                    <a:gd name="connsiteX97" fmla="*/ 31050 w 798028"/>
                    <a:gd name="connsiteY97" fmla="*/ 540312 h 560358"/>
                    <a:gd name="connsiteX98" fmla="*/ 25942 w 798028"/>
                    <a:gd name="connsiteY98" fmla="*/ 538579 h 560358"/>
                    <a:gd name="connsiteX99" fmla="*/ 25898 w 798028"/>
                    <a:gd name="connsiteY99" fmla="*/ 538054 h 560358"/>
                    <a:gd name="connsiteX100" fmla="*/ 86253 w 798028"/>
                    <a:gd name="connsiteY100" fmla="*/ 540251 h 560358"/>
                    <a:gd name="connsiteX101" fmla="*/ 162204 w 798028"/>
                    <a:gd name="connsiteY101" fmla="*/ 540893 h 560358"/>
                    <a:gd name="connsiteX102" fmla="*/ 311963 w 798028"/>
                    <a:gd name="connsiteY102" fmla="*/ 540893 h 560358"/>
                    <a:gd name="connsiteX103" fmla="*/ 612621 w 798028"/>
                    <a:gd name="connsiteY103" fmla="*/ 540893 h 560358"/>
                    <a:gd name="connsiteX104" fmla="*/ 696281 w 798028"/>
                    <a:gd name="connsiteY104" fmla="*/ 540893 h 560358"/>
                    <a:gd name="connsiteX105" fmla="*/ 739198 w 798028"/>
                    <a:gd name="connsiteY105" fmla="*/ 540893 h 560358"/>
                    <a:gd name="connsiteX106" fmla="*/ 761916 w 798028"/>
                    <a:gd name="connsiteY106" fmla="*/ 540893 h 560358"/>
                    <a:gd name="connsiteX107" fmla="*/ 750588 w 798028"/>
                    <a:gd name="connsiteY107" fmla="*/ 547080 h 560358"/>
                    <a:gd name="connsiteX108" fmla="*/ 720023 w 798028"/>
                    <a:gd name="connsiteY108" fmla="*/ 545326 h 560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</a:cxnLst>
                  <a:rect l="l" t="t" r="r" b="b"/>
                  <a:pathLst>
                    <a:path w="798028" h="560358">
                      <a:moveTo>
                        <a:pt x="794412" y="506614"/>
                      </a:moveTo>
                      <a:cubicBezTo>
                        <a:pt x="791324" y="500720"/>
                        <a:pt x="786737" y="495784"/>
                        <a:pt x="782636" y="490587"/>
                      </a:cubicBezTo>
                      <a:cubicBezTo>
                        <a:pt x="777063" y="483526"/>
                        <a:pt x="771706" y="476293"/>
                        <a:pt x="766122" y="469237"/>
                      </a:cubicBezTo>
                      <a:cubicBezTo>
                        <a:pt x="755734" y="456110"/>
                        <a:pt x="744589" y="443735"/>
                        <a:pt x="732546" y="432108"/>
                      </a:cubicBezTo>
                      <a:cubicBezTo>
                        <a:pt x="723769" y="423635"/>
                        <a:pt x="715667" y="414100"/>
                        <a:pt x="706746" y="405683"/>
                      </a:cubicBezTo>
                      <a:cubicBezTo>
                        <a:pt x="708766" y="393286"/>
                        <a:pt x="708163" y="380071"/>
                        <a:pt x="708484" y="367619"/>
                      </a:cubicBezTo>
                      <a:cubicBezTo>
                        <a:pt x="709159" y="341431"/>
                        <a:pt x="709547" y="315238"/>
                        <a:pt x="709884" y="289045"/>
                      </a:cubicBezTo>
                      <a:cubicBezTo>
                        <a:pt x="710659" y="229271"/>
                        <a:pt x="711118" y="169486"/>
                        <a:pt x="711129" y="109700"/>
                      </a:cubicBezTo>
                      <a:cubicBezTo>
                        <a:pt x="711135" y="92722"/>
                        <a:pt x="711273" y="75710"/>
                        <a:pt x="710797" y="58736"/>
                      </a:cubicBezTo>
                      <a:cubicBezTo>
                        <a:pt x="710438" y="45964"/>
                        <a:pt x="709475" y="32366"/>
                        <a:pt x="704931" y="20329"/>
                      </a:cubicBezTo>
                      <a:cubicBezTo>
                        <a:pt x="701334" y="10805"/>
                        <a:pt x="694477" y="628"/>
                        <a:pt x="683254" y="141"/>
                      </a:cubicBezTo>
                      <a:cubicBezTo>
                        <a:pt x="675024" y="-219"/>
                        <a:pt x="666685" y="219"/>
                        <a:pt x="658450" y="257"/>
                      </a:cubicBezTo>
                      <a:cubicBezTo>
                        <a:pt x="640447" y="340"/>
                        <a:pt x="622450" y="423"/>
                        <a:pt x="604448" y="501"/>
                      </a:cubicBezTo>
                      <a:cubicBezTo>
                        <a:pt x="550960" y="739"/>
                        <a:pt x="497478" y="960"/>
                        <a:pt x="443991" y="1165"/>
                      </a:cubicBezTo>
                      <a:cubicBezTo>
                        <a:pt x="386879" y="1381"/>
                        <a:pt x="329761" y="1585"/>
                        <a:pt x="272649" y="1724"/>
                      </a:cubicBezTo>
                      <a:cubicBezTo>
                        <a:pt x="234917" y="1812"/>
                        <a:pt x="197179" y="1989"/>
                        <a:pt x="159448" y="1774"/>
                      </a:cubicBezTo>
                      <a:cubicBezTo>
                        <a:pt x="143609" y="1685"/>
                        <a:pt x="125258" y="-1956"/>
                        <a:pt x="112064" y="8415"/>
                      </a:cubicBezTo>
                      <a:cubicBezTo>
                        <a:pt x="96419" y="20717"/>
                        <a:pt x="95811" y="43993"/>
                        <a:pt x="95302" y="62184"/>
                      </a:cubicBezTo>
                      <a:cubicBezTo>
                        <a:pt x="95152" y="67569"/>
                        <a:pt x="95163" y="72959"/>
                        <a:pt x="95130" y="78344"/>
                      </a:cubicBezTo>
                      <a:cubicBezTo>
                        <a:pt x="94793" y="131261"/>
                        <a:pt x="94964" y="184184"/>
                        <a:pt x="95252" y="237102"/>
                      </a:cubicBezTo>
                      <a:cubicBezTo>
                        <a:pt x="95529" y="288724"/>
                        <a:pt x="94715" y="340845"/>
                        <a:pt x="99126" y="392329"/>
                      </a:cubicBezTo>
                      <a:cubicBezTo>
                        <a:pt x="99319" y="394592"/>
                        <a:pt x="99834" y="397464"/>
                        <a:pt x="100543" y="400469"/>
                      </a:cubicBezTo>
                      <a:cubicBezTo>
                        <a:pt x="99186" y="403165"/>
                        <a:pt x="99447" y="406717"/>
                        <a:pt x="101334" y="409081"/>
                      </a:cubicBezTo>
                      <a:cubicBezTo>
                        <a:pt x="91439" y="416839"/>
                        <a:pt x="82175" y="425567"/>
                        <a:pt x="72960" y="434017"/>
                      </a:cubicBezTo>
                      <a:cubicBezTo>
                        <a:pt x="60924" y="445052"/>
                        <a:pt x="49368" y="456602"/>
                        <a:pt x="38826" y="469098"/>
                      </a:cubicBezTo>
                      <a:cubicBezTo>
                        <a:pt x="30464" y="479010"/>
                        <a:pt x="22267" y="489254"/>
                        <a:pt x="14387" y="499564"/>
                      </a:cubicBezTo>
                      <a:cubicBezTo>
                        <a:pt x="9677" y="505729"/>
                        <a:pt x="-4125" y="521927"/>
                        <a:pt x="1205" y="530605"/>
                      </a:cubicBezTo>
                      <a:cubicBezTo>
                        <a:pt x="1326" y="534683"/>
                        <a:pt x="4049" y="539282"/>
                        <a:pt x="6301" y="542066"/>
                      </a:cubicBezTo>
                      <a:cubicBezTo>
                        <a:pt x="11072" y="547965"/>
                        <a:pt x="17663" y="551330"/>
                        <a:pt x="24725" y="553771"/>
                      </a:cubicBezTo>
                      <a:cubicBezTo>
                        <a:pt x="37763" y="558281"/>
                        <a:pt x="53547" y="560295"/>
                        <a:pt x="67061" y="557340"/>
                      </a:cubicBezTo>
                      <a:cubicBezTo>
                        <a:pt x="67348" y="557279"/>
                        <a:pt x="67609" y="557180"/>
                        <a:pt x="67869" y="557080"/>
                      </a:cubicBezTo>
                      <a:cubicBezTo>
                        <a:pt x="87365" y="558895"/>
                        <a:pt x="107084" y="559377"/>
                        <a:pt x="126642" y="559593"/>
                      </a:cubicBezTo>
                      <a:cubicBezTo>
                        <a:pt x="149387" y="559847"/>
                        <a:pt x="172127" y="560223"/>
                        <a:pt x="194872" y="560223"/>
                      </a:cubicBezTo>
                      <a:cubicBezTo>
                        <a:pt x="240014" y="560223"/>
                        <a:pt x="285150" y="560223"/>
                        <a:pt x="330292" y="560223"/>
                      </a:cubicBezTo>
                      <a:cubicBezTo>
                        <a:pt x="420587" y="560223"/>
                        <a:pt x="510877" y="560223"/>
                        <a:pt x="601171" y="560223"/>
                      </a:cubicBezTo>
                      <a:cubicBezTo>
                        <a:pt x="626484" y="560223"/>
                        <a:pt x="651798" y="560223"/>
                        <a:pt x="677111" y="560223"/>
                      </a:cubicBezTo>
                      <a:cubicBezTo>
                        <a:pt x="689579" y="560223"/>
                        <a:pt x="702048" y="560223"/>
                        <a:pt x="714522" y="560223"/>
                      </a:cubicBezTo>
                      <a:cubicBezTo>
                        <a:pt x="727134" y="560223"/>
                        <a:pt x="739890" y="561159"/>
                        <a:pt x="752181" y="558104"/>
                      </a:cubicBezTo>
                      <a:cubicBezTo>
                        <a:pt x="761363" y="560450"/>
                        <a:pt x="772392" y="553350"/>
                        <a:pt x="779171" y="548010"/>
                      </a:cubicBezTo>
                      <a:cubicBezTo>
                        <a:pt x="782426" y="545447"/>
                        <a:pt x="785409" y="542536"/>
                        <a:pt x="787816" y="539282"/>
                      </a:cubicBezTo>
                      <a:cubicBezTo>
                        <a:pt x="800649" y="534949"/>
                        <a:pt x="799581" y="516487"/>
                        <a:pt x="794412" y="506614"/>
                      </a:cubicBezTo>
                      <a:close/>
                      <a:moveTo>
                        <a:pt x="683093" y="15039"/>
                      </a:moveTo>
                      <a:cubicBezTo>
                        <a:pt x="683846" y="15105"/>
                        <a:pt x="684084" y="15371"/>
                        <a:pt x="683093" y="15039"/>
                      </a:cubicBezTo>
                      <a:lnTo>
                        <a:pt x="683093" y="15039"/>
                      </a:lnTo>
                      <a:close/>
                      <a:moveTo>
                        <a:pt x="109895" y="109695"/>
                      </a:moveTo>
                      <a:cubicBezTo>
                        <a:pt x="109923" y="94221"/>
                        <a:pt x="109823" y="78737"/>
                        <a:pt x="110161" y="63263"/>
                      </a:cubicBezTo>
                      <a:cubicBezTo>
                        <a:pt x="110465" y="49633"/>
                        <a:pt x="109497" y="25094"/>
                        <a:pt x="124312" y="18133"/>
                      </a:cubicBezTo>
                      <a:cubicBezTo>
                        <a:pt x="132214" y="14419"/>
                        <a:pt x="141307" y="16400"/>
                        <a:pt x="149719" y="16561"/>
                      </a:cubicBezTo>
                      <a:cubicBezTo>
                        <a:pt x="179503" y="17114"/>
                        <a:pt x="209327" y="16727"/>
                        <a:pt x="239112" y="16677"/>
                      </a:cubicBezTo>
                      <a:cubicBezTo>
                        <a:pt x="293080" y="16583"/>
                        <a:pt x="347049" y="16400"/>
                        <a:pt x="401018" y="16207"/>
                      </a:cubicBezTo>
                      <a:cubicBezTo>
                        <a:pt x="456780" y="16007"/>
                        <a:pt x="512537" y="15780"/>
                        <a:pt x="568299" y="15543"/>
                      </a:cubicBezTo>
                      <a:cubicBezTo>
                        <a:pt x="603446" y="15393"/>
                        <a:pt x="638593" y="15238"/>
                        <a:pt x="673740" y="15072"/>
                      </a:cubicBezTo>
                      <a:cubicBezTo>
                        <a:pt x="676735" y="15061"/>
                        <a:pt x="679729" y="15089"/>
                        <a:pt x="682717" y="15028"/>
                      </a:cubicBezTo>
                      <a:cubicBezTo>
                        <a:pt x="682833" y="15028"/>
                        <a:pt x="682944" y="15028"/>
                        <a:pt x="683049" y="15039"/>
                      </a:cubicBezTo>
                      <a:cubicBezTo>
                        <a:pt x="688794" y="17142"/>
                        <a:pt x="690996" y="24785"/>
                        <a:pt x="692418" y="30136"/>
                      </a:cubicBezTo>
                      <a:cubicBezTo>
                        <a:pt x="696829" y="46755"/>
                        <a:pt x="696087" y="64664"/>
                        <a:pt x="696176" y="81736"/>
                      </a:cubicBezTo>
                      <a:cubicBezTo>
                        <a:pt x="696458" y="136253"/>
                        <a:pt x="696016" y="190775"/>
                        <a:pt x="695484" y="245287"/>
                      </a:cubicBezTo>
                      <a:cubicBezTo>
                        <a:pt x="695003" y="294574"/>
                        <a:pt x="695019" y="343988"/>
                        <a:pt x="692739" y="393236"/>
                      </a:cubicBezTo>
                      <a:cubicBezTo>
                        <a:pt x="692684" y="394387"/>
                        <a:pt x="692629" y="395544"/>
                        <a:pt x="692568" y="396695"/>
                      </a:cubicBezTo>
                      <a:cubicBezTo>
                        <a:pt x="617425" y="396695"/>
                        <a:pt x="542277" y="396695"/>
                        <a:pt x="467134" y="396695"/>
                      </a:cubicBezTo>
                      <a:cubicBezTo>
                        <a:pt x="390271" y="396695"/>
                        <a:pt x="313402" y="396695"/>
                        <a:pt x="236538" y="396695"/>
                      </a:cubicBezTo>
                      <a:cubicBezTo>
                        <a:pt x="194562" y="396695"/>
                        <a:pt x="152585" y="396695"/>
                        <a:pt x="110609" y="396695"/>
                      </a:cubicBezTo>
                      <a:cubicBezTo>
                        <a:pt x="110814" y="394885"/>
                        <a:pt x="110980" y="393386"/>
                        <a:pt x="110985" y="391510"/>
                      </a:cubicBezTo>
                      <a:cubicBezTo>
                        <a:pt x="111002" y="382428"/>
                        <a:pt x="110802" y="373341"/>
                        <a:pt x="110825" y="364260"/>
                      </a:cubicBezTo>
                      <a:cubicBezTo>
                        <a:pt x="110886" y="337784"/>
                        <a:pt x="110714" y="311303"/>
                        <a:pt x="110476" y="284828"/>
                      </a:cubicBezTo>
                      <a:cubicBezTo>
                        <a:pt x="109945" y="226454"/>
                        <a:pt x="109779" y="168074"/>
                        <a:pt x="109895" y="109695"/>
                      </a:cubicBezTo>
                      <a:close/>
                      <a:moveTo>
                        <a:pt x="17729" y="520903"/>
                      </a:moveTo>
                      <a:cubicBezTo>
                        <a:pt x="20657" y="515662"/>
                        <a:pt x="24205" y="510748"/>
                        <a:pt x="27868" y="506000"/>
                      </a:cubicBezTo>
                      <a:cubicBezTo>
                        <a:pt x="35599" y="495989"/>
                        <a:pt x="43164" y="485734"/>
                        <a:pt x="51134" y="475922"/>
                      </a:cubicBezTo>
                      <a:cubicBezTo>
                        <a:pt x="61034" y="463736"/>
                        <a:pt x="71925" y="452363"/>
                        <a:pt x="82512" y="440780"/>
                      </a:cubicBezTo>
                      <a:cubicBezTo>
                        <a:pt x="90979" y="431516"/>
                        <a:pt x="99939" y="422103"/>
                        <a:pt x="106995" y="411588"/>
                      </a:cubicBezTo>
                      <a:cubicBezTo>
                        <a:pt x="183853" y="411588"/>
                        <a:pt x="260706" y="411588"/>
                        <a:pt x="337564" y="411588"/>
                      </a:cubicBezTo>
                      <a:cubicBezTo>
                        <a:pt x="414433" y="411588"/>
                        <a:pt x="491302" y="411588"/>
                        <a:pt x="568171" y="411588"/>
                      </a:cubicBezTo>
                      <a:cubicBezTo>
                        <a:pt x="610447" y="411588"/>
                        <a:pt x="652727" y="411588"/>
                        <a:pt x="695008" y="411588"/>
                      </a:cubicBezTo>
                      <a:cubicBezTo>
                        <a:pt x="699535" y="421178"/>
                        <a:pt x="707947" y="428937"/>
                        <a:pt x="715424" y="436264"/>
                      </a:cubicBezTo>
                      <a:cubicBezTo>
                        <a:pt x="725955" y="446574"/>
                        <a:pt x="736780" y="456641"/>
                        <a:pt x="745989" y="468196"/>
                      </a:cubicBezTo>
                      <a:cubicBezTo>
                        <a:pt x="755297" y="479879"/>
                        <a:pt x="763266" y="492552"/>
                        <a:pt x="772243" y="504472"/>
                      </a:cubicBezTo>
                      <a:cubicBezTo>
                        <a:pt x="775541" y="508856"/>
                        <a:pt x="778856" y="513416"/>
                        <a:pt x="781269" y="518358"/>
                      </a:cubicBezTo>
                      <a:cubicBezTo>
                        <a:pt x="782309" y="520488"/>
                        <a:pt x="783399" y="522652"/>
                        <a:pt x="782940" y="524307"/>
                      </a:cubicBezTo>
                      <a:cubicBezTo>
                        <a:pt x="782724" y="525071"/>
                        <a:pt x="782337" y="525807"/>
                        <a:pt x="781878" y="526521"/>
                      </a:cubicBezTo>
                      <a:cubicBezTo>
                        <a:pt x="781308" y="527063"/>
                        <a:pt x="780738" y="527600"/>
                        <a:pt x="780168" y="528142"/>
                      </a:cubicBezTo>
                      <a:cubicBezTo>
                        <a:pt x="768446" y="525519"/>
                        <a:pt x="756697" y="526000"/>
                        <a:pt x="744710" y="526000"/>
                      </a:cubicBezTo>
                      <a:cubicBezTo>
                        <a:pt x="732242" y="526000"/>
                        <a:pt x="719768" y="526000"/>
                        <a:pt x="707300" y="526000"/>
                      </a:cubicBezTo>
                      <a:cubicBezTo>
                        <a:pt x="681981" y="526000"/>
                        <a:pt x="656668" y="526000"/>
                        <a:pt x="631349" y="526000"/>
                      </a:cubicBezTo>
                      <a:cubicBezTo>
                        <a:pt x="581431" y="526000"/>
                        <a:pt x="531513" y="526000"/>
                        <a:pt x="481590" y="526000"/>
                      </a:cubicBezTo>
                      <a:cubicBezTo>
                        <a:pt x="381372" y="526000"/>
                        <a:pt x="281149" y="526000"/>
                        <a:pt x="180931" y="526000"/>
                      </a:cubicBezTo>
                      <a:cubicBezTo>
                        <a:pt x="153039" y="526000"/>
                        <a:pt x="125158" y="526249"/>
                        <a:pt x="97272" y="526532"/>
                      </a:cubicBezTo>
                      <a:cubicBezTo>
                        <a:pt x="69368" y="526814"/>
                        <a:pt x="41261" y="527113"/>
                        <a:pt x="13496" y="529924"/>
                      </a:cubicBezTo>
                      <a:cubicBezTo>
                        <a:pt x="15228" y="527212"/>
                        <a:pt x="16158" y="523720"/>
                        <a:pt x="17729" y="520903"/>
                      </a:cubicBezTo>
                      <a:close/>
                      <a:moveTo>
                        <a:pt x="720023" y="545326"/>
                      </a:moveTo>
                      <a:cubicBezTo>
                        <a:pt x="708655" y="545326"/>
                        <a:pt x="697283" y="545326"/>
                        <a:pt x="685916" y="545326"/>
                      </a:cubicBezTo>
                      <a:cubicBezTo>
                        <a:pt x="663170" y="545326"/>
                        <a:pt x="640425" y="545326"/>
                        <a:pt x="617680" y="545326"/>
                      </a:cubicBezTo>
                      <a:cubicBezTo>
                        <a:pt x="572538" y="545326"/>
                        <a:pt x="527401" y="545326"/>
                        <a:pt x="482259" y="545326"/>
                      </a:cubicBezTo>
                      <a:cubicBezTo>
                        <a:pt x="391965" y="545326"/>
                        <a:pt x="301675" y="545326"/>
                        <a:pt x="211380" y="545326"/>
                      </a:cubicBezTo>
                      <a:cubicBezTo>
                        <a:pt x="186062" y="545326"/>
                        <a:pt x="160754" y="545580"/>
                        <a:pt x="135441" y="545862"/>
                      </a:cubicBezTo>
                      <a:cubicBezTo>
                        <a:pt x="113863" y="546106"/>
                        <a:pt x="92119" y="546372"/>
                        <a:pt x="70597" y="548231"/>
                      </a:cubicBezTo>
                      <a:cubicBezTo>
                        <a:pt x="69883" y="546941"/>
                        <a:pt x="68710" y="545918"/>
                        <a:pt x="67050" y="545552"/>
                      </a:cubicBezTo>
                      <a:cubicBezTo>
                        <a:pt x="55146" y="542918"/>
                        <a:pt x="42893" y="543699"/>
                        <a:pt x="31050" y="540312"/>
                      </a:cubicBezTo>
                      <a:cubicBezTo>
                        <a:pt x="29351" y="539825"/>
                        <a:pt x="27636" y="539249"/>
                        <a:pt x="25942" y="538579"/>
                      </a:cubicBezTo>
                      <a:cubicBezTo>
                        <a:pt x="25422" y="538375"/>
                        <a:pt x="25394" y="538015"/>
                        <a:pt x="25898" y="538054"/>
                      </a:cubicBezTo>
                      <a:cubicBezTo>
                        <a:pt x="45959" y="539592"/>
                        <a:pt x="66170" y="540046"/>
                        <a:pt x="86253" y="540251"/>
                      </a:cubicBezTo>
                      <a:cubicBezTo>
                        <a:pt x="111566" y="540505"/>
                        <a:pt x="136885" y="540893"/>
                        <a:pt x="162204" y="540893"/>
                      </a:cubicBezTo>
                      <a:cubicBezTo>
                        <a:pt x="212122" y="540893"/>
                        <a:pt x="262045" y="540893"/>
                        <a:pt x="311963" y="540893"/>
                      </a:cubicBezTo>
                      <a:cubicBezTo>
                        <a:pt x="412181" y="540893"/>
                        <a:pt x="512404" y="540893"/>
                        <a:pt x="612621" y="540893"/>
                      </a:cubicBezTo>
                      <a:cubicBezTo>
                        <a:pt x="640508" y="540893"/>
                        <a:pt x="668394" y="540893"/>
                        <a:pt x="696281" y="540893"/>
                      </a:cubicBezTo>
                      <a:cubicBezTo>
                        <a:pt x="710587" y="540893"/>
                        <a:pt x="724893" y="540893"/>
                        <a:pt x="739198" y="540893"/>
                      </a:cubicBezTo>
                      <a:cubicBezTo>
                        <a:pt x="746775" y="540893"/>
                        <a:pt x="754373" y="541158"/>
                        <a:pt x="761916" y="540893"/>
                      </a:cubicBezTo>
                      <a:cubicBezTo>
                        <a:pt x="757893" y="542680"/>
                        <a:pt x="753781" y="544440"/>
                        <a:pt x="750588" y="547080"/>
                      </a:cubicBezTo>
                      <a:cubicBezTo>
                        <a:pt x="740521" y="544866"/>
                        <a:pt x="730371" y="545326"/>
                        <a:pt x="720023" y="54532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0" name="Graphic 15">
                  <a:extLst>
                    <a:ext uri="{FF2B5EF4-FFF2-40B4-BE49-F238E27FC236}">
                      <a16:creationId xmlns:a16="http://schemas.microsoft.com/office/drawing/2014/main" id="{C23FDE19-D337-493B-B1E2-59A2FE537CB0}"/>
                    </a:ext>
                  </a:extLst>
                </p:cNvPr>
                <p:cNvSpPr/>
                <p:nvPr/>
              </p:nvSpPr>
              <p:spPr>
                <a:xfrm>
                  <a:off x="6080117" y="5448306"/>
                  <a:ext cx="565764" cy="351535"/>
                </a:xfrm>
                <a:custGeom>
                  <a:avLst/>
                  <a:gdLst>
                    <a:gd name="connsiteX0" fmla="*/ 7471 w 565764"/>
                    <a:gd name="connsiteY0" fmla="*/ 351535 h 351535"/>
                    <a:gd name="connsiteX1" fmla="*/ 436328 w 565764"/>
                    <a:gd name="connsiteY1" fmla="*/ 351535 h 351535"/>
                    <a:gd name="connsiteX2" fmla="*/ 557260 w 565764"/>
                    <a:gd name="connsiteY2" fmla="*/ 351535 h 351535"/>
                    <a:gd name="connsiteX3" fmla="*/ 563342 w 565764"/>
                    <a:gd name="connsiteY3" fmla="*/ 339947 h 351535"/>
                    <a:gd name="connsiteX4" fmla="*/ 563436 w 565764"/>
                    <a:gd name="connsiteY4" fmla="*/ 338763 h 351535"/>
                    <a:gd name="connsiteX5" fmla="*/ 564941 w 565764"/>
                    <a:gd name="connsiteY5" fmla="*/ 231644 h 351535"/>
                    <a:gd name="connsiteX6" fmla="*/ 565667 w 565764"/>
                    <a:gd name="connsiteY6" fmla="*/ 77147 h 351535"/>
                    <a:gd name="connsiteX7" fmla="*/ 565080 w 565764"/>
                    <a:gd name="connsiteY7" fmla="*/ 44966 h 351535"/>
                    <a:gd name="connsiteX8" fmla="*/ 562556 w 565764"/>
                    <a:gd name="connsiteY8" fmla="*/ 28071 h 351535"/>
                    <a:gd name="connsiteX9" fmla="*/ 557963 w 565764"/>
                    <a:gd name="connsiteY9" fmla="*/ 14733 h 351535"/>
                    <a:gd name="connsiteX10" fmla="*/ 286275 w 565764"/>
                    <a:gd name="connsiteY10" fmla="*/ 14733 h 351535"/>
                    <a:gd name="connsiteX11" fmla="*/ 288611 w 565764"/>
                    <a:gd name="connsiteY11" fmla="*/ 12254 h 351535"/>
                    <a:gd name="connsiteX12" fmla="*/ 289397 w 565764"/>
                    <a:gd name="connsiteY12" fmla="*/ 10383 h 351535"/>
                    <a:gd name="connsiteX13" fmla="*/ 289397 w 565764"/>
                    <a:gd name="connsiteY13" fmla="*/ 6294 h 351535"/>
                    <a:gd name="connsiteX14" fmla="*/ 287764 w 565764"/>
                    <a:gd name="connsiteY14" fmla="*/ 3056 h 351535"/>
                    <a:gd name="connsiteX15" fmla="*/ 285589 w 565764"/>
                    <a:gd name="connsiteY15" fmla="*/ 1058 h 351535"/>
                    <a:gd name="connsiteX16" fmla="*/ 283735 w 565764"/>
                    <a:gd name="connsiteY16" fmla="*/ 278 h 351535"/>
                    <a:gd name="connsiteX17" fmla="*/ 279612 w 565764"/>
                    <a:gd name="connsiteY17" fmla="*/ 278 h 351535"/>
                    <a:gd name="connsiteX18" fmla="*/ 277758 w 565764"/>
                    <a:gd name="connsiteY18" fmla="*/ 1058 h 351535"/>
                    <a:gd name="connsiteX19" fmla="*/ 274975 w 565764"/>
                    <a:gd name="connsiteY19" fmla="*/ 3842 h 351535"/>
                    <a:gd name="connsiteX20" fmla="*/ 274117 w 565764"/>
                    <a:gd name="connsiteY20" fmla="*/ 5895 h 351535"/>
                    <a:gd name="connsiteX21" fmla="*/ 274089 w 565764"/>
                    <a:gd name="connsiteY21" fmla="*/ 6006 h 351535"/>
                    <a:gd name="connsiteX22" fmla="*/ 274078 w 565764"/>
                    <a:gd name="connsiteY22" fmla="*/ 6061 h 351535"/>
                    <a:gd name="connsiteX23" fmla="*/ 273802 w 565764"/>
                    <a:gd name="connsiteY23" fmla="*/ 8120 h 351535"/>
                    <a:gd name="connsiteX24" fmla="*/ 274892 w 565764"/>
                    <a:gd name="connsiteY24" fmla="*/ 12304 h 351535"/>
                    <a:gd name="connsiteX25" fmla="*/ 277133 w 565764"/>
                    <a:gd name="connsiteY25" fmla="*/ 14733 h 351535"/>
                    <a:gd name="connsiteX26" fmla="*/ 131558 w 565764"/>
                    <a:gd name="connsiteY26" fmla="*/ 14733 h 351535"/>
                    <a:gd name="connsiteX27" fmla="*/ 10454 w 565764"/>
                    <a:gd name="connsiteY27" fmla="*/ 14733 h 351535"/>
                    <a:gd name="connsiteX28" fmla="*/ 3492 w 565764"/>
                    <a:gd name="connsiteY28" fmla="*/ 24158 h 351535"/>
                    <a:gd name="connsiteX29" fmla="*/ 3465 w 565764"/>
                    <a:gd name="connsiteY29" fmla="*/ 24534 h 351535"/>
                    <a:gd name="connsiteX30" fmla="*/ 2164 w 565764"/>
                    <a:gd name="connsiteY30" fmla="*/ 42487 h 351535"/>
                    <a:gd name="connsiteX31" fmla="*/ 2181 w 565764"/>
                    <a:gd name="connsiteY31" fmla="*/ 69494 h 351535"/>
                    <a:gd name="connsiteX32" fmla="*/ 2109 w 565764"/>
                    <a:gd name="connsiteY32" fmla="*/ 141487 h 351535"/>
                    <a:gd name="connsiteX33" fmla="*/ 437 w 565764"/>
                    <a:gd name="connsiteY33" fmla="*/ 293598 h 351535"/>
                    <a:gd name="connsiteX34" fmla="*/ 0 w 565764"/>
                    <a:gd name="connsiteY34" fmla="*/ 338763 h 351535"/>
                    <a:gd name="connsiteX35" fmla="*/ 587 w 565764"/>
                    <a:gd name="connsiteY35" fmla="*/ 341768 h 351535"/>
                    <a:gd name="connsiteX36" fmla="*/ 7471 w 565764"/>
                    <a:gd name="connsiteY36" fmla="*/ 351535 h 351535"/>
                    <a:gd name="connsiteX37" fmla="*/ 437053 w 565764"/>
                    <a:gd name="connsiteY37" fmla="*/ 29620 h 351535"/>
                    <a:gd name="connsiteX38" fmla="*/ 551787 w 565764"/>
                    <a:gd name="connsiteY38" fmla="*/ 29620 h 351535"/>
                    <a:gd name="connsiteX39" fmla="*/ 550713 w 565764"/>
                    <a:gd name="connsiteY39" fmla="*/ 42481 h 351535"/>
                    <a:gd name="connsiteX40" fmla="*/ 550730 w 565764"/>
                    <a:gd name="connsiteY40" fmla="*/ 69488 h 351535"/>
                    <a:gd name="connsiteX41" fmla="*/ 550658 w 565764"/>
                    <a:gd name="connsiteY41" fmla="*/ 141482 h 351535"/>
                    <a:gd name="connsiteX42" fmla="*/ 548986 w 565764"/>
                    <a:gd name="connsiteY42" fmla="*/ 293593 h 351535"/>
                    <a:gd name="connsiteX43" fmla="*/ 548561 w 565764"/>
                    <a:gd name="connsiteY43" fmla="*/ 336643 h 351535"/>
                    <a:gd name="connsiteX44" fmla="*/ 128442 w 565764"/>
                    <a:gd name="connsiteY44" fmla="*/ 336643 h 351535"/>
                    <a:gd name="connsiteX45" fmla="*/ 14926 w 565764"/>
                    <a:gd name="connsiteY45" fmla="*/ 336643 h 351535"/>
                    <a:gd name="connsiteX46" fmla="*/ 16425 w 565764"/>
                    <a:gd name="connsiteY46" fmla="*/ 231638 h 351535"/>
                    <a:gd name="connsiteX47" fmla="*/ 17151 w 565764"/>
                    <a:gd name="connsiteY47" fmla="*/ 77142 h 351535"/>
                    <a:gd name="connsiteX48" fmla="*/ 16564 w 565764"/>
                    <a:gd name="connsiteY48" fmla="*/ 44961 h 351535"/>
                    <a:gd name="connsiteX49" fmla="*/ 14306 w 565764"/>
                    <a:gd name="connsiteY49" fmla="*/ 29620 h 351535"/>
                    <a:gd name="connsiteX50" fmla="*/ 437053 w 565764"/>
                    <a:gd name="connsiteY50" fmla="*/ 29620 h 351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565764" h="351535">
                      <a:moveTo>
                        <a:pt x="7471" y="351535"/>
                      </a:moveTo>
                      <a:cubicBezTo>
                        <a:pt x="150424" y="351535"/>
                        <a:pt x="293376" y="351535"/>
                        <a:pt x="436328" y="351535"/>
                      </a:cubicBezTo>
                      <a:cubicBezTo>
                        <a:pt x="476639" y="351535"/>
                        <a:pt x="516949" y="351535"/>
                        <a:pt x="557260" y="351535"/>
                      </a:cubicBezTo>
                      <a:cubicBezTo>
                        <a:pt x="563923" y="351535"/>
                        <a:pt x="565954" y="344330"/>
                        <a:pt x="563342" y="339947"/>
                      </a:cubicBezTo>
                      <a:cubicBezTo>
                        <a:pt x="563397" y="339565"/>
                        <a:pt x="563436" y="339178"/>
                        <a:pt x="563436" y="338763"/>
                      </a:cubicBezTo>
                      <a:cubicBezTo>
                        <a:pt x="563453" y="303056"/>
                        <a:pt x="564488" y="267345"/>
                        <a:pt x="564941" y="231644"/>
                      </a:cubicBezTo>
                      <a:cubicBezTo>
                        <a:pt x="565595" y="180154"/>
                        <a:pt x="565949" y="128642"/>
                        <a:pt x="565667" y="77147"/>
                      </a:cubicBezTo>
                      <a:cubicBezTo>
                        <a:pt x="565605" y="66516"/>
                        <a:pt x="566176" y="55548"/>
                        <a:pt x="565080" y="44966"/>
                      </a:cubicBezTo>
                      <a:cubicBezTo>
                        <a:pt x="564488" y="39266"/>
                        <a:pt x="563536" y="33682"/>
                        <a:pt x="562556" y="28071"/>
                      </a:cubicBezTo>
                      <a:cubicBezTo>
                        <a:pt x="567161" y="24257"/>
                        <a:pt x="565639" y="14733"/>
                        <a:pt x="557963" y="14733"/>
                      </a:cubicBezTo>
                      <a:cubicBezTo>
                        <a:pt x="467402" y="14733"/>
                        <a:pt x="376842" y="14733"/>
                        <a:pt x="286275" y="14733"/>
                      </a:cubicBezTo>
                      <a:cubicBezTo>
                        <a:pt x="287227" y="14080"/>
                        <a:pt x="288019" y="13267"/>
                        <a:pt x="288611" y="12254"/>
                      </a:cubicBezTo>
                      <a:cubicBezTo>
                        <a:pt x="288949" y="11656"/>
                        <a:pt x="289214" y="11031"/>
                        <a:pt x="289397" y="10383"/>
                      </a:cubicBezTo>
                      <a:cubicBezTo>
                        <a:pt x="289762" y="9022"/>
                        <a:pt x="289762" y="7655"/>
                        <a:pt x="289397" y="6294"/>
                      </a:cubicBezTo>
                      <a:cubicBezTo>
                        <a:pt x="289159" y="5292"/>
                        <a:pt x="288450" y="3809"/>
                        <a:pt x="287764" y="3056"/>
                      </a:cubicBezTo>
                      <a:cubicBezTo>
                        <a:pt x="287216" y="2215"/>
                        <a:pt x="286491" y="1545"/>
                        <a:pt x="285589" y="1058"/>
                      </a:cubicBezTo>
                      <a:cubicBezTo>
                        <a:pt x="284970" y="798"/>
                        <a:pt x="284355" y="538"/>
                        <a:pt x="283735" y="278"/>
                      </a:cubicBezTo>
                      <a:cubicBezTo>
                        <a:pt x="282363" y="-93"/>
                        <a:pt x="280985" y="-93"/>
                        <a:pt x="279612" y="278"/>
                      </a:cubicBezTo>
                      <a:cubicBezTo>
                        <a:pt x="278993" y="538"/>
                        <a:pt x="278378" y="798"/>
                        <a:pt x="277758" y="1058"/>
                      </a:cubicBezTo>
                      <a:cubicBezTo>
                        <a:pt x="276591" y="1750"/>
                        <a:pt x="275666" y="2674"/>
                        <a:pt x="274975" y="3842"/>
                      </a:cubicBezTo>
                      <a:cubicBezTo>
                        <a:pt x="274659" y="4512"/>
                        <a:pt x="274322" y="5181"/>
                        <a:pt x="274117" y="5895"/>
                      </a:cubicBezTo>
                      <a:cubicBezTo>
                        <a:pt x="274106" y="5934"/>
                        <a:pt x="274101" y="5967"/>
                        <a:pt x="274089" y="6006"/>
                      </a:cubicBezTo>
                      <a:cubicBezTo>
                        <a:pt x="274084" y="6023"/>
                        <a:pt x="274084" y="6039"/>
                        <a:pt x="274078" y="6061"/>
                      </a:cubicBezTo>
                      <a:cubicBezTo>
                        <a:pt x="273984" y="6747"/>
                        <a:pt x="273896" y="7434"/>
                        <a:pt x="273802" y="8120"/>
                      </a:cubicBezTo>
                      <a:cubicBezTo>
                        <a:pt x="273713" y="9492"/>
                        <a:pt x="274200" y="11125"/>
                        <a:pt x="274892" y="12304"/>
                      </a:cubicBezTo>
                      <a:cubicBezTo>
                        <a:pt x="275456" y="13267"/>
                        <a:pt x="276231" y="14091"/>
                        <a:pt x="277133" y="14733"/>
                      </a:cubicBezTo>
                      <a:cubicBezTo>
                        <a:pt x="228610" y="14733"/>
                        <a:pt x="180081" y="14733"/>
                        <a:pt x="131558" y="14733"/>
                      </a:cubicBezTo>
                      <a:cubicBezTo>
                        <a:pt x="91192" y="14733"/>
                        <a:pt x="50820" y="14733"/>
                        <a:pt x="10454" y="14733"/>
                      </a:cubicBezTo>
                      <a:cubicBezTo>
                        <a:pt x="4804" y="14733"/>
                        <a:pt x="2485" y="19908"/>
                        <a:pt x="3492" y="24158"/>
                      </a:cubicBezTo>
                      <a:cubicBezTo>
                        <a:pt x="3481" y="24285"/>
                        <a:pt x="3465" y="24412"/>
                        <a:pt x="3465" y="24534"/>
                      </a:cubicBezTo>
                      <a:cubicBezTo>
                        <a:pt x="3381" y="30495"/>
                        <a:pt x="2557" y="36538"/>
                        <a:pt x="2164" y="42487"/>
                      </a:cubicBezTo>
                      <a:cubicBezTo>
                        <a:pt x="1577" y="51452"/>
                        <a:pt x="2109" y="60512"/>
                        <a:pt x="2181" y="69494"/>
                      </a:cubicBezTo>
                      <a:cubicBezTo>
                        <a:pt x="2374" y="93490"/>
                        <a:pt x="2336" y="117491"/>
                        <a:pt x="2109" y="141487"/>
                      </a:cubicBezTo>
                      <a:cubicBezTo>
                        <a:pt x="1627" y="192191"/>
                        <a:pt x="875" y="242895"/>
                        <a:pt x="437" y="293598"/>
                      </a:cubicBezTo>
                      <a:cubicBezTo>
                        <a:pt x="310" y="308651"/>
                        <a:pt x="11" y="323710"/>
                        <a:pt x="0" y="338763"/>
                      </a:cubicBezTo>
                      <a:cubicBezTo>
                        <a:pt x="0" y="339903"/>
                        <a:pt x="216" y="340899"/>
                        <a:pt x="587" y="341768"/>
                      </a:cubicBezTo>
                      <a:cubicBezTo>
                        <a:pt x="-625" y="346068"/>
                        <a:pt x="1655" y="351535"/>
                        <a:pt x="7471" y="351535"/>
                      </a:cubicBezTo>
                      <a:close/>
                      <a:moveTo>
                        <a:pt x="437053" y="29620"/>
                      </a:moveTo>
                      <a:cubicBezTo>
                        <a:pt x="475299" y="29620"/>
                        <a:pt x="513540" y="29620"/>
                        <a:pt x="551787" y="29620"/>
                      </a:cubicBezTo>
                      <a:cubicBezTo>
                        <a:pt x="551493" y="33915"/>
                        <a:pt x="550990" y="38220"/>
                        <a:pt x="550713" y="42481"/>
                      </a:cubicBezTo>
                      <a:cubicBezTo>
                        <a:pt x="550126" y="51447"/>
                        <a:pt x="550658" y="60506"/>
                        <a:pt x="550730" y="69488"/>
                      </a:cubicBezTo>
                      <a:cubicBezTo>
                        <a:pt x="550929" y="93484"/>
                        <a:pt x="550885" y="117486"/>
                        <a:pt x="550658" y="141482"/>
                      </a:cubicBezTo>
                      <a:cubicBezTo>
                        <a:pt x="550176" y="192185"/>
                        <a:pt x="549424" y="242889"/>
                        <a:pt x="548986" y="293593"/>
                      </a:cubicBezTo>
                      <a:cubicBezTo>
                        <a:pt x="548865" y="307943"/>
                        <a:pt x="548594" y="322293"/>
                        <a:pt x="548561" y="336643"/>
                      </a:cubicBezTo>
                      <a:cubicBezTo>
                        <a:pt x="408519" y="336643"/>
                        <a:pt x="268478" y="336643"/>
                        <a:pt x="128442" y="336643"/>
                      </a:cubicBezTo>
                      <a:cubicBezTo>
                        <a:pt x="90605" y="336643"/>
                        <a:pt x="52768" y="336643"/>
                        <a:pt x="14926" y="336643"/>
                      </a:cubicBezTo>
                      <a:cubicBezTo>
                        <a:pt x="14981" y="301645"/>
                        <a:pt x="15983" y="266636"/>
                        <a:pt x="16425" y="231638"/>
                      </a:cubicBezTo>
                      <a:cubicBezTo>
                        <a:pt x="17079" y="180149"/>
                        <a:pt x="17433" y="128637"/>
                        <a:pt x="17151" y="77142"/>
                      </a:cubicBezTo>
                      <a:cubicBezTo>
                        <a:pt x="17095" y="66511"/>
                        <a:pt x="17660" y="55542"/>
                        <a:pt x="16564" y="44961"/>
                      </a:cubicBezTo>
                      <a:cubicBezTo>
                        <a:pt x="16027" y="39786"/>
                        <a:pt x="15192" y="34706"/>
                        <a:pt x="14306" y="29620"/>
                      </a:cubicBezTo>
                      <a:cubicBezTo>
                        <a:pt x="155222" y="29620"/>
                        <a:pt x="296137" y="29620"/>
                        <a:pt x="437053" y="2962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1" name="Graphic 15">
                  <a:extLst>
                    <a:ext uri="{FF2B5EF4-FFF2-40B4-BE49-F238E27FC236}">
                      <a16:creationId xmlns:a16="http://schemas.microsoft.com/office/drawing/2014/main" id="{FDCFD1E9-A266-48EA-8001-A0CC49F8A50D}"/>
                    </a:ext>
                  </a:extLst>
                </p:cNvPr>
                <p:cNvSpPr/>
                <p:nvPr/>
              </p:nvSpPr>
              <p:spPr>
                <a:xfrm>
                  <a:off x="6195438" y="5893569"/>
                  <a:ext cx="282146" cy="56226"/>
                </a:xfrm>
                <a:custGeom>
                  <a:avLst/>
                  <a:gdLst>
                    <a:gd name="connsiteX0" fmla="*/ 7183 w 282146"/>
                    <a:gd name="connsiteY0" fmla="*/ 56226 h 56226"/>
                    <a:gd name="connsiteX1" fmla="*/ 274349 w 282146"/>
                    <a:gd name="connsiteY1" fmla="*/ 53830 h 56226"/>
                    <a:gd name="connsiteX2" fmla="*/ 278101 w 282146"/>
                    <a:gd name="connsiteY2" fmla="*/ 52772 h 56226"/>
                    <a:gd name="connsiteX3" fmla="*/ 282052 w 282146"/>
                    <a:gd name="connsiteY3" fmla="*/ 45135 h 56226"/>
                    <a:gd name="connsiteX4" fmla="*/ 276673 w 282146"/>
                    <a:gd name="connsiteY4" fmla="*/ 33486 h 56226"/>
                    <a:gd name="connsiteX5" fmla="*/ 272052 w 282146"/>
                    <a:gd name="connsiteY5" fmla="*/ 22955 h 56226"/>
                    <a:gd name="connsiteX6" fmla="*/ 264110 w 282146"/>
                    <a:gd name="connsiteY6" fmla="*/ 9927 h 56226"/>
                    <a:gd name="connsiteX7" fmla="*/ 256949 w 282146"/>
                    <a:gd name="connsiteY7" fmla="*/ 2578 h 56226"/>
                    <a:gd name="connsiteX8" fmla="*/ 24615 w 282146"/>
                    <a:gd name="connsiteY8" fmla="*/ 1333 h 56226"/>
                    <a:gd name="connsiteX9" fmla="*/ 18085 w 282146"/>
                    <a:gd name="connsiteY9" fmla="*/ 5688 h 56226"/>
                    <a:gd name="connsiteX10" fmla="*/ 16806 w 282146"/>
                    <a:gd name="connsiteY10" fmla="*/ 7686 h 56226"/>
                    <a:gd name="connsiteX11" fmla="*/ 1134 w 282146"/>
                    <a:gd name="connsiteY11" fmla="*/ 44599 h 56226"/>
                    <a:gd name="connsiteX12" fmla="*/ 7183 w 282146"/>
                    <a:gd name="connsiteY12" fmla="*/ 56226 h 56226"/>
                    <a:gd name="connsiteX13" fmla="*/ 255251 w 282146"/>
                    <a:gd name="connsiteY13" fmla="*/ 17398 h 56226"/>
                    <a:gd name="connsiteX14" fmla="*/ 257071 w 282146"/>
                    <a:gd name="connsiteY14" fmla="*/ 20547 h 56226"/>
                    <a:gd name="connsiteX15" fmla="*/ 261764 w 282146"/>
                    <a:gd name="connsiteY15" fmla="*/ 31737 h 56226"/>
                    <a:gd name="connsiteX16" fmla="*/ 264531 w 282146"/>
                    <a:gd name="connsiteY16" fmla="*/ 39175 h 56226"/>
                    <a:gd name="connsiteX17" fmla="*/ 17864 w 282146"/>
                    <a:gd name="connsiteY17" fmla="*/ 41339 h 56226"/>
                    <a:gd name="connsiteX18" fmla="*/ 29242 w 282146"/>
                    <a:gd name="connsiteY18" fmla="*/ 16114 h 56226"/>
                    <a:gd name="connsiteX19" fmla="*/ 255251 w 282146"/>
                    <a:gd name="connsiteY19" fmla="*/ 17398 h 5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82146" h="56226">
                      <a:moveTo>
                        <a:pt x="7183" y="56226"/>
                      </a:moveTo>
                      <a:cubicBezTo>
                        <a:pt x="96243" y="56231"/>
                        <a:pt x="185315" y="56215"/>
                        <a:pt x="274349" y="53830"/>
                      </a:cubicBezTo>
                      <a:cubicBezTo>
                        <a:pt x="275826" y="53791"/>
                        <a:pt x="277077" y="53398"/>
                        <a:pt x="278101" y="52772"/>
                      </a:cubicBezTo>
                      <a:cubicBezTo>
                        <a:pt x="280746" y="51522"/>
                        <a:pt x="282595" y="48102"/>
                        <a:pt x="282052" y="45135"/>
                      </a:cubicBezTo>
                      <a:cubicBezTo>
                        <a:pt x="281311" y="41057"/>
                        <a:pt x="278383" y="37266"/>
                        <a:pt x="276673" y="33486"/>
                      </a:cubicBezTo>
                      <a:cubicBezTo>
                        <a:pt x="275090" y="29994"/>
                        <a:pt x="273701" y="26413"/>
                        <a:pt x="272052" y="22955"/>
                      </a:cubicBezTo>
                      <a:cubicBezTo>
                        <a:pt x="269999" y="18643"/>
                        <a:pt x="267592" y="13596"/>
                        <a:pt x="264110" y="9927"/>
                      </a:cubicBezTo>
                      <a:cubicBezTo>
                        <a:pt x="263945" y="6330"/>
                        <a:pt x="261559" y="2766"/>
                        <a:pt x="256949" y="2578"/>
                      </a:cubicBezTo>
                      <a:cubicBezTo>
                        <a:pt x="179543" y="-604"/>
                        <a:pt x="102054" y="-621"/>
                        <a:pt x="24615" y="1333"/>
                      </a:cubicBezTo>
                      <a:cubicBezTo>
                        <a:pt x="21272" y="1416"/>
                        <a:pt x="19097" y="3292"/>
                        <a:pt x="18085" y="5688"/>
                      </a:cubicBezTo>
                      <a:cubicBezTo>
                        <a:pt x="17598" y="6225"/>
                        <a:pt x="17161" y="6883"/>
                        <a:pt x="16806" y="7686"/>
                      </a:cubicBezTo>
                      <a:cubicBezTo>
                        <a:pt x="11333" y="19894"/>
                        <a:pt x="4764" y="31654"/>
                        <a:pt x="1134" y="44599"/>
                      </a:cubicBezTo>
                      <a:cubicBezTo>
                        <a:pt x="-1522" y="48976"/>
                        <a:pt x="486" y="56226"/>
                        <a:pt x="7183" y="56226"/>
                      </a:cubicBezTo>
                      <a:close/>
                      <a:moveTo>
                        <a:pt x="255251" y="17398"/>
                      </a:moveTo>
                      <a:cubicBezTo>
                        <a:pt x="255876" y="18439"/>
                        <a:pt x="256507" y="19474"/>
                        <a:pt x="257071" y="20547"/>
                      </a:cubicBezTo>
                      <a:cubicBezTo>
                        <a:pt x="258964" y="24139"/>
                        <a:pt x="260286" y="27968"/>
                        <a:pt x="261764" y="31737"/>
                      </a:cubicBezTo>
                      <a:cubicBezTo>
                        <a:pt x="262671" y="34061"/>
                        <a:pt x="263546" y="36624"/>
                        <a:pt x="264531" y="39175"/>
                      </a:cubicBezTo>
                      <a:cubicBezTo>
                        <a:pt x="182327" y="41217"/>
                        <a:pt x="100090" y="41339"/>
                        <a:pt x="17864" y="41339"/>
                      </a:cubicBezTo>
                      <a:cubicBezTo>
                        <a:pt x="21095" y="32706"/>
                        <a:pt x="25418" y="24526"/>
                        <a:pt x="29242" y="16114"/>
                      </a:cubicBezTo>
                      <a:cubicBezTo>
                        <a:pt x="104572" y="14282"/>
                        <a:pt x="179953" y="14343"/>
                        <a:pt x="255251" y="173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3" name="Graphic 15">
              <a:extLst>
                <a:ext uri="{FF2B5EF4-FFF2-40B4-BE49-F238E27FC236}">
                  <a16:creationId xmlns:a16="http://schemas.microsoft.com/office/drawing/2014/main" id="{F02B532F-0A03-4BAF-80CF-259400D82053}"/>
                </a:ext>
              </a:extLst>
            </p:cNvPr>
            <p:cNvGrpSpPr/>
            <p:nvPr/>
          </p:nvGrpSpPr>
          <p:grpSpPr>
            <a:xfrm>
              <a:off x="6849478" y="5346862"/>
              <a:ext cx="997004" cy="595775"/>
              <a:chOff x="6849478" y="5346862"/>
              <a:chExt cx="997004" cy="595775"/>
            </a:xfrm>
          </p:grpSpPr>
          <p:sp>
            <p:nvSpPr>
              <p:cNvPr id="49" name="Graphic 15">
                <a:extLst>
                  <a:ext uri="{FF2B5EF4-FFF2-40B4-BE49-F238E27FC236}">
                    <a16:creationId xmlns:a16="http://schemas.microsoft.com/office/drawing/2014/main" id="{3C7579C7-EB2D-4224-99D4-BDB5EEC4207C}"/>
                  </a:ext>
                </a:extLst>
              </p:cNvPr>
              <p:cNvSpPr/>
              <p:nvPr/>
            </p:nvSpPr>
            <p:spPr>
              <a:xfrm>
                <a:off x="6880049" y="5368838"/>
                <a:ext cx="959905" cy="563419"/>
              </a:xfrm>
              <a:custGeom>
                <a:avLst/>
                <a:gdLst>
                  <a:gd name="connsiteX0" fmla="*/ 423406 w 959905"/>
                  <a:gd name="connsiteY0" fmla="*/ 61318 h 563419"/>
                  <a:gd name="connsiteX1" fmla="*/ 535743 w 959905"/>
                  <a:gd name="connsiteY1" fmla="*/ 440479 h 563419"/>
                  <a:gd name="connsiteX2" fmla="*/ 957837 w 959905"/>
                  <a:gd name="connsiteY2" fmla="*/ 464076 h 563419"/>
                  <a:gd name="connsiteX3" fmla="*/ 930952 w 959905"/>
                  <a:gd name="connsiteY3" fmla="*/ 491730 h 563419"/>
                  <a:gd name="connsiteX4" fmla="*/ 634378 w 959905"/>
                  <a:gd name="connsiteY4" fmla="*/ 563419 h 563419"/>
                  <a:gd name="connsiteX5" fmla="*/ 286026 w 959905"/>
                  <a:gd name="connsiteY5" fmla="*/ 540680 h 563419"/>
                  <a:gd name="connsiteX6" fmla="*/ 129089 w 959905"/>
                  <a:gd name="connsiteY6" fmla="*/ 526684 h 563419"/>
                  <a:gd name="connsiteX7" fmla="*/ 112952 w 959905"/>
                  <a:gd name="connsiteY7" fmla="*/ 507320 h 563419"/>
                  <a:gd name="connsiteX8" fmla="*/ 0 w 959905"/>
                  <a:gd name="connsiteY8" fmla="*/ 24527 h 563419"/>
                  <a:gd name="connsiteX9" fmla="*/ 15490 w 959905"/>
                  <a:gd name="connsiteY9" fmla="*/ 0 h 563419"/>
                  <a:gd name="connsiteX10" fmla="*/ 423406 w 959905"/>
                  <a:gd name="connsiteY10" fmla="*/ 61318 h 563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905" h="563419">
                    <a:moveTo>
                      <a:pt x="423406" y="61318"/>
                    </a:moveTo>
                    <a:lnTo>
                      <a:pt x="535743" y="440479"/>
                    </a:lnTo>
                    <a:lnTo>
                      <a:pt x="957837" y="464076"/>
                    </a:lnTo>
                    <a:cubicBezTo>
                      <a:pt x="957837" y="464076"/>
                      <a:pt x="970992" y="481974"/>
                      <a:pt x="930952" y="491730"/>
                    </a:cubicBezTo>
                    <a:lnTo>
                      <a:pt x="634378" y="563419"/>
                    </a:lnTo>
                    <a:lnTo>
                      <a:pt x="286026" y="540680"/>
                    </a:lnTo>
                    <a:lnTo>
                      <a:pt x="129089" y="526684"/>
                    </a:lnTo>
                    <a:lnTo>
                      <a:pt x="112952" y="507320"/>
                    </a:lnTo>
                    <a:lnTo>
                      <a:pt x="0" y="24527"/>
                    </a:lnTo>
                    <a:lnTo>
                      <a:pt x="15490" y="0"/>
                    </a:lnTo>
                    <a:cubicBezTo>
                      <a:pt x="15484" y="6"/>
                      <a:pt x="402276" y="34417"/>
                      <a:pt x="423406" y="613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15">
                <a:extLst>
                  <a:ext uri="{FF2B5EF4-FFF2-40B4-BE49-F238E27FC236}">
                    <a16:creationId xmlns:a16="http://schemas.microsoft.com/office/drawing/2014/main" id="{66277FBC-F607-4B9B-872C-81768C02FC46}"/>
                  </a:ext>
                </a:extLst>
              </p:cNvPr>
              <p:cNvSpPr/>
              <p:nvPr/>
            </p:nvSpPr>
            <p:spPr>
              <a:xfrm>
                <a:off x="6874176" y="5368227"/>
                <a:ext cx="534226" cy="455880"/>
              </a:xfrm>
              <a:custGeom>
                <a:avLst/>
                <a:gdLst>
                  <a:gd name="connsiteX0" fmla="*/ 1185 w 534226"/>
                  <a:gd name="connsiteY0" fmla="*/ 1419 h 455880"/>
                  <a:gd name="connsiteX1" fmla="*/ 111558 w 534226"/>
                  <a:gd name="connsiteY1" fmla="*/ 451615 h 455880"/>
                  <a:gd name="connsiteX2" fmla="*/ 534161 w 534226"/>
                  <a:gd name="connsiteY2" fmla="*/ 412406 h 455880"/>
                  <a:gd name="connsiteX3" fmla="*/ 432505 w 534226"/>
                  <a:gd name="connsiteY3" fmla="*/ 60960 h 455880"/>
                  <a:gd name="connsiteX4" fmla="*/ 1185 w 534226"/>
                  <a:gd name="connsiteY4" fmla="*/ 1419 h 4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226" h="455880">
                    <a:moveTo>
                      <a:pt x="1185" y="1419"/>
                    </a:moveTo>
                    <a:cubicBezTo>
                      <a:pt x="-11593" y="14778"/>
                      <a:pt x="82509" y="432738"/>
                      <a:pt x="111558" y="451615"/>
                    </a:cubicBezTo>
                    <a:cubicBezTo>
                      <a:pt x="140601" y="470492"/>
                      <a:pt x="531256" y="421117"/>
                      <a:pt x="534161" y="412406"/>
                    </a:cubicBezTo>
                    <a:cubicBezTo>
                      <a:pt x="537067" y="403695"/>
                      <a:pt x="441216" y="74032"/>
                      <a:pt x="432505" y="60960"/>
                    </a:cubicBezTo>
                    <a:cubicBezTo>
                      <a:pt x="423789" y="47894"/>
                      <a:pt x="11839" y="-9711"/>
                      <a:pt x="1185" y="14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Graphic 15">
                <a:extLst>
                  <a:ext uri="{FF2B5EF4-FFF2-40B4-BE49-F238E27FC236}">
                    <a16:creationId xmlns:a16="http://schemas.microsoft.com/office/drawing/2014/main" id="{1A4A95E3-7C9A-4824-B43E-844CDE001369}"/>
                  </a:ext>
                </a:extLst>
              </p:cNvPr>
              <p:cNvSpPr/>
              <p:nvPr/>
            </p:nvSpPr>
            <p:spPr>
              <a:xfrm>
                <a:off x="7507965" y="5839275"/>
                <a:ext cx="131390" cy="34216"/>
              </a:xfrm>
              <a:custGeom>
                <a:avLst/>
                <a:gdLst>
                  <a:gd name="connsiteX0" fmla="*/ 128982 w 131390"/>
                  <a:gd name="connsiteY0" fmla="*/ 14464 h 34216"/>
                  <a:gd name="connsiteX1" fmla="*/ 59783 w 131390"/>
                  <a:gd name="connsiteY1" fmla="*/ 64 h 34216"/>
                  <a:gd name="connsiteX2" fmla="*/ 58527 w 131390"/>
                  <a:gd name="connsiteY2" fmla="*/ 69 h 34216"/>
                  <a:gd name="connsiteX3" fmla="*/ 2383 w 131390"/>
                  <a:gd name="connsiteY3" fmla="*/ 12239 h 34216"/>
                  <a:gd name="connsiteX4" fmla="*/ 2267 w 131390"/>
                  <a:gd name="connsiteY4" fmla="*/ 18122 h 34216"/>
                  <a:gd name="connsiteX5" fmla="*/ 64266 w 131390"/>
                  <a:gd name="connsiteY5" fmla="*/ 34121 h 34216"/>
                  <a:gd name="connsiteX6" fmla="*/ 65666 w 131390"/>
                  <a:gd name="connsiteY6" fmla="*/ 34149 h 34216"/>
                  <a:gd name="connsiteX7" fmla="*/ 129010 w 131390"/>
                  <a:gd name="connsiteY7" fmla="*/ 20380 h 34216"/>
                  <a:gd name="connsiteX8" fmla="*/ 128982 w 131390"/>
                  <a:gd name="connsiteY8" fmla="*/ 14464 h 3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390" h="34216">
                    <a:moveTo>
                      <a:pt x="128982" y="14464"/>
                    </a:moveTo>
                    <a:lnTo>
                      <a:pt x="59783" y="64"/>
                    </a:lnTo>
                    <a:cubicBezTo>
                      <a:pt x="59368" y="-25"/>
                      <a:pt x="58942" y="-19"/>
                      <a:pt x="58527" y="69"/>
                    </a:cubicBezTo>
                    <a:lnTo>
                      <a:pt x="2383" y="12239"/>
                    </a:lnTo>
                    <a:cubicBezTo>
                      <a:pt x="-733" y="12914"/>
                      <a:pt x="-816" y="17325"/>
                      <a:pt x="2267" y="18122"/>
                    </a:cubicBezTo>
                    <a:lnTo>
                      <a:pt x="64266" y="34121"/>
                    </a:lnTo>
                    <a:cubicBezTo>
                      <a:pt x="64725" y="34237"/>
                      <a:pt x="65201" y="34248"/>
                      <a:pt x="65666" y="34149"/>
                    </a:cubicBezTo>
                    <a:lnTo>
                      <a:pt x="129010" y="20380"/>
                    </a:lnTo>
                    <a:cubicBezTo>
                      <a:pt x="132197" y="19688"/>
                      <a:pt x="132181" y="15128"/>
                      <a:pt x="128982" y="144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52" name="Graphic 15">
                <a:extLst>
                  <a:ext uri="{FF2B5EF4-FFF2-40B4-BE49-F238E27FC236}">
                    <a16:creationId xmlns:a16="http://schemas.microsoft.com/office/drawing/2014/main" id="{0BFD6616-8608-4086-91FD-062AA4AEC53C}"/>
                  </a:ext>
                </a:extLst>
              </p:cNvPr>
              <p:cNvGrpSpPr/>
              <p:nvPr/>
            </p:nvGrpSpPr>
            <p:grpSpPr>
              <a:xfrm>
                <a:off x="6849478" y="5346862"/>
                <a:ext cx="997004" cy="595775"/>
                <a:chOff x="6849478" y="5346862"/>
                <a:chExt cx="997004" cy="595775"/>
              </a:xfrm>
              <a:solidFill>
                <a:srgbClr val="000000"/>
              </a:solidFill>
            </p:grpSpPr>
            <p:sp>
              <p:nvSpPr>
                <p:cNvPr id="53" name="Graphic 15">
                  <a:extLst>
                    <a:ext uri="{FF2B5EF4-FFF2-40B4-BE49-F238E27FC236}">
                      <a16:creationId xmlns:a16="http://schemas.microsoft.com/office/drawing/2014/main" id="{8A463AA9-3DBC-45DD-BE36-043C31DBC0AA}"/>
                    </a:ext>
                  </a:extLst>
                </p:cNvPr>
                <p:cNvSpPr/>
                <p:nvPr/>
              </p:nvSpPr>
              <p:spPr>
                <a:xfrm>
                  <a:off x="7472921" y="5834359"/>
                  <a:ext cx="195586" cy="44519"/>
                </a:xfrm>
                <a:custGeom>
                  <a:avLst/>
                  <a:gdLst>
                    <a:gd name="connsiteX0" fmla="*/ 5772 w 195586"/>
                    <a:gd name="connsiteY0" fmla="*/ 28583 h 44519"/>
                    <a:gd name="connsiteX1" fmla="*/ 56946 w 195586"/>
                    <a:gd name="connsiteY1" fmla="*/ 37664 h 44519"/>
                    <a:gd name="connsiteX2" fmla="*/ 88552 w 195586"/>
                    <a:gd name="connsiteY2" fmla="*/ 42905 h 44519"/>
                    <a:gd name="connsiteX3" fmla="*/ 96632 w 195586"/>
                    <a:gd name="connsiteY3" fmla="*/ 44244 h 44519"/>
                    <a:gd name="connsiteX4" fmla="*/ 115381 w 195586"/>
                    <a:gd name="connsiteY4" fmla="*/ 42368 h 44519"/>
                    <a:gd name="connsiteX5" fmla="*/ 153788 w 195586"/>
                    <a:gd name="connsiteY5" fmla="*/ 32755 h 44519"/>
                    <a:gd name="connsiteX6" fmla="*/ 187297 w 195586"/>
                    <a:gd name="connsiteY6" fmla="*/ 24338 h 44519"/>
                    <a:gd name="connsiteX7" fmla="*/ 193213 w 195586"/>
                    <a:gd name="connsiteY7" fmla="*/ 23967 h 44519"/>
                    <a:gd name="connsiteX8" fmla="*/ 195488 w 195586"/>
                    <a:gd name="connsiteY8" fmla="*/ 20852 h 44519"/>
                    <a:gd name="connsiteX9" fmla="*/ 193329 w 195586"/>
                    <a:gd name="connsiteY9" fmla="*/ 17869 h 44519"/>
                    <a:gd name="connsiteX10" fmla="*/ 189007 w 195586"/>
                    <a:gd name="connsiteY10" fmla="*/ 18428 h 44519"/>
                    <a:gd name="connsiteX11" fmla="*/ 140855 w 195586"/>
                    <a:gd name="connsiteY11" fmla="*/ 8300 h 44519"/>
                    <a:gd name="connsiteX12" fmla="*/ 108452 w 195586"/>
                    <a:gd name="connsiteY12" fmla="*/ 2207 h 44519"/>
                    <a:gd name="connsiteX13" fmla="*/ 88557 w 195586"/>
                    <a:gd name="connsiteY13" fmla="*/ 685 h 44519"/>
                    <a:gd name="connsiteX14" fmla="*/ 54373 w 195586"/>
                    <a:gd name="connsiteY14" fmla="*/ 3657 h 44519"/>
                    <a:gd name="connsiteX15" fmla="*/ 7897 w 195586"/>
                    <a:gd name="connsiteY15" fmla="*/ 12893 h 44519"/>
                    <a:gd name="connsiteX16" fmla="*/ 5772 w 195586"/>
                    <a:gd name="connsiteY16" fmla="*/ 28583 h 44519"/>
                    <a:gd name="connsiteX17" fmla="*/ 55552 w 195586"/>
                    <a:gd name="connsiteY17" fmla="*/ 20669 h 44519"/>
                    <a:gd name="connsiteX18" fmla="*/ 77439 w 195586"/>
                    <a:gd name="connsiteY18" fmla="*/ 17011 h 44519"/>
                    <a:gd name="connsiteX19" fmla="*/ 92923 w 195586"/>
                    <a:gd name="connsiteY19" fmla="*/ 14482 h 44519"/>
                    <a:gd name="connsiteX20" fmla="*/ 105630 w 195586"/>
                    <a:gd name="connsiteY20" fmla="*/ 16568 h 44519"/>
                    <a:gd name="connsiteX21" fmla="*/ 139167 w 195586"/>
                    <a:gd name="connsiteY21" fmla="*/ 20818 h 44519"/>
                    <a:gd name="connsiteX22" fmla="*/ 157025 w 195586"/>
                    <a:gd name="connsiteY22" fmla="*/ 22855 h 44519"/>
                    <a:gd name="connsiteX23" fmla="*/ 125442 w 195586"/>
                    <a:gd name="connsiteY23" fmla="*/ 27935 h 44519"/>
                    <a:gd name="connsiteX24" fmla="*/ 100627 w 195586"/>
                    <a:gd name="connsiteY24" fmla="*/ 31532 h 44519"/>
                    <a:gd name="connsiteX25" fmla="*/ 93942 w 195586"/>
                    <a:gd name="connsiteY25" fmla="*/ 30132 h 44519"/>
                    <a:gd name="connsiteX26" fmla="*/ 51739 w 195586"/>
                    <a:gd name="connsiteY26" fmla="*/ 21477 h 44519"/>
                    <a:gd name="connsiteX27" fmla="*/ 55552 w 195586"/>
                    <a:gd name="connsiteY27" fmla="*/ 20669 h 4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5586" h="44519">
                      <a:moveTo>
                        <a:pt x="5772" y="28583"/>
                      </a:moveTo>
                      <a:cubicBezTo>
                        <a:pt x="22828" y="31610"/>
                        <a:pt x="39873" y="34726"/>
                        <a:pt x="56946" y="37664"/>
                      </a:cubicBezTo>
                      <a:cubicBezTo>
                        <a:pt x="67467" y="39474"/>
                        <a:pt x="78015" y="41162"/>
                        <a:pt x="88552" y="42905"/>
                      </a:cubicBezTo>
                      <a:cubicBezTo>
                        <a:pt x="91241" y="43353"/>
                        <a:pt x="93931" y="43824"/>
                        <a:pt x="96632" y="44244"/>
                      </a:cubicBezTo>
                      <a:cubicBezTo>
                        <a:pt x="102691" y="45185"/>
                        <a:pt x="109410" y="43497"/>
                        <a:pt x="115381" y="42368"/>
                      </a:cubicBezTo>
                      <a:cubicBezTo>
                        <a:pt x="128364" y="39906"/>
                        <a:pt x="140943" y="35788"/>
                        <a:pt x="153788" y="32755"/>
                      </a:cubicBezTo>
                      <a:cubicBezTo>
                        <a:pt x="165033" y="30099"/>
                        <a:pt x="176179" y="27382"/>
                        <a:pt x="187297" y="24338"/>
                      </a:cubicBezTo>
                      <a:cubicBezTo>
                        <a:pt x="189273" y="24261"/>
                        <a:pt x="191249" y="24144"/>
                        <a:pt x="193213" y="23967"/>
                      </a:cubicBezTo>
                      <a:cubicBezTo>
                        <a:pt x="194785" y="23823"/>
                        <a:pt x="195748" y="22158"/>
                        <a:pt x="195488" y="20852"/>
                      </a:cubicBezTo>
                      <a:cubicBezTo>
                        <a:pt x="195875" y="19413"/>
                        <a:pt x="195123" y="17642"/>
                        <a:pt x="193329" y="17869"/>
                      </a:cubicBezTo>
                      <a:cubicBezTo>
                        <a:pt x="191891" y="18051"/>
                        <a:pt x="190452" y="18245"/>
                        <a:pt x="189007" y="18428"/>
                      </a:cubicBezTo>
                      <a:cubicBezTo>
                        <a:pt x="172931" y="15323"/>
                        <a:pt x="156948" y="11366"/>
                        <a:pt x="140855" y="8300"/>
                      </a:cubicBezTo>
                      <a:cubicBezTo>
                        <a:pt x="130058" y="6241"/>
                        <a:pt x="119255" y="4221"/>
                        <a:pt x="108452" y="2207"/>
                      </a:cubicBezTo>
                      <a:cubicBezTo>
                        <a:pt x="101789" y="967"/>
                        <a:pt x="95082" y="-1075"/>
                        <a:pt x="88557" y="685"/>
                      </a:cubicBezTo>
                      <a:cubicBezTo>
                        <a:pt x="77063" y="774"/>
                        <a:pt x="65884" y="1205"/>
                        <a:pt x="54373" y="3657"/>
                      </a:cubicBezTo>
                      <a:cubicBezTo>
                        <a:pt x="38916" y="6944"/>
                        <a:pt x="23703" y="11554"/>
                        <a:pt x="7897" y="12893"/>
                      </a:cubicBezTo>
                      <a:cubicBezTo>
                        <a:pt x="-399" y="13591"/>
                        <a:pt x="-3747" y="26895"/>
                        <a:pt x="5772" y="28583"/>
                      </a:cubicBezTo>
                      <a:close/>
                      <a:moveTo>
                        <a:pt x="55552" y="20669"/>
                      </a:moveTo>
                      <a:cubicBezTo>
                        <a:pt x="62835" y="19158"/>
                        <a:pt x="70040" y="17797"/>
                        <a:pt x="77439" y="17011"/>
                      </a:cubicBezTo>
                      <a:cubicBezTo>
                        <a:pt x="82868" y="16435"/>
                        <a:pt x="87882" y="15849"/>
                        <a:pt x="92923" y="14482"/>
                      </a:cubicBezTo>
                      <a:cubicBezTo>
                        <a:pt x="97074" y="15705"/>
                        <a:pt x="101706" y="15998"/>
                        <a:pt x="105630" y="16568"/>
                      </a:cubicBezTo>
                      <a:cubicBezTo>
                        <a:pt x="116787" y="18190"/>
                        <a:pt x="127960" y="19573"/>
                        <a:pt x="139167" y="20818"/>
                      </a:cubicBezTo>
                      <a:cubicBezTo>
                        <a:pt x="145061" y="21471"/>
                        <a:pt x="151027" y="22213"/>
                        <a:pt x="157025" y="22855"/>
                      </a:cubicBezTo>
                      <a:cubicBezTo>
                        <a:pt x="146488" y="24416"/>
                        <a:pt x="135968" y="26092"/>
                        <a:pt x="125442" y="27935"/>
                      </a:cubicBezTo>
                      <a:cubicBezTo>
                        <a:pt x="117667" y="29297"/>
                        <a:pt x="108369" y="31942"/>
                        <a:pt x="100627" y="31532"/>
                      </a:cubicBezTo>
                      <a:cubicBezTo>
                        <a:pt x="98441" y="31416"/>
                        <a:pt x="96078" y="30581"/>
                        <a:pt x="93942" y="30132"/>
                      </a:cubicBezTo>
                      <a:cubicBezTo>
                        <a:pt x="79885" y="27188"/>
                        <a:pt x="65818" y="24316"/>
                        <a:pt x="51739" y="21477"/>
                      </a:cubicBezTo>
                      <a:cubicBezTo>
                        <a:pt x="53006" y="21206"/>
                        <a:pt x="54279" y="20935"/>
                        <a:pt x="55552" y="206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4" name="Graphic 15">
                  <a:extLst>
                    <a:ext uri="{FF2B5EF4-FFF2-40B4-BE49-F238E27FC236}">
                      <a16:creationId xmlns:a16="http://schemas.microsoft.com/office/drawing/2014/main" id="{91B5F99C-0892-46DB-B08C-C75D38761C9D}"/>
                    </a:ext>
                  </a:extLst>
                </p:cNvPr>
                <p:cNvSpPr/>
                <p:nvPr/>
              </p:nvSpPr>
              <p:spPr>
                <a:xfrm>
                  <a:off x="6849478" y="5346862"/>
                  <a:ext cx="997004" cy="595775"/>
                </a:xfrm>
                <a:custGeom>
                  <a:avLst/>
                  <a:gdLst>
                    <a:gd name="connsiteX0" fmla="*/ 994983 w 997004"/>
                    <a:gd name="connsiteY0" fmla="*/ 487551 h 595775"/>
                    <a:gd name="connsiteX1" fmla="*/ 994070 w 997004"/>
                    <a:gd name="connsiteY1" fmla="*/ 484646 h 595775"/>
                    <a:gd name="connsiteX2" fmla="*/ 988940 w 997004"/>
                    <a:gd name="connsiteY2" fmla="*/ 483218 h 595775"/>
                    <a:gd name="connsiteX3" fmla="*/ 986953 w 997004"/>
                    <a:gd name="connsiteY3" fmla="*/ 482681 h 595775"/>
                    <a:gd name="connsiteX4" fmla="*/ 986787 w 997004"/>
                    <a:gd name="connsiteY4" fmla="*/ 482703 h 595775"/>
                    <a:gd name="connsiteX5" fmla="*/ 954064 w 997004"/>
                    <a:gd name="connsiteY5" fmla="*/ 478055 h 595775"/>
                    <a:gd name="connsiteX6" fmla="*/ 913548 w 997004"/>
                    <a:gd name="connsiteY6" fmla="*/ 473008 h 595775"/>
                    <a:gd name="connsiteX7" fmla="*/ 829722 w 997004"/>
                    <a:gd name="connsiteY7" fmla="*/ 468304 h 595775"/>
                    <a:gd name="connsiteX8" fmla="*/ 660295 w 997004"/>
                    <a:gd name="connsiteY8" fmla="*/ 461414 h 595775"/>
                    <a:gd name="connsiteX9" fmla="*/ 581931 w 997004"/>
                    <a:gd name="connsiteY9" fmla="*/ 456765 h 595775"/>
                    <a:gd name="connsiteX10" fmla="*/ 580886 w 997004"/>
                    <a:gd name="connsiteY10" fmla="*/ 456272 h 595775"/>
                    <a:gd name="connsiteX11" fmla="*/ 482976 w 997004"/>
                    <a:gd name="connsiteY11" fmla="*/ 98020 h 595775"/>
                    <a:gd name="connsiteX12" fmla="*/ 458504 w 997004"/>
                    <a:gd name="connsiteY12" fmla="*/ 64721 h 595775"/>
                    <a:gd name="connsiteX13" fmla="*/ 65923 w 997004"/>
                    <a:gd name="connsiteY13" fmla="*/ 4139 h 595775"/>
                    <a:gd name="connsiteX14" fmla="*/ 20344 w 997004"/>
                    <a:gd name="connsiteY14" fmla="*/ 1831 h 595775"/>
                    <a:gd name="connsiteX15" fmla="*/ 5153 w 997004"/>
                    <a:gd name="connsiteY15" fmla="*/ 12324 h 595775"/>
                    <a:gd name="connsiteX16" fmla="*/ 6 w 997004"/>
                    <a:gd name="connsiteY16" fmla="*/ 30288 h 595775"/>
                    <a:gd name="connsiteX17" fmla="*/ 51069 w 997004"/>
                    <a:gd name="connsiteY17" fmla="*/ 251227 h 595775"/>
                    <a:gd name="connsiteX18" fmla="*/ 110307 w 997004"/>
                    <a:gd name="connsiteY18" fmla="*/ 485564 h 595775"/>
                    <a:gd name="connsiteX19" fmla="*/ 151088 w 997004"/>
                    <a:gd name="connsiteY19" fmla="*/ 543773 h 595775"/>
                    <a:gd name="connsiteX20" fmla="*/ 151110 w 997004"/>
                    <a:gd name="connsiteY20" fmla="*/ 543773 h 595775"/>
                    <a:gd name="connsiteX21" fmla="*/ 149881 w 997004"/>
                    <a:gd name="connsiteY21" fmla="*/ 548167 h 595775"/>
                    <a:gd name="connsiteX22" fmla="*/ 159007 w 997004"/>
                    <a:gd name="connsiteY22" fmla="*/ 557292 h 595775"/>
                    <a:gd name="connsiteX23" fmla="*/ 208726 w 997004"/>
                    <a:gd name="connsiteY23" fmla="*/ 560181 h 595775"/>
                    <a:gd name="connsiteX24" fmla="*/ 255722 w 997004"/>
                    <a:gd name="connsiteY24" fmla="*/ 563839 h 595775"/>
                    <a:gd name="connsiteX25" fmla="*/ 353759 w 997004"/>
                    <a:gd name="connsiteY25" fmla="*/ 571095 h 595775"/>
                    <a:gd name="connsiteX26" fmla="*/ 550309 w 997004"/>
                    <a:gd name="connsiteY26" fmla="*/ 585406 h 595775"/>
                    <a:gd name="connsiteX27" fmla="*/ 604887 w 997004"/>
                    <a:gd name="connsiteY27" fmla="*/ 590370 h 595775"/>
                    <a:gd name="connsiteX28" fmla="*/ 659902 w 997004"/>
                    <a:gd name="connsiteY28" fmla="*/ 595733 h 595775"/>
                    <a:gd name="connsiteX29" fmla="*/ 663903 w 997004"/>
                    <a:gd name="connsiteY29" fmla="*/ 594770 h 595775"/>
                    <a:gd name="connsiteX30" fmla="*/ 670804 w 997004"/>
                    <a:gd name="connsiteY30" fmla="*/ 590868 h 595775"/>
                    <a:gd name="connsiteX31" fmla="*/ 695935 w 997004"/>
                    <a:gd name="connsiteY31" fmla="*/ 587138 h 595775"/>
                    <a:gd name="connsiteX32" fmla="*/ 727407 w 997004"/>
                    <a:gd name="connsiteY32" fmla="*/ 580065 h 595775"/>
                    <a:gd name="connsiteX33" fmla="*/ 801559 w 997004"/>
                    <a:gd name="connsiteY33" fmla="*/ 562035 h 595775"/>
                    <a:gd name="connsiteX34" fmla="*/ 943178 w 997004"/>
                    <a:gd name="connsiteY34" fmla="*/ 525919 h 595775"/>
                    <a:gd name="connsiteX35" fmla="*/ 970644 w 997004"/>
                    <a:gd name="connsiteY35" fmla="*/ 517956 h 595775"/>
                    <a:gd name="connsiteX36" fmla="*/ 982902 w 997004"/>
                    <a:gd name="connsiteY36" fmla="*/ 513645 h 595775"/>
                    <a:gd name="connsiteX37" fmla="*/ 983057 w 997004"/>
                    <a:gd name="connsiteY37" fmla="*/ 513661 h 595775"/>
                    <a:gd name="connsiteX38" fmla="*/ 996931 w 997004"/>
                    <a:gd name="connsiteY38" fmla="*/ 496865 h 595775"/>
                    <a:gd name="connsiteX39" fmla="*/ 994983 w 997004"/>
                    <a:gd name="connsiteY39" fmla="*/ 487551 h 595775"/>
                    <a:gd name="connsiteX40" fmla="*/ 734402 w 997004"/>
                    <a:gd name="connsiteY40" fmla="*/ 481132 h 595775"/>
                    <a:gd name="connsiteX41" fmla="*/ 818992 w 997004"/>
                    <a:gd name="connsiteY41" fmla="*/ 484231 h 595775"/>
                    <a:gd name="connsiteX42" fmla="*/ 903271 w 997004"/>
                    <a:gd name="connsiteY42" fmla="*/ 487086 h 595775"/>
                    <a:gd name="connsiteX43" fmla="*/ 941999 w 997004"/>
                    <a:gd name="connsiteY43" fmla="*/ 490451 h 595775"/>
                    <a:gd name="connsiteX44" fmla="*/ 889369 w 997004"/>
                    <a:gd name="connsiteY44" fmla="*/ 502803 h 595775"/>
                    <a:gd name="connsiteX45" fmla="*/ 745819 w 997004"/>
                    <a:gd name="connsiteY45" fmla="*/ 535969 h 595775"/>
                    <a:gd name="connsiteX46" fmla="*/ 683062 w 997004"/>
                    <a:gd name="connsiteY46" fmla="*/ 550662 h 595775"/>
                    <a:gd name="connsiteX47" fmla="*/ 671668 w 997004"/>
                    <a:gd name="connsiteY47" fmla="*/ 553319 h 595775"/>
                    <a:gd name="connsiteX48" fmla="*/ 668773 w 997004"/>
                    <a:gd name="connsiteY48" fmla="*/ 553994 h 595775"/>
                    <a:gd name="connsiteX49" fmla="*/ 653128 w 997004"/>
                    <a:gd name="connsiteY49" fmla="*/ 549855 h 595775"/>
                    <a:gd name="connsiteX50" fmla="*/ 600000 w 997004"/>
                    <a:gd name="connsiteY50" fmla="*/ 543042 h 595775"/>
                    <a:gd name="connsiteX51" fmla="*/ 486174 w 997004"/>
                    <a:gd name="connsiteY51" fmla="*/ 532140 h 595775"/>
                    <a:gd name="connsiteX52" fmla="*/ 371850 w 997004"/>
                    <a:gd name="connsiteY52" fmla="*/ 521592 h 595775"/>
                    <a:gd name="connsiteX53" fmla="*/ 244692 w 997004"/>
                    <a:gd name="connsiteY53" fmla="*/ 513501 h 595775"/>
                    <a:gd name="connsiteX54" fmla="*/ 232799 w 997004"/>
                    <a:gd name="connsiteY54" fmla="*/ 512671 h 595775"/>
                    <a:gd name="connsiteX55" fmla="*/ 298694 w 997004"/>
                    <a:gd name="connsiteY55" fmla="*/ 504995 h 595775"/>
                    <a:gd name="connsiteX56" fmla="*/ 512096 w 997004"/>
                    <a:gd name="connsiteY56" fmla="*/ 480661 h 595775"/>
                    <a:gd name="connsiteX57" fmla="*/ 577095 w 997004"/>
                    <a:gd name="connsiteY57" fmla="*/ 474042 h 595775"/>
                    <a:gd name="connsiteX58" fmla="*/ 579469 w 997004"/>
                    <a:gd name="connsiteY58" fmla="*/ 473589 h 595775"/>
                    <a:gd name="connsiteX59" fmla="*/ 649525 w 997004"/>
                    <a:gd name="connsiteY59" fmla="*/ 477546 h 595775"/>
                    <a:gd name="connsiteX60" fmla="*/ 734402 w 997004"/>
                    <a:gd name="connsiteY60" fmla="*/ 481132 h 595775"/>
                    <a:gd name="connsiteX61" fmla="*/ 128508 w 997004"/>
                    <a:gd name="connsiteY61" fmla="*/ 389315 h 595775"/>
                    <a:gd name="connsiteX62" fmla="*/ 78856 w 997004"/>
                    <a:gd name="connsiteY62" fmla="*/ 183838 h 595775"/>
                    <a:gd name="connsiteX63" fmla="*/ 61772 w 997004"/>
                    <a:gd name="connsiteY63" fmla="*/ 110472 h 595775"/>
                    <a:gd name="connsiteX64" fmla="*/ 54168 w 997004"/>
                    <a:gd name="connsiteY64" fmla="*/ 54776 h 595775"/>
                    <a:gd name="connsiteX65" fmla="*/ 79310 w 997004"/>
                    <a:gd name="connsiteY65" fmla="*/ 43885 h 595775"/>
                    <a:gd name="connsiteX66" fmla="*/ 435404 w 997004"/>
                    <a:gd name="connsiteY66" fmla="*/ 88855 h 595775"/>
                    <a:gd name="connsiteX67" fmla="*/ 452317 w 997004"/>
                    <a:gd name="connsiteY67" fmla="*/ 120638 h 595775"/>
                    <a:gd name="connsiteX68" fmla="*/ 467297 w 997004"/>
                    <a:gd name="connsiteY68" fmla="*/ 170683 h 595775"/>
                    <a:gd name="connsiteX69" fmla="*/ 509700 w 997004"/>
                    <a:gd name="connsiteY69" fmla="*/ 345855 h 595775"/>
                    <a:gd name="connsiteX70" fmla="*/ 533059 w 997004"/>
                    <a:gd name="connsiteY70" fmla="*/ 426476 h 595775"/>
                    <a:gd name="connsiteX71" fmla="*/ 171016 w 997004"/>
                    <a:gd name="connsiteY71" fmla="*/ 456068 h 595775"/>
                    <a:gd name="connsiteX72" fmla="*/ 156146 w 997004"/>
                    <a:gd name="connsiteY72" fmla="*/ 451281 h 595775"/>
                    <a:gd name="connsiteX73" fmla="*/ 144574 w 997004"/>
                    <a:gd name="connsiteY73" fmla="*/ 442476 h 595775"/>
                    <a:gd name="connsiteX74" fmla="*/ 128508 w 997004"/>
                    <a:gd name="connsiteY74" fmla="*/ 389315 h 595775"/>
                    <a:gd name="connsiteX75" fmla="*/ 214609 w 997004"/>
                    <a:gd name="connsiteY75" fmla="*/ 542334 h 595775"/>
                    <a:gd name="connsiteX76" fmla="*/ 159002 w 997004"/>
                    <a:gd name="connsiteY76" fmla="*/ 539052 h 595775"/>
                    <a:gd name="connsiteX77" fmla="*/ 156030 w 997004"/>
                    <a:gd name="connsiteY77" fmla="*/ 539390 h 595775"/>
                    <a:gd name="connsiteX78" fmla="*/ 155997 w 997004"/>
                    <a:gd name="connsiteY78" fmla="*/ 539367 h 595775"/>
                    <a:gd name="connsiteX79" fmla="*/ 153467 w 997004"/>
                    <a:gd name="connsiteY79" fmla="*/ 534603 h 595775"/>
                    <a:gd name="connsiteX80" fmla="*/ 156672 w 997004"/>
                    <a:gd name="connsiteY80" fmla="*/ 521642 h 595775"/>
                    <a:gd name="connsiteX81" fmla="*/ 164359 w 997004"/>
                    <a:gd name="connsiteY81" fmla="*/ 520734 h 595775"/>
                    <a:gd name="connsiteX82" fmla="*/ 228378 w 997004"/>
                    <a:gd name="connsiteY82" fmla="*/ 529478 h 595775"/>
                    <a:gd name="connsiteX83" fmla="*/ 246707 w 997004"/>
                    <a:gd name="connsiteY83" fmla="*/ 531055 h 595775"/>
                    <a:gd name="connsiteX84" fmla="*/ 248915 w 997004"/>
                    <a:gd name="connsiteY84" fmla="*/ 544475 h 595775"/>
                    <a:gd name="connsiteX85" fmla="*/ 261931 w 997004"/>
                    <a:gd name="connsiteY85" fmla="*/ 545344 h 595775"/>
                    <a:gd name="connsiteX86" fmla="*/ 273901 w 997004"/>
                    <a:gd name="connsiteY86" fmla="*/ 545970 h 595775"/>
                    <a:gd name="connsiteX87" fmla="*/ 276049 w 997004"/>
                    <a:gd name="connsiteY87" fmla="*/ 533141 h 595775"/>
                    <a:gd name="connsiteX88" fmla="*/ 301434 w 997004"/>
                    <a:gd name="connsiteY88" fmla="*/ 534691 h 595775"/>
                    <a:gd name="connsiteX89" fmla="*/ 298229 w 997004"/>
                    <a:gd name="connsiteY89" fmla="*/ 539295 h 595775"/>
                    <a:gd name="connsiteX90" fmla="*/ 298229 w 997004"/>
                    <a:gd name="connsiteY90" fmla="*/ 544071 h 595775"/>
                    <a:gd name="connsiteX91" fmla="*/ 302192 w 997004"/>
                    <a:gd name="connsiteY91" fmla="*/ 549368 h 595775"/>
                    <a:gd name="connsiteX92" fmla="*/ 268605 w 997004"/>
                    <a:gd name="connsiteY92" fmla="*/ 546717 h 595775"/>
                    <a:gd name="connsiteX93" fmla="*/ 214609 w 997004"/>
                    <a:gd name="connsiteY93" fmla="*/ 542334 h 595775"/>
                    <a:gd name="connsiteX94" fmla="*/ 563392 w 997004"/>
                    <a:gd name="connsiteY94" fmla="*/ 568178 h 595775"/>
                    <a:gd name="connsiteX95" fmla="*/ 464071 w 997004"/>
                    <a:gd name="connsiteY95" fmla="*/ 559871 h 595775"/>
                    <a:gd name="connsiteX96" fmla="*/ 344561 w 997004"/>
                    <a:gd name="connsiteY96" fmla="*/ 552168 h 595775"/>
                    <a:gd name="connsiteX97" fmla="*/ 353565 w 997004"/>
                    <a:gd name="connsiteY97" fmla="*/ 550325 h 595775"/>
                    <a:gd name="connsiteX98" fmla="*/ 353931 w 997004"/>
                    <a:gd name="connsiteY98" fmla="*/ 537928 h 595775"/>
                    <a:gd name="connsiteX99" fmla="*/ 572037 w 997004"/>
                    <a:gd name="connsiteY99" fmla="*/ 557735 h 595775"/>
                    <a:gd name="connsiteX100" fmla="*/ 626670 w 997004"/>
                    <a:gd name="connsiteY100" fmla="*/ 562356 h 595775"/>
                    <a:gd name="connsiteX101" fmla="*/ 653067 w 997004"/>
                    <a:gd name="connsiteY101" fmla="*/ 566916 h 595775"/>
                    <a:gd name="connsiteX102" fmla="*/ 663549 w 997004"/>
                    <a:gd name="connsiteY102" fmla="*/ 569800 h 595775"/>
                    <a:gd name="connsiteX103" fmla="*/ 660549 w 997004"/>
                    <a:gd name="connsiteY103" fmla="*/ 577503 h 595775"/>
                    <a:gd name="connsiteX104" fmla="*/ 659907 w 997004"/>
                    <a:gd name="connsiteY104" fmla="*/ 577487 h 595775"/>
                    <a:gd name="connsiteX105" fmla="*/ 610858 w 997004"/>
                    <a:gd name="connsiteY105" fmla="*/ 572926 h 595775"/>
                    <a:gd name="connsiteX106" fmla="*/ 563392 w 997004"/>
                    <a:gd name="connsiteY106" fmla="*/ 568178 h 595775"/>
                    <a:gd name="connsiteX107" fmla="*/ 970439 w 997004"/>
                    <a:gd name="connsiteY107" fmla="*/ 506439 h 595775"/>
                    <a:gd name="connsiteX108" fmla="*/ 947184 w 997004"/>
                    <a:gd name="connsiteY108" fmla="*/ 511055 h 595775"/>
                    <a:gd name="connsiteX109" fmla="*/ 882645 w 997004"/>
                    <a:gd name="connsiteY109" fmla="*/ 525322 h 595775"/>
                    <a:gd name="connsiteX110" fmla="*/ 732189 w 997004"/>
                    <a:gd name="connsiteY110" fmla="*/ 560541 h 595775"/>
                    <a:gd name="connsiteX111" fmla="*/ 695470 w 997004"/>
                    <a:gd name="connsiteY111" fmla="*/ 569611 h 595775"/>
                    <a:gd name="connsiteX112" fmla="*/ 676892 w 997004"/>
                    <a:gd name="connsiteY112" fmla="*/ 574841 h 595775"/>
                    <a:gd name="connsiteX113" fmla="*/ 676405 w 997004"/>
                    <a:gd name="connsiteY113" fmla="*/ 569108 h 595775"/>
                    <a:gd name="connsiteX114" fmla="*/ 731879 w 997004"/>
                    <a:gd name="connsiteY114" fmla="*/ 555649 h 595775"/>
                    <a:gd name="connsiteX115" fmla="*/ 874350 w 997004"/>
                    <a:gd name="connsiteY115" fmla="*/ 520236 h 595775"/>
                    <a:gd name="connsiteX116" fmla="*/ 944523 w 997004"/>
                    <a:gd name="connsiteY116" fmla="*/ 501990 h 595775"/>
                    <a:gd name="connsiteX117" fmla="*/ 980234 w 997004"/>
                    <a:gd name="connsiteY117" fmla="*/ 491331 h 595775"/>
                    <a:gd name="connsiteX118" fmla="*/ 983627 w 997004"/>
                    <a:gd name="connsiteY118" fmla="*/ 490850 h 595775"/>
                    <a:gd name="connsiteX119" fmla="*/ 982819 w 997004"/>
                    <a:gd name="connsiteY119" fmla="*/ 494519 h 595775"/>
                    <a:gd name="connsiteX120" fmla="*/ 976659 w 997004"/>
                    <a:gd name="connsiteY120" fmla="*/ 505272 h 595775"/>
                    <a:gd name="connsiteX121" fmla="*/ 976648 w 997004"/>
                    <a:gd name="connsiteY121" fmla="*/ 505366 h 595775"/>
                    <a:gd name="connsiteX122" fmla="*/ 970439 w 997004"/>
                    <a:gd name="connsiteY122" fmla="*/ 506439 h 59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997004" h="595775">
                      <a:moveTo>
                        <a:pt x="994983" y="487551"/>
                      </a:moveTo>
                      <a:cubicBezTo>
                        <a:pt x="995708" y="486594"/>
                        <a:pt x="995459" y="485078"/>
                        <a:pt x="994070" y="484646"/>
                      </a:cubicBezTo>
                      <a:cubicBezTo>
                        <a:pt x="992371" y="484120"/>
                        <a:pt x="990655" y="483644"/>
                        <a:pt x="988940" y="483218"/>
                      </a:cubicBezTo>
                      <a:cubicBezTo>
                        <a:pt x="988486" y="482808"/>
                        <a:pt x="987833" y="482582"/>
                        <a:pt x="986953" y="482681"/>
                      </a:cubicBezTo>
                      <a:cubicBezTo>
                        <a:pt x="986897" y="482687"/>
                        <a:pt x="986842" y="482698"/>
                        <a:pt x="986787" y="482703"/>
                      </a:cubicBezTo>
                      <a:cubicBezTo>
                        <a:pt x="976045" y="480257"/>
                        <a:pt x="965010" y="479422"/>
                        <a:pt x="954064" y="478055"/>
                      </a:cubicBezTo>
                      <a:cubicBezTo>
                        <a:pt x="940549" y="476372"/>
                        <a:pt x="927095" y="474413"/>
                        <a:pt x="913548" y="473008"/>
                      </a:cubicBezTo>
                      <a:cubicBezTo>
                        <a:pt x="885744" y="470124"/>
                        <a:pt x="857631" y="469676"/>
                        <a:pt x="829722" y="468304"/>
                      </a:cubicBezTo>
                      <a:cubicBezTo>
                        <a:pt x="773285" y="465531"/>
                        <a:pt x="716665" y="465177"/>
                        <a:pt x="660295" y="461414"/>
                      </a:cubicBezTo>
                      <a:cubicBezTo>
                        <a:pt x="634179" y="459670"/>
                        <a:pt x="608086" y="457495"/>
                        <a:pt x="581931" y="456765"/>
                      </a:cubicBezTo>
                      <a:cubicBezTo>
                        <a:pt x="581605" y="456577"/>
                        <a:pt x="581256" y="456411"/>
                        <a:pt x="580886" y="456272"/>
                      </a:cubicBezTo>
                      <a:cubicBezTo>
                        <a:pt x="566364" y="398656"/>
                        <a:pt x="485970" y="105109"/>
                        <a:pt x="482976" y="98020"/>
                      </a:cubicBezTo>
                      <a:cubicBezTo>
                        <a:pt x="477364" y="84727"/>
                        <a:pt x="470972" y="72690"/>
                        <a:pt x="458504" y="64721"/>
                      </a:cubicBezTo>
                      <a:cubicBezTo>
                        <a:pt x="435371" y="49939"/>
                        <a:pt x="84335" y="7858"/>
                        <a:pt x="65923" y="4139"/>
                      </a:cubicBezTo>
                      <a:cubicBezTo>
                        <a:pt x="51473" y="1222"/>
                        <a:pt x="34910" y="-2176"/>
                        <a:pt x="20344" y="1831"/>
                      </a:cubicBezTo>
                      <a:cubicBezTo>
                        <a:pt x="14146" y="3536"/>
                        <a:pt x="8628" y="6779"/>
                        <a:pt x="5153" y="12324"/>
                      </a:cubicBezTo>
                      <a:cubicBezTo>
                        <a:pt x="1793" y="17686"/>
                        <a:pt x="338" y="24017"/>
                        <a:pt x="6" y="30288"/>
                      </a:cubicBezTo>
                      <a:cubicBezTo>
                        <a:pt x="-630" y="42302"/>
                        <a:pt x="50499" y="250568"/>
                        <a:pt x="51069" y="251227"/>
                      </a:cubicBezTo>
                      <a:cubicBezTo>
                        <a:pt x="65469" y="297365"/>
                        <a:pt x="107307" y="472487"/>
                        <a:pt x="110307" y="485564"/>
                      </a:cubicBezTo>
                      <a:cubicBezTo>
                        <a:pt x="115332" y="507458"/>
                        <a:pt x="124264" y="540806"/>
                        <a:pt x="151088" y="543773"/>
                      </a:cubicBezTo>
                      <a:cubicBezTo>
                        <a:pt x="151099" y="543773"/>
                        <a:pt x="151104" y="543773"/>
                        <a:pt x="151110" y="543773"/>
                      </a:cubicBezTo>
                      <a:cubicBezTo>
                        <a:pt x="150335" y="545173"/>
                        <a:pt x="149881" y="546711"/>
                        <a:pt x="149881" y="548167"/>
                      </a:cubicBezTo>
                      <a:cubicBezTo>
                        <a:pt x="149881" y="553634"/>
                        <a:pt x="154098" y="556645"/>
                        <a:pt x="159007" y="557292"/>
                      </a:cubicBezTo>
                      <a:cubicBezTo>
                        <a:pt x="175477" y="559456"/>
                        <a:pt x="192168" y="559124"/>
                        <a:pt x="208726" y="560181"/>
                      </a:cubicBezTo>
                      <a:cubicBezTo>
                        <a:pt x="224410" y="561188"/>
                        <a:pt x="240071" y="562489"/>
                        <a:pt x="255722" y="563839"/>
                      </a:cubicBezTo>
                      <a:cubicBezTo>
                        <a:pt x="288384" y="566662"/>
                        <a:pt x="321030" y="569218"/>
                        <a:pt x="353759" y="571095"/>
                      </a:cubicBezTo>
                      <a:cubicBezTo>
                        <a:pt x="419388" y="574852"/>
                        <a:pt x="484791" y="580071"/>
                        <a:pt x="550309" y="585406"/>
                      </a:cubicBezTo>
                      <a:cubicBezTo>
                        <a:pt x="568517" y="586889"/>
                        <a:pt x="586779" y="587918"/>
                        <a:pt x="604887" y="590370"/>
                      </a:cubicBezTo>
                      <a:cubicBezTo>
                        <a:pt x="623177" y="592844"/>
                        <a:pt x="641374" y="596192"/>
                        <a:pt x="659902" y="595733"/>
                      </a:cubicBezTo>
                      <a:cubicBezTo>
                        <a:pt x="661440" y="595694"/>
                        <a:pt x="662768" y="595340"/>
                        <a:pt x="663903" y="594770"/>
                      </a:cubicBezTo>
                      <a:cubicBezTo>
                        <a:pt x="666587" y="594238"/>
                        <a:pt x="668906" y="592838"/>
                        <a:pt x="670804" y="590868"/>
                      </a:cubicBezTo>
                      <a:cubicBezTo>
                        <a:pt x="679233" y="590730"/>
                        <a:pt x="687722" y="588793"/>
                        <a:pt x="695935" y="587138"/>
                      </a:cubicBezTo>
                      <a:cubicBezTo>
                        <a:pt x="706461" y="585013"/>
                        <a:pt x="716970" y="582595"/>
                        <a:pt x="727407" y="580065"/>
                      </a:cubicBezTo>
                      <a:cubicBezTo>
                        <a:pt x="752128" y="574072"/>
                        <a:pt x="776844" y="568062"/>
                        <a:pt x="801559" y="562035"/>
                      </a:cubicBezTo>
                      <a:cubicBezTo>
                        <a:pt x="848887" y="550496"/>
                        <a:pt x="896221" y="538886"/>
                        <a:pt x="943178" y="525919"/>
                      </a:cubicBezTo>
                      <a:cubicBezTo>
                        <a:pt x="952370" y="523379"/>
                        <a:pt x="961534" y="520795"/>
                        <a:pt x="970644" y="517956"/>
                      </a:cubicBezTo>
                      <a:cubicBezTo>
                        <a:pt x="974761" y="516672"/>
                        <a:pt x="979006" y="515432"/>
                        <a:pt x="982902" y="513645"/>
                      </a:cubicBezTo>
                      <a:cubicBezTo>
                        <a:pt x="982952" y="513650"/>
                        <a:pt x="983002" y="513656"/>
                        <a:pt x="983057" y="513661"/>
                      </a:cubicBezTo>
                      <a:cubicBezTo>
                        <a:pt x="991380" y="513988"/>
                        <a:pt x="996228" y="503949"/>
                        <a:pt x="996931" y="496865"/>
                      </a:cubicBezTo>
                      <a:cubicBezTo>
                        <a:pt x="997213" y="494021"/>
                        <a:pt x="996715" y="490141"/>
                        <a:pt x="994983" y="487551"/>
                      </a:cubicBezTo>
                      <a:close/>
                      <a:moveTo>
                        <a:pt x="734402" y="481132"/>
                      </a:moveTo>
                      <a:cubicBezTo>
                        <a:pt x="762604" y="482039"/>
                        <a:pt x="790795" y="483318"/>
                        <a:pt x="818992" y="484231"/>
                      </a:cubicBezTo>
                      <a:cubicBezTo>
                        <a:pt x="847044" y="485144"/>
                        <a:pt x="875263" y="485210"/>
                        <a:pt x="903271" y="487086"/>
                      </a:cubicBezTo>
                      <a:cubicBezTo>
                        <a:pt x="916204" y="487955"/>
                        <a:pt x="929082" y="489389"/>
                        <a:pt x="941999" y="490451"/>
                      </a:cubicBezTo>
                      <a:cubicBezTo>
                        <a:pt x="924356" y="494308"/>
                        <a:pt x="906808" y="498791"/>
                        <a:pt x="889369" y="502803"/>
                      </a:cubicBezTo>
                      <a:cubicBezTo>
                        <a:pt x="841504" y="513811"/>
                        <a:pt x="793634" y="524746"/>
                        <a:pt x="745819" y="535969"/>
                      </a:cubicBezTo>
                      <a:cubicBezTo>
                        <a:pt x="724906" y="540878"/>
                        <a:pt x="703987" y="545781"/>
                        <a:pt x="683062" y="550662"/>
                      </a:cubicBezTo>
                      <a:cubicBezTo>
                        <a:pt x="679266" y="551548"/>
                        <a:pt x="675464" y="552433"/>
                        <a:pt x="671668" y="553319"/>
                      </a:cubicBezTo>
                      <a:cubicBezTo>
                        <a:pt x="670705" y="553540"/>
                        <a:pt x="669747" y="553806"/>
                        <a:pt x="668773" y="553994"/>
                      </a:cubicBezTo>
                      <a:cubicBezTo>
                        <a:pt x="666936" y="554348"/>
                        <a:pt x="658225" y="550995"/>
                        <a:pt x="653128" y="549855"/>
                      </a:cubicBezTo>
                      <a:cubicBezTo>
                        <a:pt x="635696" y="545942"/>
                        <a:pt x="617793" y="544298"/>
                        <a:pt x="600000" y="543042"/>
                      </a:cubicBezTo>
                      <a:cubicBezTo>
                        <a:pt x="562003" y="540358"/>
                        <a:pt x="524089" y="535787"/>
                        <a:pt x="486174" y="532140"/>
                      </a:cubicBezTo>
                      <a:cubicBezTo>
                        <a:pt x="448083" y="528476"/>
                        <a:pt x="409975" y="524896"/>
                        <a:pt x="371850" y="521592"/>
                      </a:cubicBezTo>
                      <a:cubicBezTo>
                        <a:pt x="329525" y="517928"/>
                        <a:pt x="287067" y="516434"/>
                        <a:pt x="244692" y="513501"/>
                      </a:cubicBezTo>
                      <a:cubicBezTo>
                        <a:pt x="240730" y="513224"/>
                        <a:pt x="236767" y="512947"/>
                        <a:pt x="232799" y="512671"/>
                      </a:cubicBezTo>
                      <a:cubicBezTo>
                        <a:pt x="254764" y="510103"/>
                        <a:pt x="276729" y="507552"/>
                        <a:pt x="298694" y="504995"/>
                      </a:cubicBezTo>
                      <a:cubicBezTo>
                        <a:pt x="369808" y="496721"/>
                        <a:pt x="440927" y="488464"/>
                        <a:pt x="512096" y="480661"/>
                      </a:cubicBezTo>
                      <a:cubicBezTo>
                        <a:pt x="533718" y="478293"/>
                        <a:pt x="555384" y="475542"/>
                        <a:pt x="577095" y="474042"/>
                      </a:cubicBezTo>
                      <a:cubicBezTo>
                        <a:pt x="577952" y="473982"/>
                        <a:pt x="578738" y="473821"/>
                        <a:pt x="579469" y="473589"/>
                      </a:cubicBezTo>
                      <a:cubicBezTo>
                        <a:pt x="602851" y="474220"/>
                        <a:pt x="626194" y="475946"/>
                        <a:pt x="649525" y="477546"/>
                      </a:cubicBezTo>
                      <a:cubicBezTo>
                        <a:pt x="677816" y="479477"/>
                        <a:pt x="706079" y="480219"/>
                        <a:pt x="734402" y="481132"/>
                      </a:cubicBezTo>
                      <a:close/>
                      <a:moveTo>
                        <a:pt x="128508" y="389315"/>
                      </a:moveTo>
                      <a:cubicBezTo>
                        <a:pt x="110677" y="321273"/>
                        <a:pt x="93571" y="252616"/>
                        <a:pt x="78856" y="183838"/>
                      </a:cubicBezTo>
                      <a:cubicBezTo>
                        <a:pt x="73604" y="159283"/>
                        <a:pt x="67771" y="134855"/>
                        <a:pt x="61772" y="110472"/>
                      </a:cubicBezTo>
                      <a:cubicBezTo>
                        <a:pt x="57516" y="93178"/>
                        <a:pt x="47179" y="72607"/>
                        <a:pt x="54168" y="54776"/>
                      </a:cubicBezTo>
                      <a:cubicBezTo>
                        <a:pt x="57910" y="45241"/>
                        <a:pt x="68612" y="43232"/>
                        <a:pt x="79310" y="43885"/>
                      </a:cubicBezTo>
                      <a:cubicBezTo>
                        <a:pt x="92454" y="44687"/>
                        <a:pt x="412371" y="77876"/>
                        <a:pt x="435404" y="88855"/>
                      </a:cubicBezTo>
                      <a:cubicBezTo>
                        <a:pt x="447375" y="94567"/>
                        <a:pt x="448952" y="109243"/>
                        <a:pt x="452317" y="120638"/>
                      </a:cubicBezTo>
                      <a:cubicBezTo>
                        <a:pt x="457247" y="137334"/>
                        <a:pt x="462239" y="154020"/>
                        <a:pt x="467297" y="170683"/>
                      </a:cubicBezTo>
                      <a:cubicBezTo>
                        <a:pt x="481659" y="218017"/>
                        <a:pt x="495671" y="298428"/>
                        <a:pt x="509700" y="345855"/>
                      </a:cubicBezTo>
                      <a:cubicBezTo>
                        <a:pt x="517531" y="372319"/>
                        <a:pt x="527835" y="399331"/>
                        <a:pt x="533059" y="426476"/>
                      </a:cubicBezTo>
                      <a:cubicBezTo>
                        <a:pt x="528953" y="427600"/>
                        <a:pt x="171620" y="456018"/>
                        <a:pt x="171016" y="456068"/>
                      </a:cubicBezTo>
                      <a:cubicBezTo>
                        <a:pt x="165975" y="454850"/>
                        <a:pt x="160916" y="453145"/>
                        <a:pt x="156146" y="451281"/>
                      </a:cubicBezTo>
                      <a:cubicBezTo>
                        <a:pt x="151542" y="449482"/>
                        <a:pt x="148111" y="446875"/>
                        <a:pt x="144574" y="442476"/>
                      </a:cubicBezTo>
                      <a:cubicBezTo>
                        <a:pt x="134635" y="430101"/>
                        <a:pt x="132382" y="404091"/>
                        <a:pt x="128508" y="389315"/>
                      </a:cubicBezTo>
                      <a:close/>
                      <a:moveTo>
                        <a:pt x="214609" y="542334"/>
                      </a:moveTo>
                      <a:cubicBezTo>
                        <a:pt x="196113" y="541066"/>
                        <a:pt x="177397" y="541470"/>
                        <a:pt x="159002" y="539052"/>
                      </a:cubicBezTo>
                      <a:cubicBezTo>
                        <a:pt x="157967" y="538914"/>
                        <a:pt x="156970" y="539057"/>
                        <a:pt x="156030" y="539390"/>
                      </a:cubicBezTo>
                      <a:cubicBezTo>
                        <a:pt x="156019" y="539384"/>
                        <a:pt x="156008" y="539373"/>
                        <a:pt x="155997" y="539367"/>
                      </a:cubicBezTo>
                      <a:lnTo>
                        <a:pt x="153467" y="534603"/>
                      </a:lnTo>
                      <a:lnTo>
                        <a:pt x="156672" y="521642"/>
                      </a:lnTo>
                      <a:cubicBezTo>
                        <a:pt x="159234" y="521337"/>
                        <a:pt x="161796" y="521038"/>
                        <a:pt x="164359" y="520734"/>
                      </a:cubicBezTo>
                      <a:cubicBezTo>
                        <a:pt x="185632" y="524209"/>
                        <a:pt x="206866" y="527441"/>
                        <a:pt x="228378" y="529478"/>
                      </a:cubicBezTo>
                      <a:cubicBezTo>
                        <a:pt x="234482" y="530053"/>
                        <a:pt x="240592" y="530568"/>
                        <a:pt x="246707" y="531055"/>
                      </a:cubicBezTo>
                      <a:cubicBezTo>
                        <a:pt x="241875" y="534066"/>
                        <a:pt x="242811" y="543108"/>
                        <a:pt x="248915" y="544475"/>
                      </a:cubicBezTo>
                      <a:cubicBezTo>
                        <a:pt x="253038" y="545400"/>
                        <a:pt x="257714" y="545068"/>
                        <a:pt x="261931" y="545344"/>
                      </a:cubicBezTo>
                      <a:cubicBezTo>
                        <a:pt x="265888" y="545610"/>
                        <a:pt x="269934" y="546119"/>
                        <a:pt x="273901" y="545970"/>
                      </a:cubicBezTo>
                      <a:cubicBezTo>
                        <a:pt x="281500" y="545687"/>
                        <a:pt x="282247" y="534923"/>
                        <a:pt x="276049" y="533141"/>
                      </a:cubicBezTo>
                      <a:cubicBezTo>
                        <a:pt x="284510" y="533684"/>
                        <a:pt x="292972" y="534193"/>
                        <a:pt x="301434" y="534691"/>
                      </a:cubicBezTo>
                      <a:cubicBezTo>
                        <a:pt x="300006" y="535787"/>
                        <a:pt x="298910" y="537320"/>
                        <a:pt x="298229" y="539295"/>
                      </a:cubicBezTo>
                      <a:cubicBezTo>
                        <a:pt x="297687" y="540862"/>
                        <a:pt x="297853" y="542500"/>
                        <a:pt x="298229" y="544071"/>
                      </a:cubicBezTo>
                      <a:cubicBezTo>
                        <a:pt x="298733" y="546180"/>
                        <a:pt x="300272" y="548172"/>
                        <a:pt x="302192" y="549368"/>
                      </a:cubicBezTo>
                      <a:cubicBezTo>
                        <a:pt x="290991" y="548560"/>
                        <a:pt x="279795" y="547691"/>
                        <a:pt x="268605" y="546717"/>
                      </a:cubicBezTo>
                      <a:cubicBezTo>
                        <a:pt x="250619" y="545156"/>
                        <a:pt x="232628" y="543568"/>
                        <a:pt x="214609" y="542334"/>
                      </a:cubicBezTo>
                      <a:close/>
                      <a:moveTo>
                        <a:pt x="563392" y="568178"/>
                      </a:moveTo>
                      <a:cubicBezTo>
                        <a:pt x="530265" y="565660"/>
                        <a:pt x="497193" y="562494"/>
                        <a:pt x="464071" y="559871"/>
                      </a:cubicBezTo>
                      <a:cubicBezTo>
                        <a:pt x="424270" y="556717"/>
                        <a:pt x="384401" y="554614"/>
                        <a:pt x="344561" y="552168"/>
                      </a:cubicBezTo>
                      <a:cubicBezTo>
                        <a:pt x="347682" y="551841"/>
                        <a:pt x="350737" y="551271"/>
                        <a:pt x="353565" y="550325"/>
                      </a:cubicBezTo>
                      <a:cubicBezTo>
                        <a:pt x="360073" y="548145"/>
                        <a:pt x="359072" y="539738"/>
                        <a:pt x="353931" y="537928"/>
                      </a:cubicBezTo>
                      <a:cubicBezTo>
                        <a:pt x="426727" y="542965"/>
                        <a:pt x="499412" y="550746"/>
                        <a:pt x="572037" y="557735"/>
                      </a:cubicBezTo>
                      <a:cubicBezTo>
                        <a:pt x="590222" y="559484"/>
                        <a:pt x="608512" y="560297"/>
                        <a:pt x="626670" y="562356"/>
                      </a:cubicBezTo>
                      <a:cubicBezTo>
                        <a:pt x="635546" y="563363"/>
                        <a:pt x="644379" y="564824"/>
                        <a:pt x="653067" y="566916"/>
                      </a:cubicBezTo>
                      <a:cubicBezTo>
                        <a:pt x="656598" y="567769"/>
                        <a:pt x="660046" y="568875"/>
                        <a:pt x="663549" y="569800"/>
                      </a:cubicBezTo>
                      <a:cubicBezTo>
                        <a:pt x="662935" y="572567"/>
                        <a:pt x="662160" y="575256"/>
                        <a:pt x="660549" y="577503"/>
                      </a:cubicBezTo>
                      <a:cubicBezTo>
                        <a:pt x="660339" y="577498"/>
                        <a:pt x="660129" y="577481"/>
                        <a:pt x="659907" y="577487"/>
                      </a:cubicBezTo>
                      <a:cubicBezTo>
                        <a:pt x="643377" y="577896"/>
                        <a:pt x="627173" y="575201"/>
                        <a:pt x="610858" y="572926"/>
                      </a:cubicBezTo>
                      <a:cubicBezTo>
                        <a:pt x="595091" y="570735"/>
                        <a:pt x="579264" y="569385"/>
                        <a:pt x="563392" y="568178"/>
                      </a:cubicBezTo>
                      <a:close/>
                      <a:moveTo>
                        <a:pt x="970439" y="506439"/>
                      </a:moveTo>
                      <a:cubicBezTo>
                        <a:pt x="962669" y="507906"/>
                        <a:pt x="954921" y="509400"/>
                        <a:pt x="947184" y="511055"/>
                      </a:cubicBezTo>
                      <a:cubicBezTo>
                        <a:pt x="925635" y="515676"/>
                        <a:pt x="904123" y="520374"/>
                        <a:pt x="882645" y="525322"/>
                      </a:cubicBezTo>
                      <a:cubicBezTo>
                        <a:pt x="832451" y="536888"/>
                        <a:pt x="782328" y="548748"/>
                        <a:pt x="732189" y="560541"/>
                      </a:cubicBezTo>
                      <a:cubicBezTo>
                        <a:pt x="719914" y="563430"/>
                        <a:pt x="707689" y="566490"/>
                        <a:pt x="695470" y="569611"/>
                      </a:cubicBezTo>
                      <a:cubicBezTo>
                        <a:pt x="689338" y="571178"/>
                        <a:pt x="682996" y="572749"/>
                        <a:pt x="676892" y="574841"/>
                      </a:cubicBezTo>
                      <a:cubicBezTo>
                        <a:pt x="676947" y="572882"/>
                        <a:pt x="676787" y="570945"/>
                        <a:pt x="676405" y="569108"/>
                      </a:cubicBezTo>
                      <a:cubicBezTo>
                        <a:pt x="694900" y="564636"/>
                        <a:pt x="713389" y="560148"/>
                        <a:pt x="731879" y="555649"/>
                      </a:cubicBezTo>
                      <a:cubicBezTo>
                        <a:pt x="779428" y="544077"/>
                        <a:pt x="826911" y="532267"/>
                        <a:pt x="874350" y="520236"/>
                      </a:cubicBezTo>
                      <a:cubicBezTo>
                        <a:pt x="897781" y="514292"/>
                        <a:pt x="921174" y="508266"/>
                        <a:pt x="944523" y="501990"/>
                      </a:cubicBezTo>
                      <a:cubicBezTo>
                        <a:pt x="956548" y="498758"/>
                        <a:pt x="968574" y="495603"/>
                        <a:pt x="980234" y="491331"/>
                      </a:cubicBezTo>
                      <a:cubicBezTo>
                        <a:pt x="981369" y="491198"/>
                        <a:pt x="982498" y="491032"/>
                        <a:pt x="983627" y="490850"/>
                      </a:cubicBezTo>
                      <a:cubicBezTo>
                        <a:pt x="983406" y="492073"/>
                        <a:pt x="983239" y="493307"/>
                        <a:pt x="982819" y="494519"/>
                      </a:cubicBezTo>
                      <a:cubicBezTo>
                        <a:pt x="981463" y="498481"/>
                        <a:pt x="977351" y="501099"/>
                        <a:pt x="976659" y="505272"/>
                      </a:cubicBezTo>
                      <a:cubicBezTo>
                        <a:pt x="976654" y="505305"/>
                        <a:pt x="976654" y="505332"/>
                        <a:pt x="976648" y="505366"/>
                      </a:cubicBezTo>
                      <a:cubicBezTo>
                        <a:pt x="974578" y="505665"/>
                        <a:pt x="972503" y="506046"/>
                        <a:pt x="970439" y="5064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4" name="Graphic 15">
              <a:extLst>
                <a:ext uri="{FF2B5EF4-FFF2-40B4-BE49-F238E27FC236}">
                  <a16:creationId xmlns:a16="http://schemas.microsoft.com/office/drawing/2014/main" id="{FDA5B21D-9586-4A17-89D4-6FC69E5D24C4}"/>
                </a:ext>
              </a:extLst>
            </p:cNvPr>
            <p:cNvGrpSpPr/>
            <p:nvPr/>
          </p:nvGrpSpPr>
          <p:grpSpPr>
            <a:xfrm>
              <a:off x="4765087" y="5364295"/>
              <a:ext cx="997005" cy="595775"/>
              <a:chOff x="4765087" y="5364295"/>
              <a:chExt cx="997005" cy="595775"/>
            </a:xfrm>
          </p:grpSpPr>
          <p:sp>
            <p:nvSpPr>
              <p:cNvPr id="43" name="Graphic 15">
                <a:extLst>
                  <a:ext uri="{FF2B5EF4-FFF2-40B4-BE49-F238E27FC236}">
                    <a16:creationId xmlns:a16="http://schemas.microsoft.com/office/drawing/2014/main" id="{765C087C-6C9C-4121-AE68-42D654869DA6}"/>
                  </a:ext>
                </a:extLst>
              </p:cNvPr>
              <p:cNvSpPr/>
              <p:nvPr/>
            </p:nvSpPr>
            <p:spPr>
              <a:xfrm>
                <a:off x="4771616" y="5386265"/>
                <a:ext cx="959905" cy="563419"/>
              </a:xfrm>
              <a:custGeom>
                <a:avLst/>
                <a:gdLst>
                  <a:gd name="connsiteX0" fmla="*/ 536494 w 959905"/>
                  <a:gd name="connsiteY0" fmla="*/ 61318 h 563419"/>
                  <a:gd name="connsiteX1" fmla="*/ 424163 w 959905"/>
                  <a:gd name="connsiteY1" fmla="*/ 440479 h 563419"/>
                  <a:gd name="connsiteX2" fmla="*/ 2068 w 959905"/>
                  <a:gd name="connsiteY2" fmla="*/ 464076 h 563419"/>
                  <a:gd name="connsiteX3" fmla="*/ 28953 w 959905"/>
                  <a:gd name="connsiteY3" fmla="*/ 491730 h 563419"/>
                  <a:gd name="connsiteX4" fmla="*/ 325528 w 959905"/>
                  <a:gd name="connsiteY4" fmla="*/ 563420 h 563419"/>
                  <a:gd name="connsiteX5" fmla="*/ 673879 w 959905"/>
                  <a:gd name="connsiteY5" fmla="*/ 540680 h 563419"/>
                  <a:gd name="connsiteX6" fmla="*/ 830816 w 959905"/>
                  <a:gd name="connsiteY6" fmla="*/ 526684 h 563419"/>
                  <a:gd name="connsiteX7" fmla="*/ 846954 w 959905"/>
                  <a:gd name="connsiteY7" fmla="*/ 507320 h 563419"/>
                  <a:gd name="connsiteX8" fmla="*/ 959906 w 959905"/>
                  <a:gd name="connsiteY8" fmla="*/ 24527 h 563419"/>
                  <a:gd name="connsiteX9" fmla="*/ 944416 w 959905"/>
                  <a:gd name="connsiteY9" fmla="*/ 0 h 563419"/>
                  <a:gd name="connsiteX10" fmla="*/ 536494 w 959905"/>
                  <a:gd name="connsiteY10" fmla="*/ 61318 h 563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9905" h="563419">
                    <a:moveTo>
                      <a:pt x="536494" y="61318"/>
                    </a:moveTo>
                    <a:lnTo>
                      <a:pt x="424163" y="440479"/>
                    </a:lnTo>
                    <a:lnTo>
                      <a:pt x="2068" y="464076"/>
                    </a:lnTo>
                    <a:cubicBezTo>
                      <a:pt x="2068" y="464076"/>
                      <a:pt x="-11086" y="481974"/>
                      <a:pt x="28953" y="491730"/>
                    </a:cubicBezTo>
                    <a:lnTo>
                      <a:pt x="325528" y="563420"/>
                    </a:lnTo>
                    <a:lnTo>
                      <a:pt x="673879" y="540680"/>
                    </a:lnTo>
                    <a:lnTo>
                      <a:pt x="830816" y="526684"/>
                    </a:lnTo>
                    <a:lnTo>
                      <a:pt x="846954" y="507320"/>
                    </a:lnTo>
                    <a:lnTo>
                      <a:pt x="959906" y="24527"/>
                    </a:lnTo>
                    <a:lnTo>
                      <a:pt x="944416" y="0"/>
                    </a:lnTo>
                    <a:cubicBezTo>
                      <a:pt x="944416" y="6"/>
                      <a:pt x="557624" y="34417"/>
                      <a:pt x="536494" y="613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15">
                <a:extLst>
                  <a:ext uri="{FF2B5EF4-FFF2-40B4-BE49-F238E27FC236}">
                    <a16:creationId xmlns:a16="http://schemas.microsoft.com/office/drawing/2014/main" id="{2573C2EC-D219-47DA-B528-09A46A857A3F}"/>
                  </a:ext>
                </a:extLst>
              </p:cNvPr>
              <p:cNvSpPr/>
              <p:nvPr/>
            </p:nvSpPr>
            <p:spPr>
              <a:xfrm>
                <a:off x="5203163" y="5385653"/>
                <a:ext cx="534226" cy="455882"/>
              </a:xfrm>
              <a:custGeom>
                <a:avLst/>
                <a:gdLst>
                  <a:gd name="connsiteX0" fmla="*/ 533041 w 534226"/>
                  <a:gd name="connsiteY0" fmla="*/ 1420 h 455882"/>
                  <a:gd name="connsiteX1" fmla="*/ 422668 w 534226"/>
                  <a:gd name="connsiteY1" fmla="*/ 451616 h 455882"/>
                  <a:gd name="connsiteX2" fmla="*/ 65 w 534226"/>
                  <a:gd name="connsiteY2" fmla="*/ 412407 h 455882"/>
                  <a:gd name="connsiteX3" fmla="*/ 101721 w 534226"/>
                  <a:gd name="connsiteY3" fmla="*/ 60962 h 455882"/>
                  <a:gd name="connsiteX4" fmla="*/ 533041 w 534226"/>
                  <a:gd name="connsiteY4" fmla="*/ 1420 h 455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4226" h="455882">
                    <a:moveTo>
                      <a:pt x="533041" y="1420"/>
                    </a:moveTo>
                    <a:cubicBezTo>
                      <a:pt x="545819" y="14779"/>
                      <a:pt x="451717" y="432739"/>
                      <a:pt x="422668" y="451616"/>
                    </a:cubicBezTo>
                    <a:cubicBezTo>
                      <a:pt x="393625" y="470493"/>
                      <a:pt x="2970" y="421118"/>
                      <a:pt x="65" y="412407"/>
                    </a:cubicBezTo>
                    <a:cubicBezTo>
                      <a:pt x="-2841" y="403696"/>
                      <a:pt x="93010" y="74033"/>
                      <a:pt x="101721" y="60962"/>
                    </a:cubicBezTo>
                    <a:cubicBezTo>
                      <a:pt x="110438" y="47896"/>
                      <a:pt x="522393" y="-9715"/>
                      <a:pt x="533041" y="1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Graphic 15">
                <a:extLst>
                  <a:ext uri="{FF2B5EF4-FFF2-40B4-BE49-F238E27FC236}">
                    <a16:creationId xmlns:a16="http://schemas.microsoft.com/office/drawing/2014/main" id="{EDBC85D9-A8ED-42F1-9C91-1401692475DC}"/>
                  </a:ext>
                </a:extLst>
              </p:cNvPr>
              <p:cNvSpPr/>
              <p:nvPr/>
            </p:nvSpPr>
            <p:spPr>
              <a:xfrm>
                <a:off x="4972211" y="5856702"/>
                <a:ext cx="131388" cy="34216"/>
              </a:xfrm>
              <a:custGeom>
                <a:avLst/>
                <a:gdLst>
                  <a:gd name="connsiteX0" fmla="*/ 2407 w 131388"/>
                  <a:gd name="connsiteY0" fmla="*/ 14463 h 34216"/>
                  <a:gd name="connsiteX1" fmla="*/ 71606 w 131388"/>
                  <a:gd name="connsiteY1" fmla="*/ 64 h 34216"/>
                  <a:gd name="connsiteX2" fmla="*/ 72862 w 131388"/>
                  <a:gd name="connsiteY2" fmla="*/ 69 h 34216"/>
                  <a:gd name="connsiteX3" fmla="*/ 129006 w 131388"/>
                  <a:gd name="connsiteY3" fmla="*/ 12239 h 34216"/>
                  <a:gd name="connsiteX4" fmla="*/ 129122 w 131388"/>
                  <a:gd name="connsiteY4" fmla="*/ 18122 h 34216"/>
                  <a:gd name="connsiteX5" fmla="*/ 67123 w 131388"/>
                  <a:gd name="connsiteY5" fmla="*/ 34121 h 34216"/>
                  <a:gd name="connsiteX6" fmla="*/ 65723 w 131388"/>
                  <a:gd name="connsiteY6" fmla="*/ 34148 h 34216"/>
                  <a:gd name="connsiteX7" fmla="*/ 2379 w 131388"/>
                  <a:gd name="connsiteY7" fmla="*/ 20379 h 34216"/>
                  <a:gd name="connsiteX8" fmla="*/ 2407 w 131388"/>
                  <a:gd name="connsiteY8" fmla="*/ 14463 h 34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388" h="34216">
                    <a:moveTo>
                      <a:pt x="2407" y="14463"/>
                    </a:moveTo>
                    <a:lnTo>
                      <a:pt x="71606" y="64"/>
                    </a:lnTo>
                    <a:cubicBezTo>
                      <a:pt x="72021" y="-25"/>
                      <a:pt x="72447" y="-19"/>
                      <a:pt x="72862" y="69"/>
                    </a:cubicBezTo>
                    <a:lnTo>
                      <a:pt x="129006" y="12239"/>
                    </a:lnTo>
                    <a:cubicBezTo>
                      <a:pt x="132121" y="12914"/>
                      <a:pt x="132204" y="17325"/>
                      <a:pt x="129122" y="18122"/>
                    </a:cubicBezTo>
                    <a:lnTo>
                      <a:pt x="67123" y="34121"/>
                    </a:lnTo>
                    <a:cubicBezTo>
                      <a:pt x="66664" y="34237"/>
                      <a:pt x="66188" y="34248"/>
                      <a:pt x="65723" y="34148"/>
                    </a:cubicBezTo>
                    <a:lnTo>
                      <a:pt x="2379" y="20379"/>
                    </a:lnTo>
                    <a:cubicBezTo>
                      <a:pt x="-809" y="19688"/>
                      <a:pt x="-786" y="15128"/>
                      <a:pt x="2407" y="144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6" name="Graphic 15">
                <a:extLst>
                  <a:ext uri="{FF2B5EF4-FFF2-40B4-BE49-F238E27FC236}">
                    <a16:creationId xmlns:a16="http://schemas.microsoft.com/office/drawing/2014/main" id="{506D9BBA-A8DF-4CC1-B088-4B4DF3900819}"/>
                  </a:ext>
                </a:extLst>
              </p:cNvPr>
              <p:cNvGrpSpPr/>
              <p:nvPr/>
            </p:nvGrpSpPr>
            <p:grpSpPr>
              <a:xfrm>
                <a:off x="4765087" y="5364295"/>
                <a:ext cx="997005" cy="595775"/>
                <a:chOff x="4765087" y="5364295"/>
                <a:chExt cx="997005" cy="595775"/>
              </a:xfrm>
              <a:solidFill>
                <a:srgbClr val="000000"/>
              </a:solidFill>
            </p:grpSpPr>
            <p:sp>
              <p:nvSpPr>
                <p:cNvPr id="47" name="Graphic 15">
                  <a:extLst>
                    <a:ext uri="{FF2B5EF4-FFF2-40B4-BE49-F238E27FC236}">
                      <a16:creationId xmlns:a16="http://schemas.microsoft.com/office/drawing/2014/main" id="{5B0E53F6-6C10-4C14-A569-6D7D15D3F3A1}"/>
                    </a:ext>
                  </a:extLst>
                </p:cNvPr>
                <p:cNvSpPr/>
                <p:nvPr/>
              </p:nvSpPr>
              <p:spPr>
                <a:xfrm>
                  <a:off x="4943063" y="5851781"/>
                  <a:ext cx="195584" cy="44527"/>
                </a:xfrm>
                <a:custGeom>
                  <a:avLst/>
                  <a:gdLst>
                    <a:gd name="connsiteX0" fmla="*/ 187690 w 195584"/>
                    <a:gd name="connsiteY0" fmla="*/ 12894 h 44527"/>
                    <a:gd name="connsiteX1" fmla="*/ 141214 w 195584"/>
                    <a:gd name="connsiteY1" fmla="*/ 3657 h 44527"/>
                    <a:gd name="connsiteX2" fmla="*/ 107030 w 195584"/>
                    <a:gd name="connsiteY2" fmla="*/ 685 h 44527"/>
                    <a:gd name="connsiteX3" fmla="*/ 87135 w 195584"/>
                    <a:gd name="connsiteY3" fmla="*/ 2207 h 44527"/>
                    <a:gd name="connsiteX4" fmla="*/ 54732 w 195584"/>
                    <a:gd name="connsiteY4" fmla="*/ 8300 h 44527"/>
                    <a:gd name="connsiteX5" fmla="*/ 6580 w 195584"/>
                    <a:gd name="connsiteY5" fmla="*/ 18433 h 44527"/>
                    <a:gd name="connsiteX6" fmla="*/ 2258 w 195584"/>
                    <a:gd name="connsiteY6" fmla="*/ 17874 h 44527"/>
                    <a:gd name="connsiteX7" fmla="*/ 99 w 195584"/>
                    <a:gd name="connsiteY7" fmla="*/ 20857 h 44527"/>
                    <a:gd name="connsiteX8" fmla="*/ 2374 w 195584"/>
                    <a:gd name="connsiteY8" fmla="*/ 23973 h 44527"/>
                    <a:gd name="connsiteX9" fmla="*/ 8290 w 195584"/>
                    <a:gd name="connsiteY9" fmla="*/ 24344 h 44527"/>
                    <a:gd name="connsiteX10" fmla="*/ 41799 w 195584"/>
                    <a:gd name="connsiteY10" fmla="*/ 32761 h 44527"/>
                    <a:gd name="connsiteX11" fmla="*/ 80206 w 195584"/>
                    <a:gd name="connsiteY11" fmla="*/ 42374 h 44527"/>
                    <a:gd name="connsiteX12" fmla="*/ 98956 w 195584"/>
                    <a:gd name="connsiteY12" fmla="*/ 44250 h 44527"/>
                    <a:gd name="connsiteX13" fmla="*/ 107035 w 195584"/>
                    <a:gd name="connsiteY13" fmla="*/ 42911 h 44527"/>
                    <a:gd name="connsiteX14" fmla="*/ 138641 w 195584"/>
                    <a:gd name="connsiteY14" fmla="*/ 37670 h 44527"/>
                    <a:gd name="connsiteX15" fmla="*/ 189815 w 195584"/>
                    <a:gd name="connsiteY15" fmla="*/ 28588 h 44527"/>
                    <a:gd name="connsiteX16" fmla="*/ 187690 w 195584"/>
                    <a:gd name="connsiteY16" fmla="*/ 12894 h 44527"/>
                    <a:gd name="connsiteX17" fmla="*/ 143854 w 195584"/>
                    <a:gd name="connsiteY17" fmla="*/ 21482 h 44527"/>
                    <a:gd name="connsiteX18" fmla="*/ 101651 w 195584"/>
                    <a:gd name="connsiteY18" fmla="*/ 30138 h 44527"/>
                    <a:gd name="connsiteX19" fmla="*/ 94965 w 195584"/>
                    <a:gd name="connsiteY19" fmla="*/ 31538 h 44527"/>
                    <a:gd name="connsiteX20" fmla="*/ 70150 w 195584"/>
                    <a:gd name="connsiteY20" fmla="*/ 27941 h 44527"/>
                    <a:gd name="connsiteX21" fmla="*/ 38567 w 195584"/>
                    <a:gd name="connsiteY21" fmla="*/ 22861 h 44527"/>
                    <a:gd name="connsiteX22" fmla="*/ 56426 w 195584"/>
                    <a:gd name="connsiteY22" fmla="*/ 20824 h 44527"/>
                    <a:gd name="connsiteX23" fmla="*/ 89963 w 195584"/>
                    <a:gd name="connsiteY23" fmla="*/ 16574 h 44527"/>
                    <a:gd name="connsiteX24" fmla="*/ 102669 w 195584"/>
                    <a:gd name="connsiteY24" fmla="*/ 14487 h 44527"/>
                    <a:gd name="connsiteX25" fmla="*/ 118153 w 195584"/>
                    <a:gd name="connsiteY25" fmla="*/ 17016 h 44527"/>
                    <a:gd name="connsiteX26" fmla="*/ 140041 w 195584"/>
                    <a:gd name="connsiteY26" fmla="*/ 20674 h 44527"/>
                    <a:gd name="connsiteX27" fmla="*/ 143854 w 195584"/>
                    <a:gd name="connsiteY27" fmla="*/ 21482 h 44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95584" h="44527">
                      <a:moveTo>
                        <a:pt x="187690" y="12894"/>
                      </a:moveTo>
                      <a:cubicBezTo>
                        <a:pt x="171879" y="11554"/>
                        <a:pt x="156671" y="6944"/>
                        <a:pt x="141214" y="3657"/>
                      </a:cubicBezTo>
                      <a:cubicBezTo>
                        <a:pt x="129703" y="1205"/>
                        <a:pt x="118519" y="774"/>
                        <a:pt x="107030" y="685"/>
                      </a:cubicBezTo>
                      <a:cubicBezTo>
                        <a:pt x="100505" y="-1075"/>
                        <a:pt x="93798" y="967"/>
                        <a:pt x="87135" y="2207"/>
                      </a:cubicBezTo>
                      <a:cubicBezTo>
                        <a:pt x="76326" y="4221"/>
                        <a:pt x="65529" y="6241"/>
                        <a:pt x="54732" y="8300"/>
                      </a:cubicBezTo>
                      <a:cubicBezTo>
                        <a:pt x="38639" y="11372"/>
                        <a:pt x="22651" y="15328"/>
                        <a:pt x="6580" y="18433"/>
                      </a:cubicBezTo>
                      <a:cubicBezTo>
                        <a:pt x="5141" y="18245"/>
                        <a:pt x="3702" y="18057"/>
                        <a:pt x="2258" y="17874"/>
                      </a:cubicBezTo>
                      <a:cubicBezTo>
                        <a:pt x="465" y="17647"/>
                        <a:pt x="-288" y="19418"/>
                        <a:pt x="99" y="20857"/>
                      </a:cubicBezTo>
                      <a:cubicBezTo>
                        <a:pt x="-161" y="22163"/>
                        <a:pt x="802" y="23829"/>
                        <a:pt x="2374" y="23973"/>
                      </a:cubicBezTo>
                      <a:cubicBezTo>
                        <a:pt x="4338" y="24150"/>
                        <a:pt x="6314" y="24266"/>
                        <a:pt x="8290" y="24344"/>
                      </a:cubicBezTo>
                      <a:cubicBezTo>
                        <a:pt x="19408" y="27387"/>
                        <a:pt x="30554" y="30105"/>
                        <a:pt x="41799" y="32761"/>
                      </a:cubicBezTo>
                      <a:cubicBezTo>
                        <a:pt x="54644" y="35799"/>
                        <a:pt x="67223" y="39911"/>
                        <a:pt x="80206" y="42374"/>
                      </a:cubicBezTo>
                      <a:cubicBezTo>
                        <a:pt x="86177" y="43508"/>
                        <a:pt x="92896" y="45196"/>
                        <a:pt x="98956" y="44250"/>
                      </a:cubicBezTo>
                      <a:cubicBezTo>
                        <a:pt x="101651" y="43829"/>
                        <a:pt x="104340" y="43359"/>
                        <a:pt x="107035" y="42911"/>
                      </a:cubicBezTo>
                      <a:cubicBezTo>
                        <a:pt x="117572" y="41167"/>
                        <a:pt x="128115" y="39480"/>
                        <a:pt x="138641" y="37670"/>
                      </a:cubicBezTo>
                      <a:cubicBezTo>
                        <a:pt x="155714" y="34731"/>
                        <a:pt x="172759" y="31616"/>
                        <a:pt x="189815" y="28588"/>
                      </a:cubicBezTo>
                      <a:cubicBezTo>
                        <a:pt x="199328" y="26900"/>
                        <a:pt x="195986" y="13596"/>
                        <a:pt x="187690" y="12894"/>
                      </a:cubicBezTo>
                      <a:close/>
                      <a:moveTo>
                        <a:pt x="143854" y="21482"/>
                      </a:moveTo>
                      <a:cubicBezTo>
                        <a:pt x="129775" y="24321"/>
                        <a:pt x="115707" y="27194"/>
                        <a:pt x="101651" y="30138"/>
                      </a:cubicBezTo>
                      <a:cubicBezTo>
                        <a:pt x="99509" y="30586"/>
                        <a:pt x="97151" y="31422"/>
                        <a:pt x="94965" y="31538"/>
                      </a:cubicBezTo>
                      <a:cubicBezTo>
                        <a:pt x="87223" y="31948"/>
                        <a:pt x="77926" y="29302"/>
                        <a:pt x="70150" y="27941"/>
                      </a:cubicBezTo>
                      <a:cubicBezTo>
                        <a:pt x="59624" y="26098"/>
                        <a:pt x="49104" y="24421"/>
                        <a:pt x="38567" y="22861"/>
                      </a:cubicBezTo>
                      <a:cubicBezTo>
                        <a:pt x="44566" y="22219"/>
                        <a:pt x="50537" y="21477"/>
                        <a:pt x="56426" y="20824"/>
                      </a:cubicBezTo>
                      <a:cubicBezTo>
                        <a:pt x="67632" y="19584"/>
                        <a:pt x="78806" y="18201"/>
                        <a:pt x="89963" y="16574"/>
                      </a:cubicBezTo>
                      <a:cubicBezTo>
                        <a:pt x="93881" y="16004"/>
                        <a:pt x="98518" y="15710"/>
                        <a:pt x="102669" y="14487"/>
                      </a:cubicBezTo>
                      <a:cubicBezTo>
                        <a:pt x="107711" y="15854"/>
                        <a:pt x="112725" y="16441"/>
                        <a:pt x="118153" y="17016"/>
                      </a:cubicBezTo>
                      <a:cubicBezTo>
                        <a:pt x="125553" y="17802"/>
                        <a:pt x="132753" y="19158"/>
                        <a:pt x="140041" y="20674"/>
                      </a:cubicBezTo>
                      <a:cubicBezTo>
                        <a:pt x="141308" y="20940"/>
                        <a:pt x="142581" y="21211"/>
                        <a:pt x="143854" y="2148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8" name="Graphic 15">
                  <a:extLst>
                    <a:ext uri="{FF2B5EF4-FFF2-40B4-BE49-F238E27FC236}">
                      <a16:creationId xmlns:a16="http://schemas.microsoft.com/office/drawing/2014/main" id="{9C671B20-5027-4F0F-AC2A-97B5B0D47BA0}"/>
                    </a:ext>
                  </a:extLst>
                </p:cNvPr>
                <p:cNvSpPr/>
                <p:nvPr/>
              </p:nvSpPr>
              <p:spPr>
                <a:xfrm>
                  <a:off x="4765087" y="5364295"/>
                  <a:ext cx="997005" cy="595775"/>
                </a:xfrm>
                <a:custGeom>
                  <a:avLst/>
                  <a:gdLst>
                    <a:gd name="connsiteX0" fmla="*/ 75 w 997005"/>
                    <a:gd name="connsiteY0" fmla="*/ 496865 h 595775"/>
                    <a:gd name="connsiteX1" fmla="*/ 13949 w 997005"/>
                    <a:gd name="connsiteY1" fmla="*/ 513661 h 595775"/>
                    <a:gd name="connsiteX2" fmla="*/ 14104 w 997005"/>
                    <a:gd name="connsiteY2" fmla="*/ 513645 h 595775"/>
                    <a:gd name="connsiteX3" fmla="*/ 26362 w 997005"/>
                    <a:gd name="connsiteY3" fmla="*/ 517956 h 595775"/>
                    <a:gd name="connsiteX4" fmla="*/ 53828 w 997005"/>
                    <a:gd name="connsiteY4" fmla="*/ 525919 h 595775"/>
                    <a:gd name="connsiteX5" fmla="*/ 195446 w 997005"/>
                    <a:gd name="connsiteY5" fmla="*/ 562035 h 595775"/>
                    <a:gd name="connsiteX6" fmla="*/ 269598 w 997005"/>
                    <a:gd name="connsiteY6" fmla="*/ 580065 h 595775"/>
                    <a:gd name="connsiteX7" fmla="*/ 301071 w 997005"/>
                    <a:gd name="connsiteY7" fmla="*/ 587138 h 595775"/>
                    <a:gd name="connsiteX8" fmla="*/ 326201 w 997005"/>
                    <a:gd name="connsiteY8" fmla="*/ 590868 h 595775"/>
                    <a:gd name="connsiteX9" fmla="*/ 333102 w 997005"/>
                    <a:gd name="connsiteY9" fmla="*/ 594770 h 595775"/>
                    <a:gd name="connsiteX10" fmla="*/ 337103 w 997005"/>
                    <a:gd name="connsiteY10" fmla="*/ 595733 h 595775"/>
                    <a:gd name="connsiteX11" fmla="*/ 392118 w 997005"/>
                    <a:gd name="connsiteY11" fmla="*/ 590370 h 595775"/>
                    <a:gd name="connsiteX12" fmla="*/ 446696 w 997005"/>
                    <a:gd name="connsiteY12" fmla="*/ 585406 h 595775"/>
                    <a:gd name="connsiteX13" fmla="*/ 643246 w 997005"/>
                    <a:gd name="connsiteY13" fmla="*/ 571095 h 595775"/>
                    <a:gd name="connsiteX14" fmla="*/ 741284 w 997005"/>
                    <a:gd name="connsiteY14" fmla="*/ 563839 h 595775"/>
                    <a:gd name="connsiteX15" fmla="*/ 788279 w 997005"/>
                    <a:gd name="connsiteY15" fmla="*/ 560181 h 595775"/>
                    <a:gd name="connsiteX16" fmla="*/ 837998 w 997005"/>
                    <a:gd name="connsiteY16" fmla="*/ 557293 h 595775"/>
                    <a:gd name="connsiteX17" fmla="*/ 847124 w 997005"/>
                    <a:gd name="connsiteY17" fmla="*/ 548167 h 595775"/>
                    <a:gd name="connsiteX18" fmla="*/ 845895 w 997005"/>
                    <a:gd name="connsiteY18" fmla="*/ 543773 h 595775"/>
                    <a:gd name="connsiteX19" fmla="*/ 845918 w 997005"/>
                    <a:gd name="connsiteY19" fmla="*/ 543773 h 595775"/>
                    <a:gd name="connsiteX20" fmla="*/ 886699 w 997005"/>
                    <a:gd name="connsiteY20" fmla="*/ 485565 h 595775"/>
                    <a:gd name="connsiteX21" fmla="*/ 945936 w 997005"/>
                    <a:gd name="connsiteY21" fmla="*/ 251227 h 595775"/>
                    <a:gd name="connsiteX22" fmla="*/ 996999 w 997005"/>
                    <a:gd name="connsiteY22" fmla="*/ 30288 h 595775"/>
                    <a:gd name="connsiteX23" fmla="*/ 991853 w 997005"/>
                    <a:gd name="connsiteY23" fmla="*/ 12324 h 595775"/>
                    <a:gd name="connsiteX24" fmla="*/ 976662 w 997005"/>
                    <a:gd name="connsiteY24" fmla="*/ 1831 h 595775"/>
                    <a:gd name="connsiteX25" fmla="*/ 931082 w 997005"/>
                    <a:gd name="connsiteY25" fmla="*/ 4139 h 595775"/>
                    <a:gd name="connsiteX26" fmla="*/ 538502 w 997005"/>
                    <a:gd name="connsiteY26" fmla="*/ 64721 h 595775"/>
                    <a:gd name="connsiteX27" fmla="*/ 514024 w 997005"/>
                    <a:gd name="connsiteY27" fmla="*/ 98020 h 595775"/>
                    <a:gd name="connsiteX28" fmla="*/ 416114 w 997005"/>
                    <a:gd name="connsiteY28" fmla="*/ 456272 h 595775"/>
                    <a:gd name="connsiteX29" fmla="*/ 415068 w 997005"/>
                    <a:gd name="connsiteY29" fmla="*/ 456765 h 595775"/>
                    <a:gd name="connsiteX30" fmla="*/ 336705 w 997005"/>
                    <a:gd name="connsiteY30" fmla="*/ 461414 h 595775"/>
                    <a:gd name="connsiteX31" fmla="*/ 167277 w 997005"/>
                    <a:gd name="connsiteY31" fmla="*/ 468304 h 595775"/>
                    <a:gd name="connsiteX32" fmla="*/ 83452 w 997005"/>
                    <a:gd name="connsiteY32" fmla="*/ 473008 h 595775"/>
                    <a:gd name="connsiteX33" fmla="*/ 42936 w 997005"/>
                    <a:gd name="connsiteY33" fmla="*/ 478055 h 595775"/>
                    <a:gd name="connsiteX34" fmla="*/ 10213 w 997005"/>
                    <a:gd name="connsiteY34" fmla="*/ 482703 h 595775"/>
                    <a:gd name="connsiteX35" fmla="*/ 10047 w 997005"/>
                    <a:gd name="connsiteY35" fmla="*/ 482681 h 595775"/>
                    <a:gd name="connsiteX36" fmla="*/ 8060 w 997005"/>
                    <a:gd name="connsiteY36" fmla="*/ 483218 h 595775"/>
                    <a:gd name="connsiteX37" fmla="*/ 2930 w 997005"/>
                    <a:gd name="connsiteY37" fmla="*/ 484646 h 595775"/>
                    <a:gd name="connsiteX38" fmla="*/ 2017 w 997005"/>
                    <a:gd name="connsiteY38" fmla="*/ 487551 h 595775"/>
                    <a:gd name="connsiteX39" fmla="*/ 75 w 997005"/>
                    <a:gd name="connsiteY39" fmla="*/ 496865 h 595775"/>
                    <a:gd name="connsiteX40" fmla="*/ 347463 w 997005"/>
                    <a:gd name="connsiteY40" fmla="*/ 477529 h 595775"/>
                    <a:gd name="connsiteX41" fmla="*/ 417520 w 997005"/>
                    <a:gd name="connsiteY41" fmla="*/ 473572 h 595775"/>
                    <a:gd name="connsiteX42" fmla="*/ 419894 w 997005"/>
                    <a:gd name="connsiteY42" fmla="*/ 474026 h 595775"/>
                    <a:gd name="connsiteX43" fmla="*/ 484893 w 997005"/>
                    <a:gd name="connsiteY43" fmla="*/ 480645 h 595775"/>
                    <a:gd name="connsiteX44" fmla="*/ 698295 w 997005"/>
                    <a:gd name="connsiteY44" fmla="*/ 504978 h 595775"/>
                    <a:gd name="connsiteX45" fmla="*/ 764189 w 997005"/>
                    <a:gd name="connsiteY45" fmla="*/ 512654 h 595775"/>
                    <a:gd name="connsiteX46" fmla="*/ 752297 w 997005"/>
                    <a:gd name="connsiteY46" fmla="*/ 513484 h 595775"/>
                    <a:gd name="connsiteX47" fmla="*/ 625139 w 997005"/>
                    <a:gd name="connsiteY47" fmla="*/ 521575 h 595775"/>
                    <a:gd name="connsiteX48" fmla="*/ 510814 w 997005"/>
                    <a:gd name="connsiteY48" fmla="*/ 532123 h 595775"/>
                    <a:gd name="connsiteX49" fmla="*/ 396988 w 997005"/>
                    <a:gd name="connsiteY49" fmla="*/ 543026 h 595775"/>
                    <a:gd name="connsiteX50" fmla="*/ 343861 w 997005"/>
                    <a:gd name="connsiteY50" fmla="*/ 549838 h 595775"/>
                    <a:gd name="connsiteX51" fmla="*/ 328216 w 997005"/>
                    <a:gd name="connsiteY51" fmla="*/ 553978 h 595775"/>
                    <a:gd name="connsiteX52" fmla="*/ 325321 w 997005"/>
                    <a:gd name="connsiteY52" fmla="*/ 553302 h 595775"/>
                    <a:gd name="connsiteX53" fmla="*/ 313927 w 997005"/>
                    <a:gd name="connsiteY53" fmla="*/ 550646 h 595775"/>
                    <a:gd name="connsiteX54" fmla="*/ 251169 w 997005"/>
                    <a:gd name="connsiteY54" fmla="*/ 535953 h 595775"/>
                    <a:gd name="connsiteX55" fmla="*/ 107619 w 997005"/>
                    <a:gd name="connsiteY55" fmla="*/ 502787 h 595775"/>
                    <a:gd name="connsiteX56" fmla="*/ 54990 w 997005"/>
                    <a:gd name="connsiteY56" fmla="*/ 490434 h 595775"/>
                    <a:gd name="connsiteX57" fmla="*/ 93718 w 997005"/>
                    <a:gd name="connsiteY57" fmla="*/ 487070 h 595775"/>
                    <a:gd name="connsiteX58" fmla="*/ 177997 w 997005"/>
                    <a:gd name="connsiteY58" fmla="*/ 484214 h 595775"/>
                    <a:gd name="connsiteX59" fmla="*/ 262586 w 997005"/>
                    <a:gd name="connsiteY59" fmla="*/ 481115 h 595775"/>
                    <a:gd name="connsiteX60" fmla="*/ 347463 w 997005"/>
                    <a:gd name="connsiteY60" fmla="*/ 477529 h 595775"/>
                    <a:gd name="connsiteX61" fmla="*/ 852420 w 997005"/>
                    <a:gd name="connsiteY61" fmla="*/ 442470 h 595775"/>
                    <a:gd name="connsiteX62" fmla="*/ 840848 w 997005"/>
                    <a:gd name="connsiteY62" fmla="*/ 451275 h 595775"/>
                    <a:gd name="connsiteX63" fmla="*/ 825978 w 997005"/>
                    <a:gd name="connsiteY63" fmla="*/ 456062 h 595775"/>
                    <a:gd name="connsiteX64" fmla="*/ 463935 w 997005"/>
                    <a:gd name="connsiteY64" fmla="*/ 426471 h 595775"/>
                    <a:gd name="connsiteX65" fmla="*/ 487294 w 997005"/>
                    <a:gd name="connsiteY65" fmla="*/ 345850 h 595775"/>
                    <a:gd name="connsiteX66" fmla="*/ 529697 w 997005"/>
                    <a:gd name="connsiteY66" fmla="*/ 170678 h 595775"/>
                    <a:gd name="connsiteX67" fmla="*/ 544678 w 997005"/>
                    <a:gd name="connsiteY67" fmla="*/ 120632 h 595775"/>
                    <a:gd name="connsiteX68" fmla="*/ 561590 w 997005"/>
                    <a:gd name="connsiteY68" fmla="*/ 88850 h 595775"/>
                    <a:gd name="connsiteX69" fmla="*/ 917684 w 997005"/>
                    <a:gd name="connsiteY69" fmla="*/ 43879 h 595775"/>
                    <a:gd name="connsiteX70" fmla="*/ 942826 w 997005"/>
                    <a:gd name="connsiteY70" fmla="*/ 54771 h 595775"/>
                    <a:gd name="connsiteX71" fmla="*/ 935222 w 997005"/>
                    <a:gd name="connsiteY71" fmla="*/ 110466 h 595775"/>
                    <a:gd name="connsiteX72" fmla="*/ 918138 w 997005"/>
                    <a:gd name="connsiteY72" fmla="*/ 183832 h 595775"/>
                    <a:gd name="connsiteX73" fmla="*/ 868486 w 997005"/>
                    <a:gd name="connsiteY73" fmla="*/ 389309 h 595775"/>
                    <a:gd name="connsiteX74" fmla="*/ 852420 w 997005"/>
                    <a:gd name="connsiteY74" fmla="*/ 442470 h 595775"/>
                    <a:gd name="connsiteX75" fmla="*/ 728395 w 997005"/>
                    <a:gd name="connsiteY75" fmla="*/ 546717 h 595775"/>
                    <a:gd name="connsiteX76" fmla="*/ 694808 w 997005"/>
                    <a:gd name="connsiteY76" fmla="*/ 549368 h 595775"/>
                    <a:gd name="connsiteX77" fmla="*/ 698770 w 997005"/>
                    <a:gd name="connsiteY77" fmla="*/ 544071 h 595775"/>
                    <a:gd name="connsiteX78" fmla="*/ 698770 w 997005"/>
                    <a:gd name="connsiteY78" fmla="*/ 539295 h 595775"/>
                    <a:gd name="connsiteX79" fmla="*/ 695566 w 997005"/>
                    <a:gd name="connsiteY79" fmla="*/ 534691 h 595775"/>
                    <a:gd name="connsiteX80" fmla="*/ 720951 w 997005"/>
                    <a:gd name="connsiteY80" fmla="*/ 533141 h 595775"/>
                    <a:gd name="connsiteX81" fmla="*/ 723098 w 997005"/>
                    <a:gd name="connsiteY81" fmla="*/ 545970 h 595775"/>
                    <a:gd name="connsiteX82" fmla="*/ 735069 w 997005"/>
                    <a:gd name="connsiteY82" fmla="*/ 545344 h 595775"/>
                    <a:gd name="connsiteX83" fmla="*/ 748085 w 997005"/>
                    <a:gd name="connsiteY83" fmla="*/ 544475 h 595775"/>
                    <a:gd name="connsiteX84" fmla="*/ 750293 w 997005"/>
                    <a:gd name="connsiteY84" fmla="*/ 531055 h 595775"/>
                    <a:gd name="connsiteX85" fmla="*/ 768622 w 997005"/>
                    <a:gd name="connsiteY85" fmla="*/ 529478 h 595775"/>
                    <a:gd name="connsiteX86" fmla="*/ 832641 w 997005"/>
                    <a:gd name="connsiteY86" fmla="*/ 520734 h 595775"/>
                    <a:gd name="connsiteX87" fmla="*/ 840328 w 997005"/>
                    <a:gd name="connsiteY87" fmla="*/ 521642 h 595775"/>
                    <a:gd name="connsiteX88" fmla="*/ 843532 w 997005"/>
                    <a:gd name="connsiteY88" fmla="*/ 534603 h 595775"/>
                    <a:gd name="connsiteX89" fmla="*/ 841003 w 997005"/>
                    <a:gd name="connsiteY89" fmla="*/ 539367 h 595775"/>
                    <a:gd name="connsiteX90" fmla="*/ 840970 w 997005"/>
                    <a:gd name="connsiteY90" fmla="*/ 539390 h 595775"/>
                    <a:gd name="connsiteX91" fmla="*/ 837998 w 997005"/>
                    <a:gd name="connsiteY91" fmla="*/ 539052 h 595775"/>
                    <a:gd name="connsiteX92" fmla="*/ 782391 w 997005"/>
                    <a:gd name="connsiteY92" fmla="*/ 542334 h 595775"/>
                    <a:gd name="connsiteX93" fmla="*/ 728395 w 997005"/>
                    <a:gd name="connsiteY93" fmla="*/ 546717 h 595775"/>
                    <a:gd name="connsiteX94" fmla="*/ 386147 w 997005"/>
                    <a:gd name="connsiteY94" fmla="*/ 572926 h 595775"/>
                    <a:gd name="connsiteX95" fmla="*/ 337098 w 997005"/>
                    <a:gd name="connsiteY95" fmla="*/ 577487 h 595775"/>
                    <a:gd name="connsiteX96" fmla="*/ 336456 w 997005"/>
                    <a:gd name="connsiteY96" fmla="*/ 577503 h 595775"/>
                    <a:gd name="connsiteX97" fmla="*/ 333456 w 997005"/>
                    <a:gd name="connsiteY97" fmla="*/ 569800 h 595775"/>
                    <a:gd name="connsiteX98" fmla="*/ 343938 w 997005"/>
                    <a:gd name="connsiteY98" fmla="*/ 566916 h 595775"/>
                    <a:gd name="connsiteX99" fmla="*/ 370336 w 997005"/>
                    <a:gd name="connsiteY99" fmla="*/ 562356 h 595775"/>
                    <a:gd name="connsiteX100" fmla="*/ 424969 w 997005"/>
                    <a:gd name="connsiteY100" fmla="*/ 557735 h 595775"/>
                    <a:gd name="connsiteX101" fmla="*/ 643075 w 997005"/>
                    <a:gd name="connsiteY101" fmla="*/ 537928 h 595775"/>
                    <a:gd name="connsiteX102" fmla="*/ 643440 w 997005"/>
                    <a:gd name="connsiteY102" fmla="*/ 550325 h 595775"/>
                    <a:gd name="connsiteX103" fmla="*/ 652444 w 997005"/>
                    <a:gd name="connsiteY103" fmla="*/ 552168 h 595775"/>
                    <a:gd name="connsiteX104" fmla="*/ 532934 w 997005"/>
                    <a:gd name="connsiteY104" fmla="*/ 559871 h 595775"/>
                    <a:gd name="connsiteX105" fmla="*/ 433613 w 997005"/>
                    <a:gd name="connsiteY105" fmla="*/ 568178 h 595775"/>
                    <a:gd name="connsiteX106" fmla="*/ 386147 w 997005"/>
                    <a:gd name="connsiteY106" fmla="*/ 572926 h 595775"/>
                    <a:gd name="connsiteX107" fmla="*/ 20352 w 997005"/>
                    <a:gd name="connsiteY107" fmla="*/ 505366 h 595775"/>
                    <a:gd name="connsiteX108" fmla="*/ 20340 w 997005"/>
                    <a:gd name="connsiteY108" fmla="*/ 505272 h 595775"/>
                    <a:gd name="connsiteX109" fmla="*/ 14181 w 997005"/>
                    <a:gd name="connsiteY109" fmla="*/ 494519 h 595775"/>
                    <a:gd name="connsiteX110" fmla="*/ 13373 w 997005"/>
                    <a:gd name="connsiteY110" fmla="*/ 490850 h 595775"/>
                    <a:gd name="connsiteX111" fmla="*/ 16765 w 997005"/>
                    <a:gd name="connsiteY111" fmla="*/ 491331 h 595775"/>
                    <a:gd name="connsiteX112" fmla="*/ 52477 w 997005"/>
                    <a:gd name="connsiteY112" fmla="*/ 501990 h 595775"/>
                    <a:gd name="connsiteX113" fmla="*/ 122650 w 997005"/>
                    <a:gd name="connsiteY113" fmla="*/ 520236 h 595775"/>
                    <a:gd name="connsiteX114" fmla="*/ 265121 w 997005"/>
                    <a:gd name="connsiteY114" fmla="*/ 555649 h 595775"/>
                    <a:gd name="connsiteX115" fmla="*/ 320595 w 997005"/>
                    <a:gd name="connsiteY115" fmla="*/ 569108 h 595775"/>
                    <a:gd name="connsiteX116" fmla="*/ 320108 w 997005"/>
                    <a:gd name="connsiteY116" fmla="*/ 574841 h 595775"/>
                    <a:gd name="connsiteX117" fmla="*/ 301530 w 997005"/>
                    <a:gd name="connsiteY117" fmla="*/ 569611 h 595775"/>
                    <a:gd name="connsiteX118" fmla="*/ 264811 w 997005"/>
                    <a:gd name="connsiteY118" fmla="*/ 560541 h 595775"/>
                    <a:gd name="connsiteX119" fmla="*/ 114354 w 997005"/>
                    <a:gd name="connsiteY119" fmla="*/ 525322 h 595775"/>
                    <a:gd name="connsiteX120" fmla="*/ 49815 w 997005"/>
                    <a:gd name="connsiteY120" fmla="*/ 511055 h 595775"/>
                    <a:gd name="connsiteX121" fmla="*/ 26561 w 997005"/>
                    <a:gd name="connsiteY121" fmla="*/ 506439 h 595775"/>
                    <a:gd name="connsiteX122" fmla="*/ 20352 w 997005"/>
                    <a:gd name="connsiteY122" fmla="*/ 505366 h 59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997005" h="595775">
                      <a:moveTo>
                        <a:pt x="75" y="496865"/>
                      </a:moveTo>
                      <a:cubicBezTo>
                        <a:pt x="777" y="503949"/>
                        <a:pt x="5625" y="513988"/>
                        <a:pt x="13949" y="513661"/>
                      </a:cubicBezTo>
                      <a:cubicBezTo>
                        <a:pt x="13998" y="513661"/>
                        <a:pt x="14048" y="513650"/>
                        <a:pt x="14104" y="513645"/>
                      </a:cubicBezTo>
                      <a:cubicBezTo>
                        <a:pt x="18000" y="515432"/>
                        <a:pt x="22244" y="516677"/>
                        <a:pt x="26362" y="517956"/>
                      </a:cubicBezTo>
                      <a:cubicBezTo>
                        <a:pt x="35471" y="520789"/>
                        <a:pt x="44630" y="523374"/>
                        <a:pt x="53828" y="525919"/>
                      </a:cubicBezTo>
                      <a:cubicBezTo>
                        <a:pt x="100785" y="538891"/>
                        <a:pt x="148118" y="550502"/>
                        <a:pt x="195446" y="562035"/>
                      </a:cubicBezTo>
                      <a:cubicBezTo>
                        <a:pt x="220162" y="568056"/>
                        <a:pt x="244877" y="574072"/>
                        <a:pt x="269598" y="580065"/>
                      </a:cubicBezTo>
                      <a:cubicBezTo>
                        <a:pt x="280035" y="582595"/>
                        <a:pt x="290539" y="585013"/>
                        <a:pt x="301071" y="587138"/>
                      </a:cubicBezTo>
                      <a:cubicBezTo>
                        <a:pt x="309283" y="588798"/>
                        <a:pt x="317773" y="590730"/>
                        <a:pt x="326201" y="590868"/>
                      </a:cubicBezTo>
                      <a:cubicBezTo>
                        <a:pt x="328105" y="592838"/>
                        <a:pt x="330418" y="594238"/>
                        <a:pt x="333102" y="594770"/>
                      </a:cubicBezTo>
                      <a:cubicBezTo>
                        <a:pt x="334237" y="595345"/>
                        <a:pt x="335570" y="595694"/>
                        <a:pt x="337103" y="595733"/>
                      </a:cubicBezTo>
                      <a:cubicBezTo>
                        <a:pt x="355632" y="596192"/>
                        <a:pt x="373828" y="592844"/>
                        <a:pt x="392118" y="590370"/>
                      </a:cubicBezTo>
                      <a:cubicBezTo>
                        <a:pt x="410232" y="587918"/>
                        <a:pt x="428494" y="586889"/>
                        <a:pt x="446696" y="585406"/>
                      </a:cubicBezTo>
                      <a:cubicBezTo>
                        <a:pt x="512215" y="580071"/>
                        <a:pt x="577617" y="574858"/>
                        <a:pt x="643246" y="571095"/>
                      </a:cubicBezTo>
                      <a:cubicBezTo>
                        <a:pt x="675981" y="569219"/>
                        <a:pt x="708627" y="566662"/>
                        <a:pt x="741284" y="563839"/>
                      </a:cubicBezTo>
                      <a:cubicBezTo>
                        <a:pt x="756940" y="562489"/>
                        <a:pt x="772601" y="561188"/>
                        <a:pt x="788279" y="560181"/>
                      </a:cubicBezTo>
                      <a:cubicBezTo>
                        <a:pt x="804838" y="559119"/>
                        <a:pt x="821529" y="559456"/>
                        <a:pt x="837998" y="557293"/>
                      </a:cubicBezTo>
                      <a:cubicBezTo>
                        <a:pt x="842907" y="556645"/>
                        <a:pt x="847124" y="553634"/>
                        <a:pt x="847124" y="548167"/>
                      </a:cubicBezTo>
                      <a:cubicBezTo>
                        <a:pt x="847124" y="546711"/>
                        <a:pt x="846670" y="545167"/>
                        <a:pt x="845895" y="543773"/>
                      </a:cubicBezTo>
                      <a:cubicBezTo>
                        <a:pt x="845901" y="543773"/>
                        <a:pt x="845912" y="543773"/>
                        <a:pt x="845918" y="543773"/>
                      </a:cubicBezTo>
                      <a:cubicBezTo>
                        <a:pt x="872741" y="540806"/>
                        <a:pt x="881668" y="507463"/>
                        <a:pt x="886699" y="485565"/>
                      </a:cubicBezTo>
                      <a:cubicBezTo>
                        <a:pt x="889698" y="472487"/>
                        <a:pt x="931536" y="297359"/>
                        <a:pt x="945936" y="251227"/>
                      </a:cubicBezTo>
                      <a:cubicBezTo>
                        <a:pt x="946506" y="250563"/>
                        <a:pt x="997636" y="42297"/>
                        <a:pt x="996999" y="30288"/>
                      </a:cubicBezTo>
                      <a:cubicBezTo>
                        <a:pt x="996667" y="24017"/>
                        <a:pt x="995212" y="17686"/>
                        <a:pt x="991853" y="12324"/>
                      </a:cubicBezTo>
                      <a:cubicBezTo>
                        <a:pt x="988377" y="6779"/>
                        <a:pt x="982860" y="3536"/>
                        <a:pt x="976662" y="1831"/>
                      </a:cubicBezTo>
                      <a:cubicBezTo>
                        <a:pt x="962096" y="-2176"/>
                        <a:pt x="945532" y="1222"/>
                        <a:pt x="931082" y="4139"/>
                      </a:cubicBezTo>
                      <a:cubicBezTo>
                        <a:pt x="912665" y="7858"/>
                        <a:pt x="561635" y="49939"/>
                        <a:pt x="538502" y="64721"/>
                      </a:cubicBezTo>
                      <a:cubicBezTo>
                        <a:pt x="526028" y="72690"/>
                        <a:pt x="519636" y="84727"/>
                        <a:pt x="514024" y="98020"/>
                      </a:cubicBezTo>
                      <a:cubicBezTo>
                        <a:pt x="511030" y="105109"/>
                        <a:pt x="430636" y="398651"/>
                        <a:pt x="416114" y="456272"/>
                      </a:cubicBezTo>
                      <a:cubicBezTo>
                        <a:pt x="415744" y="456411"/>
                        <a:pt x="415400" y="456577"/>
                        <a:pt x="415068" y="456765"/>
                      </a:cubicBezTo>
                      <a:cubicBezTo>
                        <a:pt x="388908" y="457495"/>
                        <a:pt x="362821" y="459670"/>
                        <a:pt x="336705" y="461414"/>
                      </a:cubicBezTo>
                      <a:cubicBezTo>
                        <a:pt x="280334" y="465177"/>
                        <a:pt x="223715" y="465531"/>
                        <a:pt x="167277" y="468304"/>
                      </a:cubicBezTo>
                      <a:cubicBezTo>
                        <a:pt x="139363" y="469676"/>
                        <a:pt x="111255" y="470124"/>
                        <a:pt x="83452" y="473008"/>
                      </a:cubicBezTo>
                      <a:cubicBezTo>
                        <a:pt x="69904" y="474413"/>
                        <a:pt x="56445" y="476372"/>
                        <a:pt x="42936" y="478055"/>
                      </a:cubicBezTo>
                      <a:cubicBezTo>
                        <a:pt x="31990" y="479416"/>
                        <a:pt x="20955" y="480257"/>
                        <a:pt x="10213" y="482703"/>
                      </a:cubicBezTo>
                      <a:cubicBezTo>
                        <a:pt x="10158" y="482698"/>
                        <a:pt x="10102" y="482687"/>
                        <a:pt x="10047" y="482681"/>
                      </a:cubicBezTo>
                      <a:cubicBezTo>
                        <a:pt x="9167" y="482582"/>
                        <a:pt x="8514" y="482808"/>
                        <a:pt x="8060" y="483218"/>
                      </a:cubicBezTo>
                      <a:cubicBezTo>
                        <a:pt x="6339" y="483644"/>
                        <a:pt x="4629" y="484120"/>
                        <a:pt x="2930" y="484646"/>
                      </a:cubicBezTo>
                      <a:cubicBezTo>
                        <a:pt x="1536" y="485078"/>
                        <a:pt x="1286" y="486594"/>
                        <a:pt x="2017" y="487551"/>
                      </a:cubicBezTo>
                      <a:cubicBezTo>
                        <a:pt x="285" y="490136"/>
                        <a:pt x="-208" y="494015"/>
                        <a:pt x="75" y="496865"/>
                      </a:cubicBezTo>
                      <a:close/>
                      <a:moveTo>
                        <a:pt x="347463" y="477529"/>
                      </a:moveTo>
                      <a:cubicBezTo>
                        <a:pt x="370795" y="475930"/>
                        <a:pt x="394138" y="474203"/>
                        <a:pt x="417520" y="473572"/>
                      </a:cubicBezTo>
                      <a:cubicBezTo>
                        <a:pt x="418250" y="473805"/>
                        <a:pt x="419036" y="473971"/>
                        <a:pt x="419894" y="474026"/>
                      </a:cubicBezTo>
                      <a:cubicBezTo>
                        <a:pt x="441604" y="475526"/>
                        <a:pt x="463271" y="478276"/>
                        <a:pt x="484893" y="480645"/>
                      </a:cubicBezTo>
                      <a:cubicBezTo>
                        <a:pt x="556062" y="488448"/>
                        <a:pt x="627181" y="496705"/>
                        <a:pt x="698295" y="504978"/>
                      </a:cubicBezTo>
                      <a:cubicBezTo>
                        <a:pt x="720259" y="507535"/>
                        <a:pt x="742224" y="510086"/>
                        <a:pt x="764189" y="512654"/>
                      </a:cubicBezTo>
                      <a:cubicBezTo>
                        <a:pt x="760227" y="512936"/>
                        <a:pt x="756259" y="513213"/>
                        <a:pt x="752297" y="513484"/>
                      </a:cubicBezTo>
                      <a:cubicBezTo>
                        <a:pt x="709922" y="516423"/>
                        <a:pt x="667464" y="517912"/>
                        <a:pt x="625139" y="521575"/>
                      </a:cubicBezTo>
                      <a:cubicBezTo>
                        <a:pt x="587014" y="524879"/>
                        <a:pt x="548906" y="528460"/>
                        <a:pt x="510814" y="532123"/>
                      </a:cubicBezTo>
                      <a:cubicBezTo>
                        <a:pt x="472895" y="535770"/>
                        <a:pt x="434980" y="540341"/>
                        <a:pt x="396988" y="543026"/>
                      </a:cubicBezTo>
                      <a:cubicBezTo>
                        <a:pt x="379196" y="544282"/>
                        <a:pt x="361293" y="545925"/>
                        <a:pt x="343861" y="549838"/>
                      </a:cubicBezTo>
                      <a:cubicBezTo>
                        <a:pt x="338769" y="550984"/>
                        <a:pt x="330053" y="554332"/>
                        <a:pt x="328216" y="553978"/>
                      </a:cubicBezTo>
                      <a:cubicBezTo>
                        <a:pt x="327247" y="553789"/>
                        <a:pt x="326284" y="553529"/>
                        <a:pt x="325321" y="553302"/>
                      </a:cubicBezTo>
                      <a:cubicBezTo>
                        <a:pt x="321525" y="552417"/>
                        <a:pt x="317723" y="551531"/>
                        <a:pt x="313927" y="550646"/>
                      </a:cubicBezTo>
                      <a:cubicBezTo>
                        <a:pt x="293002" y="545765"/>
                        <a:pt x="272088" y="540862"/>
                        <a:pt x="251169" y="535953"/>
                      </a:cubicBezTo>
                      <a:cubicBezTo>
                        <a:pt x="203360" y="524730"/>
                        <a:pt x="155484" y="513794"/>
                        <a:pt x="107619" y="502787"/>
                      </a:cubicBezTo>
                      <a:cubicBezTo>
                        <a:pt x="90181" y="498775"/>
                        <a:pt x="72633" y="494292"/>
                        <a:pt x="54990" y="490434"/>
                      </a:cubicBezTo>
                      <a:cubicBezTo>
                        <a:pt x="67906" y="489372"/>
                        <a:pt x="80784" y="487939"/>
                        <a:pt x="93718" y="487070"/>
                      </a:cubicBezTo>
                      <a:cubicBezTo>
                        <a:pt x="121720" y="485188"/>
                        <a:pt x="149939" y="485122"/>
                        <a:pt x="177997" y="484214"/>
                      </a:cubicBezTo>
                      <a:cubicBezTo>
                        <a:pt x="206199" y="483296"/>
                        <a:pt x="234390" y="482023"/>
                        <a:pt x="262586" y="481115"/>
                      </a:cubicBezTo>
                      <a:cubicBezTo>
                        <a:pt x="290921" y="480213"/>
                        <a:pt x="319184" y="479471"/>
                        <a:pt x="347463" y="477529"/>
                      </a:cubicBezTo>
                      <a:close/>
                      <a:moveTo>
                        <a:pt x="852420" y="442470"/>
                      </a:moveTo>
                      <a:cubicBezTo>
                        <a:pt x="848878" y="446870"/>
                        <a:pt x="845447" y="449476"/>
                        <a:pt x="840848" y="451275"/>
                      </a:cubicBezTo>
                      <a:cubicBezTo>
                        <a:pt x="836078" y="453140"/>
                        <a:pt x="831025" y="454850"/>
                        <a:pt x="825978" y="456062"/>
                      </a:cubicBezTo>
                      <a:cubicBezTo>
                        <a:pt x="825375" y="456012"/>
                        <a:pt x="468041" y="427594"/>
                        <a:pt x="463935" y="426471"/>
                      </a:cubicBezTo>
                      <a:cubicBezTo>
                        <a:pt x="469165" y="399326"/>
                        <a:pt x="479469" y="372314"/>
                        <a:pt x="487294" y="345850"/>
                      </a:cubicBezTo>
                      <a:cubicBezTo>
                        <a:pt x="501323" y="298422"/>
                        <a:pt x="515336" y="218006"/>
                        <a:pt x="529697" y="170678"/>
                      </a:cubicBezTo>
                      <a:cubicBezTo>
                        <a:pt x="534750" y="154020"/>
                        <a:pt x="539747" y="137329"/>
                        <a:pt x="544678" y="120632"/>
                      </a:cubicBezTo>
                      <a:cubicBezTo>
                        <a:pt x="548043" y="109238"/>
                        <a:pt x="549620" y="94555"/>
                        <a:pt x="561590" y="88850"/>
                      </a:cubicBezTo>
                      <a:cubicBezTo>
                        <a:pt x="584623" y="77870"/>
                        <a:pt x="904541" y="44687"/>
                        <a:pt x="917684" y="43879"/>
                      </a:cubicBezTo>
                      <a:cubicBezTo>
                        <a:pt x="928382" y="43226"/>
                        <a:pt x="939085" y="45235"/>
                        <a:pt x="942826" y="54771"/>
                      </a:cubicBezTo>
                      <a:cubicBezTo>
                        <a:pt x="949821" y="72602"/>
                        <a:pt x="939478" y="93172"/>
                        <a:pt x="935222" y="110466"/>
                      </a:cubicBezTo>
                      <a:cubicBezTo>
                        <a:pt x="929223" y="134850"/>
                        <a:pt x="923390" y="159277"/>
                        <a:pt x="918138" y="183832"/>
                      </a:cubicBezTo>
                      <a:cubicBezTo>
                        <a:pt x="903423" y="252610"/>
                        <a:pt x="886317" y="321267"/>
                        <a:pt x="868486" y="389309"/>
                      </a:cubicBezTo>
                      <a:cubicBezTo>
                        <a:pt x="864617" y="404085"/>
                        <a:pt x="862365" y="430096"/>
                        <a:pt x="852420" y="442470"/>
                      </a:cubicBezTo>
                      <a:close/>
                      <a:moveTo>
                        <a:pt x="728395" y="546717"/>
                      </a:moveTo>
                      <a:cubicBezTo>
                        <a:pt x="717205" y="547691"/>
                        <a:pt x="706009" y="548560"/>
                        <a:pt x="694808" y="549368"/>
                      </a:cubicBezTo>
                      <a:cubicBezTo>
                        <a:pt x="696728" y="548172"/>
                        <a:pt x="698267" y="546180"/>
                        <a:pt x="698770" y="544071"/>
                      </a:cubicBezTo>
                      <a:cubicBezTo>
                        <a:pt x="699147" y="542500"/>
                        <a:pt x="699313" y="540862"/>
                        <a:pt x="698770" y="539295"/>
                      </a:cubicBezTo>
                      <a:cubicBezTo>
                        <a:pt x="698090" y="537320"/>
                        <a:pt x="696999" y="535787"/>
                        <a:pt x="695566" y="534691"/>
                      </a:cubicBezTo>
                      <a:cubicBezTo>
                        <a:pt x="704028" y="534199"/>
                        <a:pt x="712489" y="533684"/>
                        <a:pt x="720951" y="533141"/>
                      </a:cubicBezTo>
                      <a:cubicBezTo>
                        <a:pt x="714753" y="534923"/>
                        <a:pt x="715494" y="545687"/>
                        <a:pt x="723098" y="545970"/>
                      </a:cubicBezTo>
                      <a:cubicBezTo>
                        <a:pt x="727066" y="546113"/>
                        <a:pt x="731117" y="545604"/>
                        <a:pt x="735069" y="545344"/>
                      </a:cubicBezTo>
                      <a:cubicBezTo>
                        <a:pt x="739286" y="545062"/>
                        <a:pt x="743962" y="545400"/>
                        <a:pt x="748085" y="544475"/>
                      </a:cubicBezTo>
                      <a:cubicBezTo>
                        <a:pt x="754189" y="543108"/>
                        <a:pt x="755124" y="534066"/>
                        <a:pt x="750293" y="531055"/>
                      </a:cubicBezTo>
                      <a:cubicBezTo>
                        <a:pt x="756403" y="530568"/>
                        <a:pt x="762512" y="530054"/>
                        <a:pt x="768622" y="529478"/>
                      </a:cubicBezTo>
                      <a:cubicBezTo>
                        <a:pt x="790133" y="527447"/>
                        <a:pt x="811373" y="524209"/>
                        <a:pt x="832641" y="520734"/>
                      </a:cubicBezTo>
                      <a:cubicBezTo>
                        <a:pt x="835203" y="521038"/>
                        <a:pt x="837766" y="521337"/>
                        <a:pt x="840328" y="521642"/>
                      </a:cubicBezTo>
                      <a:lnTo>
                        <a:pt x="843532" y="534603"/>
                      </a:lnTo>
                      <a:lnTo>
                        <a:pt x="841003" y="539367"/>
                      </a:lnTo>
                      <a:cubicBezTo>
                        <a:pt x="840992" y="539373"/>
                        <a:pt x="840981" y="539384"/>
                        <a:pt x="840970" y="539390"/>
                      </a:cubicBezTo>
                      <a:cubicBezTo>
                        <a:pt x="840029" y="539057"/>
                        <a:pt x="839028" y="538919"/>
                        <a:pt x="837998" y="539052"/>
                      </a:cubicBezTo>
                      <a:cubicBezTo>
                        <a:pt x="819603" y="541470"/>
                        <a:pt x="800886" y="541066"/>
                        <a:pt x="782391" y="542334"/>
                      </a:cubicBezTo>
                      <a:cubicBezTo>
                        <a:pt x="764372" y="543562"/>
                        <a:pt x="746386" y="545151"/>
                        <a:pt x="728395" y="546717"/>
                      </a:cubicBezTo>
                      <a:close/>
                      <a:moveTo>
                        <a:pt x="386147" y="572926"/>
                      </a:moveTo>
                      <a:cubicBezTo>
                        <a:pt x="369832" y="575201"/>
                        <a:pt x="353634" y="577896"/>
                        <a:pt x="337098" y="577487"/>
                      </a:cubicBezTo>
                      <a:cubicBezTo>
                        <a:pt x="336877" y="577481"/>
                        <a:pt x="336666" y="577492"/>
                        <a:pt x="336456" y="577503"/>
                      </a:cubicBezTo>
                      <a:cubicBezTo>
                        <a:pt x="334846" y="575262"/>
                        <a:pt x="334071" y="572567"/>
                        <a:pt x="333456" y="569800"/>
                      </a:cubicBezTo>
                      <a:cubicBezTo>
                        <a:pt x="336960" y="568870"/>
                        <a:pt x="340407" y="567763"/>
                        <a:pt x="343938" y="566916"/>
                      </a:cubicBezTo>
                      <a:cubicBezTo>
                        <a:pt x="352627" y="564824"/>
                        <a:pt x="361459" y="563363"/>
                        <a:pt x="370336" y="562356"/>
                      </a:cubicBezTo>
                      <a:cubicBezTo>
                        <a:pt x="388488" y="560298"/>
                        <a:pt x="406778" y="559484"/>
                        <a:pt x="424969" y="557735"/>
                      </a:cubicBezTo>
                      <a:cubicBezTo>
                        <a:pt x="497588" y="550746"/>
                        <a:pt x="570273" y="542959"/>
                        <a:pt x="643075" y="537928"/>
                      </a:cubicBezTo>
                      <a:cubicBezTo>
                        <a:pt x="637934" y="539738"/>
                        <a:pt x="636926" y="548139"/>
                        <a:pt x="643440" y="550325"/>
                      </a:cubicBezTo>
                      <a:cubicBezTo>
                        <a:pt x="646268" y="551271"/>
                        <a:pt x="649317" y="551841"/>
                        <a:pt x="652444" y="552168"/>
                      </a:cubicBezTo>
                      <a:cubicBezTo>
                        <a:pt x="612598" y="554614"/>
                        <a:pt x="572736" y="556717"/>
                        <a:pt x="532934" y="559871"/>
                      </a:cubicBezTo>
                      <a:cubicBezTo>
                        <a:pt x="499818" y="562495"/>
                        <a:pt x="466741" y="565660"/>
                        <a:pt x="433613" y="568178"/>
                      </a:cubicBezTo>
                      <a:cubicBezTo>
                        <a:pt x="417741" y="569379"/>
                        <a:pt x="401914" y="570729"/>
                        <a:pt x="386147" y="572926"/>
                      </a:cubicBezTo>
                      <a:close/>
                      <a:moveTo>
                        <a:pt x="20352" y="505366"/>
                      </a:moveTo>
                      <a:cubicBezTo>
                        <a:pt x="20346" y="505332"/>
                        <a:pt x="20346" y="505305"/>
                        <a:pt x="20340" y="505272"/>
                      </a:cubicBezTo>
                      <a:cubicBezTo>
                        <a:pt x="19643" y="501099"/>
                        <a:pt x="15537" y="498487"/>
                        <a:pt x="14181" y="494519"/>
                      </a:cubicBezTo>
                      <a:cubicBezTo>
                        <a:pt x="13766" y="493307"/>
                        <a:pt x="13594" y="492073"/>
                        <a:pt x="13373" y="490850"/>
                      </a:cubicBezTo>
                      <a:cubicBezTo>
                        <a:pt x="14502" y="491038"/>
                        <a:pt x="15631" y="491198"/>
                        <a:pt x="16765" y="491331"/>
                      </a:cubicBezTo>
                      <a:cubicBezTo>
                        <a:pt x="28426" y="495603"/>
                        <a:pt x="40457" y="498758"/>
                        <a:pt x="52477" y="501990"/>
                      </a:cubicBezTo>
                      <a:cubicBezTo>
                        <a:pt x="75820" y="508266"/>
                        <a:pt x="99219" y="514292"/>
                        <a:pt x="122650" y="520236"/>
                      </a:cubicBezTo>
                      <a:cubicBezTo>
                        <a:pt x="170083" y="532267"/>
                        <a:pt x="217566" y="544077"/>
                        <a:pt x="265121" y="555649"/>
                      </a:cubicBezTo>
                      <a:cubicBezTo>
                        <a:pt x="283611" y="560148"/>
                        <a:pt x="302100" y="564636"/>
                        <a:pt x="320595" y="569108"/>
                      </a:cubicBezTo>
                      <a:cubicBezTo>
                        <a:pt x="320213" y="570945"/>
                        <a:pt x="320058" y="572882"/>
                        <a:pt x="320108" y="574841"/>
                      </a:cubicBezTo>
                      <a:cubicBezTo>
                        <a:pt x="314004" y="572749"/>
                        <a:pt x="307662" y="571178"/>
                        <a:pt x="301530" y="569611"/>
                      </a:cubicBezTo>
                      <a:cubicBezTo>
                        <a:pt x="289311" y="566490"/>
                        <a:pt x="277091" y="563424"/>
                        <a:pt x="264811" y="560541"/>
                      </a:cubicBezTo>
                      <a:cubicBezTo>
                        <a:pt x="214672" y="548748"/>
                        <a:pt x="164549" y="536888"/>
                        <a:pt x="114354" y="525322"/>
                      </a:cubicBezTo>
                      <a:cubicBezTo>
                        <a:pt x="92877" y="520374"/>
                        <a:pt x="71365" y="515676"/>
                        <a:pt x="49815" y="511055"/>
                      </a:cubicBezTo>
                      <a:cubicBezTo>
                        <a:pt x="42084" y="509400"/>
                        <a:pt x="34331" y="507906"/>
                        <a:pt x="26561" y="506439"/>
                      </a:cubicBezTo>
                      <a:cubicBezTo>
                        <a:pt x="24497" y="506041"/>
                        <a:pt x="22421" y="505659"/>
                        <a:pt x="20352" y="5053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5" name="Graphic 15">
              <a:extLst>
                <a:ext uri="{FF2B5EF4-FFF2-40B4-BE49-F238E27FC236}">
                  <a16:creationId xmlns:a16="http://schemas.microsoft.com/office/drawing/2014/main" id="{DA9598FB-A97E-4895-BE31-EAC56DE2E1FF}"/>
                </a:ext>
              </a:extLst>
            </p:cNvPr>
            <p:cNvGrpSpPr/>
            <p:nvPr/>
          </p:nvGrpSpPr>
          <p:grpSpPr>
            <a:xfrm>
              <a:off x="3268168" y="5459148"/>
              <a:ext cx="1103045" cy="1682224"/>
              <a:chOff x="3268168" y="5459148"/>
              <a:chExt cx="1103045" cy="1682224"/>
            </a:xfrm>
          </p:grpSpPr>
          <p:sp>
            <p:nvSpPr>
              <p:cNvPr id="35" name="Graphic 15">
                <a:extLst>
                  <a:ext uri="{FF2B5EF4-FFF2-40B4-BE49-F238E27FC236}">
                    <a16:creationId xmlns:a16="http://schemas.microsoft.com/office/drawing/2014/main" id="{422423DE-16BD-4642-81EE-461617750BBA}"/>
                  </a:ext>
                </a:extLst>
              </p:cNvPr>
              <p:cNvSpPr/>
              <p:nvPr/>
            </p:nvSpPr>
            <p:spPr>
              <a:xfrm>
                <a:off x="3278106" y="5469294"/>
                <a:ext cx="1001511" cy="914347"/>
              </a:xfrm>
              <a:custGeom>
                <a:avLst/>
                <a:gdLst>
                  <a:gd name="connsiteX0" fmla="*/ 971169 w 1001511"/>
                  <a:gd name="connsiteY0" fmla="*/ 682370 h 914347"/>
                  <a:gd name="connsiteX1" fmla="*/ 889989 w 1001511"/>
                  <a:gd name="connsiteY1" fmla="*/ 648252 h 914347"/>
                  <a:gd name="connsiteX2" fmla="*/ 651750 w 1001511"/>
                  <a:gd name="connsiteY2" fmla="*/ 611190 h 914347"/>
                  <a:gd name="connsiteX3" fmla="*/ 642336 w 1001511"/>
                  <a:gd name="connsiteY3" fmla="*/ 598837 h 914347"/>
                  <a:gd name="connsiteX4" fmla="*/ 552921 w 1001511"/>
                  <a:gd name="connsiteY4" fmla="*/ 321184 h 914347"/>
                  <a:gd name="connsiteX5" fmla="*/ 535273 w 1001511"/>
                  <a:gd name="connsiteY5" fmla="*/ 92359 h 914347"/>
                  <a:gd name="connsiteX6" fmla="*/ 450567 w 1001511"/>
                  <a:gd name="connsiteY6" fmla="*/ 1759 h 914347"/>
                  <a:gd name="connsiteX7" fmla="*/ 273502 w 1001511"/>
                  <a:gd name="connsiteY7" fmla="*/ 3530 h 914347"/>
                  <a:gd name="connsiteX8" fmla="*/ 16436 w 1001511"/>
                  <a:gd name="connsiteY8" fmla="*/ 58235 h 914347"/>
                  <a:gd name="connsiteX9" fmla="*/ 44976 w 1001511"/>
                  <a:gd name="connsiteY9" fmla="*/ 225300 h 914347"/>
                  <a:gd name="connsiteX10" fmla="*/ 81147 w 1001511"/>
                  <a:gd name="connsiteY10" fmla="*/ 564133 h 914347"/>
                  <a:gd name="connsiteX11" fmla="*/ 87616 w 1001511"/>
                  <a:gd name="connsiteY11" fmla="*/ 789433 h 914347"/>
                  <a:gd name="connsiteX12" fmla="*/ 118535 w 1001511"/>
                  <a:gd name="connsiteY12" fmla="*/ 800191 h 914347"/>
                  <a:gd name="connsiteX13" fmla="*/ 130445 w 1001511"/>
                  <a:gd name="connsiteY13" fmla="*/ 802117 h 914347"/>
                  <a:gd name="connsiteX14" fmla="*/ 233502 w 1001511"/>
                  <a:gd name="connsiteY14" fmla="*/ 886491 h 914347"/>
                  <a:gd name="connsiteX15" fmla="*/ 774690 w 1001511"/>
                  <a:gd name="connsiteY15" fmla="*/ 899430 h 914347"/>
                  <a:gd name="connsiteX16" fmla="*/ 981756 w 1001511"/>
                  <a:gd name="connsiteY16" fmla="*/ 842367 h 914347"/>
                  <a:gd name="connsiteX17" fmla="*/ 1001169 w 1001511"/>
                  <a:gd name="connsiteY17" fmla="*/ 743544 h 914347"/>
                  <a:gd name="connsiteX18" fmla="*/ 971169 w 1001511"/>
                  <a:gd name="connsiteY18" fmla="*/ 682370 h 914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1511" h="914347">
                    <a:moveTo>
                      <a:pt x="971169" y="682370"/>
                    </a:moveTo>
                    <a:cubicBezTo>
                      <a:pt x="952845" y="657721"/>
                      <a:pt x="918229" y="654544"/>
                      <a:pt x="889989" y="648252"/>
                    </a:cubicBezTo>
                    <a:cubicBezTo>
                      <a:pt x="809467" y="629508"/>
                      <a:pt x="734585" y="613143"/>
                      <a:pt x="651750" y="611190"/>
                    </a:cubicBezTo>
                    <a:cubicBezTo>
                      <a:pt x="648075" y="609457"/>
                      <a:pt x="644627" y="601433"/>
                      <a:pt x="642336" y="598837"/>
                    </a:cubicBezTo>
                    <a:cubicBezTo>
                      <a:pt x="576651" y="522904"/>
                      <a:pt x="558898" y="418707"/>
                      <a:pt x="552921" y="321184"/>
                    </a:cubicBezTo>
                    <a:cubicBezTo>
                      <a:pt x="550204" y="244492"/>
                      <a:pt x="552506" y="167612"/>
                      <a:pt x="535273" y="92359"/>
                    </a:cubicBezTo>
                    <a:cubicBezTo>
                      <a:pt x="527204" y="42596"/>
                      <a:pt x="508294" y="5152"/>
                      <a:pt x="450567" y="1759"/>
                    </a:cubicBezTo>
                    <a:cubicBezTo>
                      <a:pt x="390566" y="-1766"/>
                      <a:pt x="332502" y="625"/>
                      <a:pt x="273502" y="3530"/>
                    </a:cubicBezTo>
                    <a:cubicBezTo>
                      <a:pt x="185786" y="13248"/>
                      <a:pt x="97572" y="23520"/>
                      <a:pt x="16436" y="58235"/>
                    </a:cubicBezTo>
                    <a:cubicBezTo>
                      <a:pt x="-27068" y="110046"/>
                      <a:pt x="27599" y="173710"/>
                      <a:pt x="44976" y="225300"/>
                    </a:cubicBezTo>
                    <a:cubicBezTo>
                      <a:pt x="83621" y="334632"/>
                      <a:pt x="84312" y="449067"/>
                      <a:pt x="81147" y="564133"/>
                    </a:cubicBezTo>
                    <a:cubicBezTo>
                      <a:pt x="79022" y="641279"/>
                      <a:pt x="76094" y="713942"/>
                      <a:pt x="87616" y="789433"/>
                    </a:cubicBezTo>
                    <a:cubicBezTo>
                      <a:pt x="88568" y="816467"/>
                      <a:pt x="104285" y="814984"/>
                      <a:pt x="118535" y="800191"/>
                    </a:cubicBezTo>
                    <a:cubicBezTo>
                      <a:pt x="122116" y="796473"/>
                      <a:pt x="128320" y="797413"/>
                      <a:pt x="130445" y="802117"/>
                    </a:cubicBezTo>
                    <a:cubicBezTo>
                      <a:pt x="150102" y="845688"/>
                      <a:pt x="185499" y="880746"/>
                      <a:pt x="233502" y="886491"/>
                    </a:cubicBezTo>
                    <a:cubicBezTo>
                      <a:pt x="412465" y="918689"/>
                      <a:pt x="594405" y="922939"/>
                      <a:pt x="774690" y="899430"/>
                    </a:cubicBezTo>
                    <a:cubicBezTo>
                      <a:pt x="830984" y="887116"/>
                      <a:pt x="949763" y="890752"/>
                      <a:pt x="981756" y="842367"/>
                    </a:cubicBezTo>
                    <a:cubicBezTo>
                      <a:pt x="999332" y="812787"/>
                      <a:pt x="999946" y="777120"/>
                      <a:pt x="1001169" y="743544"/>
                    </a:cubicBezTo>
                    <a:cubicBezTo>
                      <a:pt x="1003953" y="718004"/>
                      <a:pt x="989382" y="698518"/>
                      <a:pt x="971169" y="6823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Graphic 15">
                <a:extLst>
                  <a:ext uri="{FF2B5EF4-FFF2-40B4-BE49-F238E27FC236}">
                    <a16:creationId xmlns:a16="http://schemas.microsoft.com/office/drawing/2014/main" id="{F401DEC4-BBFA-4784-B181-F0DAF4A4295B}"/>
                  </a:ext>
                </a:extLst>
              </p:cNvPr>
              <p:cNvSpPr/>
              <p:nvPr/>
            </p:nvSpPr>
            <p:spPr>
              <a:xfrm>
                <a:off x="3430735" y="6707175"/>
                <a:ext cx="922999" cy="349699"/>
              </a:xfrm>
              <a:custGeom>
                <a:avLst/>
                <a:gdLst>
                  <a:gd name="connsiteX0" fmla="*/ 917153 w 922999"/>
                  <a:gd name="connsiteY0" fmla="*/ 163777 h 349699"/>
                  <a:gd name="connsiteX1" fmla="*/ 895664 w 922999"/>
                  <a:gd name="connsiteY1" fmla="*/ 133621 h 349699"/>
                  <a:gd name="connsiteX2" fmla="*/ 895381 w 922999"/>
                  <a:gd name="connsiteY2" fmla="*/ 133522 h 349699"/>
                  <a:gd name="connsiteX3" fmla="*/ 670391 w 922999"/>
                  <a:gd name="connsiteY3" fmla="*/ 77649 h 349699"/>
                  <a:gd name="connsiteX4" fmla="*/ 667624 w 922999"/>
                  <a:gd name="connsiteY4" fmla="*/ 72458 h 349699"/>
                  <a:gd name="connsiteX5" fmla="*/ 665526 w 922999"/>
                  <a:gd name="connsiteY5" fmla="*/ 36564 h 349699"/>
                  <a:gd name="connsiteX6" fmla="*/ 627966 w 922999"/>
                  <a:gd name="connsiteY6" fmla="*/ 647 h 349699"/>
                  <a:gd name="connsiteX7" fmla="*/ 571524 w 922999"/>
                  <a:gd name="connsiteY7" fmla="*/ 10426 h 349699"/>
                  <a:gd name="connsiteX8" fmla="*/ 530665 w 922999"/>
                  <a:gd name="connsiteY8" fmla="*/ 17941 h 349699"/>
                  <a:gd name="connsiteX9" fmla="*/ 527616 w 922999"/>
                  <a:gd name="connsiteY9" fmla="*/ 25993 h 349699"/>
                  <a:gd name="connsiteX10" fmla="*/ 532115 w 922999"/>
                  <a:gd name="connsiteY10" fmla="*/ 32446 h 349699"/>
                  <a:gd name="connsiteX11" fmla="*/ 532591 w 922999"/>
                  <a:gd name="connsiteY11" fmla="*/ 34361 h 349699"/>
                  <a:gd name="connsiteX12" fmla="*/ 531539 w 922999"/>
                  <a:gd name="connsiteY12" fmla="*/ 49779 h 349699"/>
                  <a:gd name="connsiteX13" fmla="*/ 530848 w 922999"/>
                  <a:gd name="connsiteY13" fmla="*/ 51738 h 349699"/>
                  <a:gd name="connsiteX14" fmla="*/ 473044 w 922999"/>
                  <a:gd name="connsiteY14" fmla="*/ 81468 h 349699"/>
                  <a:gd name="connsiteX15" fmla="*/ 472546 w 922999"/>
                  <a:gd name="connsiteY15" fmla="*/ 81534 h 349699"/>
                  <a:gd name="connsiteX16" fmla="*/ 353971 w 922999"/>
                  <a:gd name="connsiteY16" fmla="*/ 57378 h 349699"/>
                  <a:gd name="connsiteX17" fmla="*/ 353069 w 922999"/>
                  <a:gd name="connsiteY17" fmla="*/ 55441 h 349699"/>
                  <a:gd name="connsiteX18" fmla="*/ 351719 w 922999"/>
                  <a:gd name="connsiteY18" fmla="*/ 46437 h 349699"/>
                  <a:gd name="connsiteX19" fmla="*/ 348990 w 922999"/>
                  <a:gd name="connsiteY19" fmla="*/ 33160 h 349699"/>
                  <a:gd name="connsiteX20" fmla="*/ 344674 w 922999"/>
                  <a:gd name="connsiteY20" fmla="*/ 30509 h 349699"/>
                  <a:gd name="connsiteX21" fmla="*/ 187172 w 922999"/>
                  <a:gd name="connsiteY21" fmla="*/ 27056 h 349699"/>
                  <a:gd name="connsiteX22" fmla="*/ 126374 w 922999"/>
                  <a:gd name="connsiteY22" fmla="*/ 36165 h 349699"/>
                  <a:gd name="connsiteX23" fmla="*/ 114160 w 922999"/>
                  <a:gd name="connsiteY23" fmla="*/ 69038 h 349699"/>
                  <a:gd name="connsiteX24" fmla="*/ 111404 w 922999"/>
                  <a:gd name="connsiteY24" fmla="*/ 79348 h 349699"/>
                  <a:gd name="connsiteX25" fmla="*/ 111947 w 922999"/>
                  <a:gd name="connsiteY25" fmla="*/ 83654 h 349699"/>
                  <a:gd name="connsiteX26" fmla="*/ 115666 w 922999"/>
                  <a:gd name="connsiteY26" fmla="*/ 85884 h 349699"/>
                  <a:gd name="connsiteX27" fmla="*/ 218318 w 922999"/>
                  <a:gd name="connsiteY27" fmla="*/ 92386 h 349699"/>
                  <a:gd name="connsiteX28" fmla="*/ 219458 w 922999"/>
                  <a:gd name="connsiteY28" fmla="*/ 99957 h 349699"/>
                  <a:gd name="connsiteX29" fmla="*/ 24994 w 922999"/>
                  <a:gd name="connsiteY29" fmla="*/ 176854 h 349699"/>
                  <a:gd name="connsiteX30" fmla="*/ 5581 w 922999"/>
                  <a:gd name="connsiteY30" fmla="*/ 203324 h 349699"/>
                  <a:gd name="connsiteX31" fmla="*/ 4402 w 922999"/>
                  <a:gd name="connsiteY31" fmla="*/ 269794 h 349699"/>
                  <a:gd name="connsiteX32" fmla="*/ 82051 w 922999"/>
                  <a:gd name="connsiteY32" fmla="*/ 245677 h 349699"/>
                  <a:gd name="connsiteX33" fmla="*/ 193819 w 922999"/>
                  <a:gd name="connsiteY33" fmla="*/ 201558 h 349699"/>
                  <a:gd name="connsiteX34" fmla="*/ 316737 w 922999"/>
                  <a:gd name="connsiteY34" fmla="*/ 169095 h 349699"/>
                  <a:gd name="connsiteX35" fmla="*/ 316937 w 922999"/>
                  <a:gd name="connsiteY35" fmla="*/ 169040 h 349699"/>
                  <a:gd name="connsiteX36" fmla="*/ 402428 w 922999"/>
                  <a:gd name="connsiteY36" fmla="*/ 138021 h 349699"/>
                  <a:gd name="connsiteX37" fmla="*/ 402583 w 922999"/>
                  <a:gd name="connsiteY37" fmla="*/ 137844 h 349699"/>
                  <a:gd name="connsiteX38" fmla="*/ 410353 w 922999"/>
                  <a:gd name="connsiteY38" fmla="*/ 136189 h 349699"/>
                  <a:gd name="connsiteX39" fmla="*/ 421908 w 922999"/>
                  <a:gd name="connsiteY39" fmla="*/ 147994 h 349699"/>
                  <a:gd name="connsiteX40" fmla="*/ 438898 w 922999"/>
                  <a:gd name="connsiteY40" fmla="*/ 173755 h 349699"/>
                  <a:gd name="connsiteX41" fmla="*/ 456187 w 922999"/>
                  <a:gd name="connsiteY41" fmla="*/ 243695 h 349699"/>
                  <a:gd name="connsiteX42" fmla="*/ 475650 w 922999"/>
                  <a:gd name="connsiteY42" fmla="*/ 316409 h 349699"/>
                  <a:gd name="connsiteX43" fmla="*/ 485938 w 922999"/>
                  <a:gd name="connsiteY43" fmla="*/ 340737 h 349699"/>
                  <a:gd name="connsiteX44" fmla="*/ 492967 w 922999"/>
                  <a:gd name="connsiteY44" fmla="*/ 348307 h 349699"/>
                  <a:gd name="connsiteX45" fmla="*/ 494582 w 922999"/>
                  <a:gd name="connsiteY45" fmla="*/ 348910 h 349699"/>
                  <a:gd name="connsiteX46" fmla="*/ 518551 w 922999"/>
                  <a:gd name="connsiteY46" fmla="*/ 349668 h 349699"/>
                  <a:gd name="connsiteX47" fmla="*/ 518894 w 922999"/>
                  <a:gd name="connsiteY47" fmla="*/ 349663 h 349699"/>
                  <a:gd name="connsiteX48" fmla="*/ 532021 w 922999"/>
                  <a:gd name="connsiteY48" fmla="*/ 345186 h 349699"/>
                  <a:gd name="connsiteX49" fmla="*/ 517948 w 922999"/>
                  <a:gd name="connsiteY49" fmla="*/ 219788 h 349699"/>
                  <a:gd name="connsiteX50" fmla="*/ 498185 w 922999"/>
                  <a:gd name="connsiteY50" fmla="*/ 153323 h 349699"/>
                  <a:gd name="connsiteX51" fmla="*/ 502712 w 922999"/>
                  <a:gd name="connsiteY51" fmla="*/ 148580 h 349699"/>
                  <a:gd name="connsiteX52" fmla="*/ 856200 w 922999"/>
                  <a:gd name="connsiteY52" fmla="*/ 202073 h 349699"/>
                  <a:gd name="connsiteX53" fmla="*/ 856648 w 922999"/>
                  <a:gd name="connsiteY53" fmla="*/ 202184 h 349699"/>
                  <a:gd name="connsiteX54" fmla="*/ 869249 w 922999"/>
                  <a:gd name="connsiteY54" fmla="*/ 208288 h 349699"/>
                  <a:gd name="connsiteX55" fmla="*/ 915559 w 922999"/>
                  <a:gd name="connsiteY55" fmla="*/ 219506 h 349699"/>
                  <a:gd name="connsiteX56" fmla="*/ 922997 w 922999"/>
                  <a:gd name="connsiteY56" fmla="*/ 210507 h 349699"/>
                  <a:gd name="connsiteX57" fmla="*/ 917153 w 922999"/>
                  <a:gd name="connsiteY57" fmla="*/ 163777 h 349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22999" h="349699">
                    <a:moveTo>
                      <a:pt x="917153" y="163777"/>
                    </a:moveTo>
                    <a:cubicBezTo>
                      <a:pt x="914236" y="150047"/>
                      <a:pt x="912720" y="140224"/>
                      <a:pt x="895664" y="133621"/>
                    </a:cubicBezTo>
                    <a:cubicBezTo>
                      <a:pt x="895569" y="133588"/>
                      <a:pt x="895475" y="133549"/>
                      <a:pt x="895381" y="133522"/>
                    </a:cubicBezTo>
                    <a:cubicBezTo>
                      <a:pt x="814046" y="107849"/>
                      <a:pt x="751887" y="96471"/>
                      <a:pt x="670391" y="77649"/>
                    </a:cubicBezTo>
                    <a:cubicBezTo>
                      <a:pt x="668083" y="77118"/>
                      <a:pt x="666744" y="74655"/>
                      <a:pt x="667624" y="72458"/>
                    </a:cubicBezTo>
                    <a:cubicBezTo>
                      <a:pt x="671409" y="63044"/>
                      <a:pt x="665593" y="41539"/>
                      <a:pt x="665526" y="36564"/>
                    </a:cubicBezTo>
                    <a:cubicBezTo>
                      <a:pt x="663573" y="6525"/>
                      <a:pt x="650418" y="-2690"/>
                      <a:pt x="627966" y="647"/>
                    </a:cubicBezTo>
                    <a:cubicBezTo>
                      <a:pt x="609012" y="3077"/>
                      <a:pt x="589952" y="6812"/>
                      <a:pt x="571524" y="10426"/>
                    </a:cubicBezTo>
                    <a:cubicBezTo>
                      <a:pt x="558131" y="13055"/>
                      <a:pt x="544285" y="15766"/>
                      <a:pt x="530665" y="17941"/>
                    </a:cubicBezTo>
                    <a:cubicBezTo>
                      <a:pt x="526990" y="18417"/>
                      <a:pt x="525153" y="23199"/>
                      <a:pt x="527616" y="25993"/>
                    </a:cubicBezTo>
                    <a:cubicBezTo>
                      <a:pt x="529414" y="28179"/>
                      <a:pt x="530953" y="30387"/>
                      <a:pt x="532115" y="32446"/>
                    </a:cubicBezTo>
                    <a:cubicBezTo>
                      <a:pt x="532447" y="33033"/>
                      <a:pt x="532602" y="33686"/>
                      <a:pt x="532591" y="34361"/>
                    </a:cubicBezTo>
                    <a:cubicBezTo>
                      <a:pt x="532536" y="38218"/>
                      <a:pt x="531883" y="45147"/>
                      <a:pt x="531539" y="49779"/>
                    </a:cubicBezTo>
                    <a:cubicBezTo>
                      <a:pt x="531490" y="50482"/>
                      <a:pt x="531252" y="51163"/>
                      <a:pt x="530848" y="51738"/>
                    </a:cubicBezTo>
                    <a:cubicBezTo>
                      <a:pt x="520311" y="66642"/>
                      <a:pt x="502325" y="75889"/>
                      <a:pt x="473044" y="81468"/>
                    </a:cubicBezTo>
                    <a:cubicBezTo>
                      <a:pt x="472878" y="81501"/>
                      <a:pt x="472712" y="81523"/>
                      <a:pt x="472546" y="81534"/>
                    </a:cubicBezTo>
                    <a:cubicBezTo>
                      <a:pt x="414991" y="85535"/>
                      <a:pt x="372151" y="77992"/>
                      <a:pt x="353971" y="57378"/>
                    </a:cubicBezTo>
                    <a:cubicBezTo>
                      <a:pt x="353490" y="56830"/>
                      <a:pt x="353185" y="56160"/>
                      <a:pt x="353069" y="55441"/>
                    </a:cubicBezTo>
                    <a:cubicBezTo>
                      <a:pt x="352682" y="53116"/>
                      <a:pt x="352128" y="49259"/>
                      <a:pt x="351719" y="46437"/>
                    </a:cubicBezTo>
                    <a:cubicBezTo>
                      <a:pt x="349998" y="34516"/>
                      <a:pt x="349937" y="34438"/>
                      <a:pt x="348990" y="33160"/>
                    </a:cubicBezTo>
                    <a:cubicBezTo>
                      <a:pt x="348000" y="31766"/>
                      <a:pt x="346572" y="30786"/>
                      <a:pt x="344674" y="30509"/>
                    </a:cubicBezTo>
                    <a:cubicBezTo>
                      <a:pt x="292265" y="28202"/>
                      <a:pt x="239470" y="31284"/>
                      <a:pt x="187172" y="27056"/>
                    </a:cubicBezTo>
                    <a:cubicBezTo>
                      <a:pt x="168135" y="26575"/>
                      <a:pt x="136181" y="18799"/>
                      <a:pt x="126374" y="36165"/>
                    </a:cubicBezTo>
                    <a:cubicBezTo>
                      <a:pt x="120475" y="46066"/>
                      <a:pt x="117121" y="58269"/>
                      <a:pt x="114160" y="69038"/>
                    </a:cubicBezTo>
                    <a:cubicBezTo>
                      <a:pt x="113103" y="72458"/>
                      <a:pt x="112533" y="75878"/>
                      <a:pt x="111404" y="79348"/>
                    </a:cubicBezTo>
                    <a:cubicBezTo>
                      <a:pt x="110917" y="80793"/>
                      <a:pt x="111117" y="82375"/>
                      <a:pt x="111947" y="83654"/>
                    </a:cubicBezTo>
                    <a:cubicBezTo>
                      <a:pt x="112777" y="84927"/>
                      <a:pt x="114149" y="85751"/>
                      <a:pt x="115666" y="85884"/>
                    </a:cubicBezTo>
                    <a:cubicBezTo>
                      <a:pt x="138898" y="87915"/>
                      <a:pt x="182623" y="90549"/>
                      <a:pt x="218318" y="92386"/>
                    </a:cubicBezTo>
                    <a:cubicBezTo>
                      <a:pt x="222569" y="92602"/>
                      <a:pt x="223449" y="98496"/>
                      <a:pt x="219458" y="99957"/>
                    </a:cubicBezTo>
                    <a:cubicBezTo>
                      <a:pt x="151599" y="124772"/>
                      <a:pt x="92168" y="143029"/>
                      <a:pt x="24994" y="176854"/>
                    </a:cubicBezTo>
                    <a:cubicBezTo>
                      <a:pt x="15747" y="181735"/>
                      <a:pt x="7756" y="195144"/>
                      <a:pt x="5581" y="203324"/>
                    </a:cubicBezTo>
                    <a:cubicBezTo>
                      <a:pt x="2786" y="213761"/>
                      <a:pt x="-4763" y="268123"/>
                      <a:pt x="4402" y="269794"/>
                    </a:cubicBezTo>
                    <a:cubicBezTo>
                      <a:pt x="29018" y="276441"/>
                      <a:pt x="59544" y="258178"/>
                      <a:pt x="82051" y="245677"/>
                    </a:cubicBezTo>
                    <a:cubicBezTo>
                      <a:pt x="116092" y="224149"/>
                      <a:pt x="154881" y="209749"/>
                      <a:pt x="193819" y="201558"/>
                    </a:cubicBezTo>
                    <a:cubicBezTo>
                      <a:pt x="236221" y="191088"/>
                      <a:pt x="274717" y="178653"/>
                      <a:pt x="316737" y="169095"/>
                    </a:cubicBezTo>
                    <a:cubicBezTo>
                      <a:pt x="316804" y="169079"/>
                      <a:pt x="316870" y="169062"/>
                      <a:pt x="316937" y="169040"/>
                    </a:cubicBezTo>
                    <a:cubicBezTo>
                      <a:pt x="342687" y="161325"/>
                      <a:pt x="385018" y="159632"/>
                      <a:pt x="402428" y="138021"/>
                    </a:cubicBezTo>
                    <a:cubicBezTo>
                      <a:pt x="402478" y="137960"/>
                      <a:pt x="402528" y="137899"/>
                      <a:pt x="402583" y="137844"/>
                    </a:cubicBezTo>
                    <a:cubicBezTo>
                      <a:pt x="405145" y="135116"/>
                      <a:pt x="407353" y="133140"/>
                      <a:pt x="410353" y="136189"/>
                    </a:cubicBezTo>
                    <a:cubicBezTo>
                      <a:pt x="414000" y="140279"/>
                      <a:pt x="418023" y="144203"/>
                      <a:pt x="421908" y="147994"/>
                    </a:cubicBezTo>
                    <a:cubicBezTo>
                      <a:pt x="429994" y="155885"/>
                      <a:pt x="433945" y="164042"/>
                      <a:pt x="438898" y="173755"/>
                    </a:cubicBezTo>
                    <a:cubicBezTo>
                      <a:pt x="449286" y="195144"/>
                      <a:pt x="450852" y="220541"/>
                      <a:pt x="456187" y="243695"/>
                    </a:cubicBezTo>
                    <a:cubicBezTo>
                      <a:pt x="461865" y="267963"/>
                      <a:pt x="463121" y="294643"/>
                      <a:pt x="475650" y="316409"/>
                    </a:cubicBezTo>
                    <a:cubicBezTo>
                      <a:pt x="479906" y="324555"/>
                      <a:pt x="483924" y="332247"/>
                      <a:pt x="485938" y="340737"/>
                    </a:cubicBezTo>
                    <a:cubicBezTo>
                      <a:pt x="486303" y="342281"/>
                      <a:pt x="490592" y="346747"/>
                      <a:pt x="492967" y="348307"/>
                    </a:cubicBezTo>
                    <a:cubicBezTo>
                      <a:pt x="493454" y="348628"/>
                      <a:pt x="494007" y="348827"/>
                      <a:pt x="494582" y="348910"/>
                    </a:cubicBezTo>
                    <a:cubicBezTo>
                      <a:pt x="502541" y="350034"/>
                      <a:pt x="510504" y="349331"/>
                      <a:pt x="518551" y="349668"/>
                    </a:cubicBezTo>
                    <a:cubicBezTo>
                      <a:pt x="518667" y="349674"/>
                      <a:pt x="518778" y="349668"/>
                      <a:pt x="518894" y="349663"/>
                    </a:cubicBezTo>
                    <a:cubicBezTo>
                      <a:pt x="523487" y="349331"/>
                      <a:pt x="530886" y="351235"/>
                      <a:pt x="532021" y="345186"/>
                    </a:cubicBezTo>
                    <a:cubicBezTo>
                      <a:pt x="539315" y="300276"/>
                      <a:pt x="534450" y="259479"/>
                      <a:pt x="517948" y="219788"/>
                    </a:cubicBezTo>
                    <a:cubicBezTo>
                      <a:pt x="508556" y="196373"/>
                      <a:pt x="504129" y="178083"/>
                      <a:pt x="498185" y="153323"/>
                    </a:cubicBezTo>
                    <a:cubicBezTo>
                      <a:pt x="497521" y="150561"/>
                      <a:pt x="499923" y="148049"/>
                      <a:pt x="502712" y="148580"/>
                    </a:cubicBezTo>
                    <a:cubicBezTo>
                      <a:pt x="615802" y="170097"/>
                      <a:pt x="744122" y="180219"/>
                      <a:pt x="856200" y="202073"/>
                    </a:cubicBezTo>
                    <a:cubicBezTo>
                      <a:pt x="856349" y="202101"/>
                      <a:pt x="856499" y="202140"/>
                      <a:pt x="856648" y="202184"/>
                    </a:cubicBezTo>
                    <a:cubicBezTo>
                      <a:pt x="860854" y="203451"/>
                      <a:pt x="865148" y="206213"/>
                      <a:pt x="869249" y="208288"/>
                    </a:cubicBezTo>
                    <a:cubicBezTo>
                      <a:pt x="883898" y="215825"/>
                      <a:pt x="899582" y="222289"/>
                      <a:pt x="915559" y="219506"/>
                    </a:cubicBezTo>
                    <a:cubicBezTo>
                      <a:pt x="919920" y="218747"/>
                      <a:pt x="923113" y="214935"/>
                      <a:pt x="922997" y="210507"/>
                    </a:cubicBezTo>
                    <a:cubicBezTo>
                      <a:pt x="922554" y="193667"/>
                      <a:pt x="920589" y="177961"/>
                      <a:pt x="917153" y="1637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Graphic 15">
                <a:extLst>
                  <a:ext uri="{FF2B5EF4-FFF2-40B4-BE49-F238E27FC236}">
                    <a16:creationId xmlns:a16="http://schemas.microsoft.com/office/drawing/2014/main" id="{BC558FAE-9BBB-4178-9226-33F86EB3B12B}"/>
                  </a:ext>
                </a:extLst>
              </p:cNvPr>
              <p:cNvSpPr/>
              <p:nvPr/>
            </p:nvSpPr>
            <p:spPr>
              <a:xfrm>
                <a:off x="3832659" y="6538103"/>
                <a:ext cx="73842" cy="80248"/>
              </a:xfrm>
              <a:custGeom>
                <a:avLst/>
                <a:gdLst>
                  <a:gd name="connsiteX0" fmla="*/ 73843 w 73842"/>
                  <a:gd name="connsiteY0" fmla="*/ 65688 h 80248"/>
                  <a:gd name="connsiteX1" fmla="*/ 68126 w 73842"/>
                  <a:gd name="connsiteY1" fmla="*/ 4331 h 80248"/>
                  <a:gd name="connsiteX2" fmla="*/ 62127 w 73842"/>
                  <a:gd name="connsiteY2" fmla="*/ 130 h 80248"/>
                  <a:gd name="connsiteX3" fmla="*/ 43289 w 73842"/>
                  <a:gd name="connsiteY3" fmla="*/ 2627 h 80248"/>
                  <a:gd name="connsiteX4" fmla="*/ 14201 w 73842"/>
                  <a:gd name="connsiteY4" fmla="*/ 1553 h 80248"/>
                  <a:gd name="connsiteX5" fmla="*/ 10090 w 73842"/>
                  <a:gd name="connsiteY5" fmla="*/ 2322 h 80248"/>
                  <a:gd name="connsiteX6" fmla="*/ 8025 w 73842"/>
                  <a:gd name="connsiteY6" fmla="*/ 5958 h 80248"/>
                  <a:gd name="connsiteX7" fmla="*/ 4229 w 73842"/>
                  <a:gd name="connsiteY7" fmla="*/ 31686 h 80248"/>
                  <a:gd name="connsiteX8" fmla="*/ 14699 w 73842"/>
                  <a:gd name="connsiteY8" fmla="*/ 77918 h 80248"/>
                  <a:gd name="connsiteX9" fmla="*/ 73843 w 73842"/>
                  <a:gd name="connsiteY9" fmla="*/ 65688 h 8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842" h="80248">
                    <a:moveTo>
                      <a:pt x="73843" y="65688"/>
                    </a:moveTo>
                    <a:cubicBezTo>
                      <a:pt x="71624" y="45112"/>
                      <a:pt x="70816" y="24968"/>
                      <a:pt x="68126" y="4331"/>
                    </a:cubicBezTo>
                    <a:cubicBezTo>
                      <a:pt x="67816" y="1520"/>
                      <a:pt x="64878" y="-550"/>
                      <a:pt x="62127" y="130"/>
                    </a:cubicBezTo>
                    <a:cubicBezTo>
                      <a:pt x="55248" y="1664"/>
                      <a:pt x="47766" y="2267"/>
                      <a:pt x="43289" y="2627"/>
                    </a:cubicBezTo>
                    <a:cubicBezTo>
                      <a:pt x="32071" y="3728"/>
                      <a:pt x="21302" y="3468"/>
                      <a:pt x="14201" y="1553"/>
                    </a:cubicBezTo>
                    <a:cubicBezTo>
                      <a:pt x="12785" y="1193"/>
                      <a:pt x="11285" y="1470"/>
                      <a:pt x="10090" y="2322"/>
                    </a:cubicBezTo>
                    <a:cubicBezTo>
                      <a:pt x="8900" y="3169"/>
                      <a:pt x="8142" y="4503"/>
                      <a:pt x="8025" y="5958"/>
                    </a:cubicBezTo>
                    <a:cubicBezTo>
                      <a:pt x="7322" y="14519"/>
                      <a:pt x="5751" y="23247"/>
                      <a:pt x="4229" y="31686"/>
                    </a:cubicBezTo>
                    <a:cubicBezTo>
                      <a:pt x="2668" y="46197"/>
                      <a:pt x="-8964" y="77985"/>
                      <a:pt x="14699" y="77918"/>
                    </a:cubicBezTo>
                    <a:cubicBezTo>
                      <a:pt x="31828" y="80226"/>
                      <a:pt x="65071" y="85262"/>
                      <a:pt x="73843" y="65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9" name="Graphic 15">
                <a:extLst>
                  <a:ext uri="{FF2B5EF4-FFF2-40B4-BE49-F238E27FC236}">
                    <a16:creationId xmlns:a16="http://schemas.microsoft.com/office/drawing/2014/main" id="{6E719BC7-48ED-4D9A-95EF-3BAFFF196155}"/>
                  </a:ext>
                </a:extLst>
              </p:cNvPr>
              <p:cNvGrpSpPr/>
              <p:nvPr/>
            </p:nvGrpSpPr>
            <p:grpSpPr>
              <a:xfrm>
                <a:off x="3788916" y="6386639"/>
                <a:ext cx="166297" cy="393909"/>
                <a:chOff x="3788916" y="6386639"/>
                <a:chExt cx="166297" cy="393909"/>
              </a:xfrm>
              <a:solidFill>
                <a:srgbClr val="FFFFFF"/>
              </a:solidFill>
            </p:grpSpPr>
            <p:sp>
              <p:nvSpPr>
                <p:cNvPr id="41" name="Graphic 15">
                  <a:extLst>
                    <a:ext uri="{FF2B5EF4-FFF2-40B4-BE49-F238E27FC236}">
                      <a16:creationId xmlns:a16="http://schemas.microsoft.com/office/drawing/2014/main" id="{BBFF3D18-FE06-4758-80BA-3EAB9E8FD4FB}"/>
                    </a:ext>
                  </a:extLst>
                </p:cNvPr>
                <p:cNvSpPr/>
                <p:nvPr/>
              </p:nvSpPr>
              <p:spPr>
                <a:xfrm>
                  <a:off x="3788916" y="6619462"/>
                  <a:ext cx="166297" cy="161087"/>
                </a:xfrm>
                <a:custGeom>
                  <a:avLst/>
                  <a:gdLst>
                    <a:gd name="connsiteX0" fmla="*/ 166297 w 166297"/>
                    <a:gd name="connsiteY0" fmla="*/ 126584 h 161087"/>
                    <a:gd name="connsiteX1" fmla="*/ 153713 w 166297"/>
                    <a:gd name="connsiteY1" fmla="*/ 110663 h 161087"/>
                    <a:gd name="connsiteX2" fmla="*/ 145517 w 166297"/>
                    <a:gd name="connsiteY2" fmla="*/ 95355 h 161087"/>
                    <a:gd name="connsiteX3" fmla="*/ 129551 w 166297"/>
                    <a:gd name="connsiteY3" fmla="*/ 30761 h 161087"/>
                    <a:gd name="connsiteX4" fmla="*/ 115726 w 166297"/>
                    <a:gd name="connsiteY4" fmla="*/ 744 h 161087"/>
                    <a:gd name="connsiteX5" fmla="*/ 43334 w 166297"/>
                    <a:gd name="connsiteY5" fmla="*/ 1701 h 161087"/>
                    <a:gd name="connsiteX6" fmla="*/ 38724 w 166297"/>
                    <a:gd name="connsiteY6" fmla="*/ 1402 h 161087"/>
                    <a:gd name="connsiteX7" fmla="*/ 31120 w 166297"/>
                    <a:gd name="connsiteY7" fmla="*/ 33257 h 161087"/>
                    <a:gd name="connsiteX8" fmla="*/ 2813 w 166297"/>
                    <a:gd name="connsiteY8" fmla="*/ 127409 h 161087"/>
                    <a:gd name="connsiteX9" fmla="*/ 1900 w 166297"/>
                    <a:gd name="connsiteY9" fmla="*/ 137592 h 161087"/>
                    <a:gd name="connsiteX10" fmla="*/ 166297 w 166297"/>
                    <a:gd name="connsiteY10" fmla="*/ 126584 h 161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297" h="161087">
                      <a:moveTo>
                        <a:pt x="166297" y="126584"/>
                      </a:moveTo>
                      <a:cubicBezTo>
                        <a:pt x="163049" y="120181"/>
                        <a:pt x="158173" y="115156"/>
                        <a:pt x="153713" y="110663"/>
                      </a:cubicBezTo>
                      <a:cubicBezTo>
                        <a:pt x="147653" y="105643"/>
                        <a:pt x="145898" y="101454"/>
                        <a:pt x="145517" y="95355"/>
                      </a:cubicBezTo>
                      <a:cubicBezTo>
                        <a:pt x="139789" y="73866"/>
                        <a:pt x="134581" y="51957"/>
                        <a:pt x="129551" y="30761"/>
                      </a:cubicBezTo>
                      <a:cubicBezTo>
                        <a:pt x="126435" y="24446"/>
                        <a:pt x="125998" y="-5023"/>
                        <a:pt x="115726" y="744"/>
                      </a:cubicBezTo>
                      <a:cubicBezTo>
                        <a:pt x="97801" y="11668"/>
                        <a:pt x="63445" y="11142"/>
                        <a:pt x="43334" y="1701"/>
                      </a:cubicBezTo>
                      <a:cubicBezTo>
                        <a:pt x="41940" y="849"/>
                        <a:pt x="40219" y="738"/>
                        <a:pt x="38724" y="1402"/>
                      </a:cubicBezTo>
                      <a:cubicBezTo>
                        <a:pt x="32781" y="6056"/>
                        <a:pt x="33544" y="25459"/>
                        <a:pt x="31120" y="33257"/>
                      </a:cubicBezTo>
                      <a:cubicBezTo>
                        <a:pt x="24872" y="64541"/>
                        <a:pt x="23251" y="101316"/>
                        <a:pt x="2813" y="127409"/>
                      </a:cubicBezTo>
                      <a:cubicBezTo>
                        <a:pt x="-1094" y="130956"/>
                        <a:pt x="-474" y="135063"/>
                        <a:pt x="1900" y="137592"/>
                      </a:cubicBezTo>
                      <a:cubicBezTo>
                        <a:pt x="26721" y="168212"/>
                        <a:pt x="157183" y="173176"/>
                        <a:pt x="166297" y="1265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Graphic 15">
                  <a:extLst>
                    <a:ext uri="{FF2B5EF4-FFF2-40B4-BE49-F238E27FC236}">
                      <a16:creationId xmlns:a16="http://schemas.microsoft.com/office/drawing/2014/main" id="{7E51DCEA-C4C6-4F02-98F3-5C875A611FD8}"/>
                    </a:ext>
                  </a:extLst>
                </p:cNvPr>
                <p:cNvSpPr/>
                <p:nvPr/>
              </p:nvSpPr>
              <p:spPr>
                <a:xfrm>
                  <a:off x="3839484" y="6386639"/>
                  <a:ext cx="60395" cy="145230"/>
                </a:xfrm>
                <a:custGeom>
                  <a:avLst/>
                  <a:gdLst>
                    <a:gd name="connsiteX0" fmla="*/ 60178 w 60395"/>
                    <a:gd name="connsiteY0" fmla="*/ 29196 h 145230"/>
                    <a:gd name="connsiteX1" fmla="*/ 60095 w 60395"/>
                    <a:gd name="connsiteY1" fmla="*/ 4951 h 145230"/>
                    <a:gd name="connsiteX2" fmla="*/ 54932 w 60395"/>
                    <a:gd name="connsiteY2" fmla="*/ 9 h 145230"/>
                    <a:gd name="connsiteX3" fmla="*/ 6093 w 60395"/>
                    <a:gd name="connsiteY3" fmla="*/ 1310 h 145230"/>
                    <a:gd name="connsiteX4" fmla="*/ 1195 w 60395"/>
                    <a:gd name="connsiteY4" fmla="*/ 6213 h 145230"/>
                    <a:gd name="connsiteX5" fmla="*/ 3431 w 60395"/>
                    <a:gd name="connsiteY5" fmla="*/ 140560 h 145230"/>
                    <a:gd name="connsiteX6" fmla="*/ 56437 w 60395"/>
                    <a:gd name="connsiteY6" fmla="*/ 140980 h 145230"/>
                    <a:gd name="connsiteX7" fmla="*/ 60388 w 60395"/>
                    <a:gd name="connsiteY7" fmla="*/ 136127 h 145230"/>
                    <a:gd name="connsiteX8" fmla="*/ 60178 w 60395"/>
                    <a:gd name="connsiteY8" fmla="*/ 29196 h 145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395" h="145230">
                      <a:moveTo>
                        <a:pt x="60178" y="29196"/>
                      </a:moveTo>
                      <a:lnTo>
                        <a:pt x="60095" y="4951"/>
                      </a:lnTo>
                      <a:cubicBezTo>
                        <a:pt x="60134" y="2223"/>
                        <a:pt x="57677" y="-168"/>
                        <a:pt x="54932" y="9"/>
                      </a:cubicBezTo>
                      <a:cubicBezTo>
                        <a:pt x="38473" y="668"/>
                        <a:pt x="22042" y="1105"/>
                        <a:pt x="6093" y="1310"/>
                      </a:cubicBezTo>
                      <a:cubicBezTo>
                        <a:pt x="3398" y="1343"/>
                        <a:pt x="1223" y="3523"/>
                        <a:pt x="1195" y="6213"/>
                      </a:cubicBezTo>
                      <a:cubicBezTo>
                        <a:pt x="2905" y="50757"/>
                        <a:pt x="-3791" y="98821"/>
                        <a:pt x="3431" y="140560"/>
                      </a:cubicBezTo>
                      <a:cubicBezTo>
                        <a:pt x="19043" y="148778"/>
                        <a:pt x="38628" y="144328"/>
                        <a:pt x="56437" y="140980"/>
                      </a:cubicBezTo>
                      <a:cubicBezTo>
                        <a:pt x="58739" y="140499"/>
                        <a:pt x="60388" y="138473"/>
                        <a:pt x="60388" y="136127"/>
                      </a:cubicBezTo>
                      <a:cubicBezTo>
                        <a:pt x="60427" y="100476"/>
                        <a:pt x="60300" y="64238"/>
                        <a:pt x="60178" y="291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40" name="Graphic 15">
                <a:extLst>
                  <a:ext uri="{FF2B5EF4-FFF2-40B4-BE49-F238E27FC236}">
                    <a16:creationId xmlns:a16="http://schemas.microsoft.com/office/drawing/2014/main" id="{57AA65DF-AA74-46D1-ABD3-F8820C81E698}"/>
                  </a:ext>
                </a:extLst>
              </p:cNvPr>
              <p:cNvSpPr/>
              <p:nvPr/>
            </p:nvSpPr>
            <p:spPr>
              <a:xfrm>
                <a:off x="3268168" y="5459148"/>
                <a:ext cx="1103045" cy="1682224"/>
              </a:xfrm>
              <a:custGeom>
                <a:avLst/>
                <a:gdLst>
                  <a:gd name="connsiteX0" fmla="*/ 10276 w 1103045"/>
                  <a:gd name="connsiteY0" fmla="*/ 161105 h 1682224"/>
                  <a:gd name="connsiteX1" fmla="*/ 89359 w 1103045"/>
                  <a:gd name="connsiteY1" fmla="*/ 805965 h 1682224"/>
                  <a:gd name="connsiteX2" fmla="*/ 134583 w 1103045"/>
                  <a:gd name="connsiteY2" fmla="*/ 822429 h 1682224"/>
                  <a:gd name="connsiteX3" fmla="*/ 241143 w 1103045"/>
                  <a:gd name="connsiteY3" fmla="*/ 906033 h 1682224"/>
                  <a:gd name="connsiteX4" fmla="*/ 557768 w 1103045"/>
                  <a:gd name="connsiteY4" fmla="*/ 933909 h 1682224"/>
                  <a:gd name="connsiteX5" fmla="*/ 559019 w 1103045"/>
                  <a:gd name="connsiteY5" fmla="*/ 1072755 h 1682224"/>
                  <a:gd name="connsiteX6" fmla="*/ 549671 w 1103045"/>
                  <a:gd name="connsiteY6" fmla="*/ 1144300 h 1682224"/>
                  <a:gd name="connsiteX7" fmla="*/ 535261 w 1103045"/>
                  <a:gd name="connsiteY7" fmla="*/ 1206460 h 1682224"/>
                  <a:gd name="connsiteX8" fmla="*/ 520252 w 1103045"/>
                  <a:gd name="connsiteY8" fmla="*/ 1265930 h 1682224"/>
                  <a:gd name="connsiteX9" fmla="*/ 479432 w 1103045"/>
                  <a:gd name="connsiteY9" fmla="*/ 1262831 h 1682224"/>
                  <a:gd name="connsiteX10" fmla="*/ 341804 w 1103045"/>
                  <a:gd name="connsiteY10" fmla="*/ 1259875 h 1682224"/>
                  <a:gd name="connsiteX11" fmla="*/ 260596 w 1103045"/>
                  <a:gd name="connsiteY11" fmla="*/ 1320109 h 1682224"/>
                  <a:gd name="connsiteX12" fmla="*/ 264669 w 1103045"/>
                  <a:gd name="connsiteY12" fmla="*/ 1343883 h 1682224"/>
                  <a:gd name="connsiteX13" fmla="*/ 242095 w 1103045"/>
                  <a:gd name="connsiteY13" fmla="*/ 1388727 h 1682224"/>
                  <a:gd name="connsiteX14" fmla="*/ 201879 w 1103045"/>
                  <a:gd name="connsiteY14" fmla="*/ 1406519 h 1682224"/>
                  <a:gd name="connsiteX15" fmla="*/ 160489 w 1103045"/>
                  <a:gd name="connsiteY15" fmla="*/ 1440548 h 1682224"/>
                  <a:gd name="connsiteX16" fmla="*/ 151031 w 1103045"/>
                  <a:gd name="connsiteY16" fmla="*/ 1496792 h 1682224"/>
                  <a:gd name="connsiteX17" fmla="*/ 152210 w 1103045"/>
                  <a:gd name="connsiteY17" fmla="*/ 1516975 h 1682224"/>
                  <a:gd name="connsiteX18" fmla="*/ 171612 w 1103045"/>
                  <a:gd name="connsiteY18" fmla="*/ 1595006 h 1682224"/>
                  <a:gd name="connsiteX19" fmla="*/ 201469 w 1103045"/>
                  <a:gd name="connsiteY19" fmla="*/ 1524878 h 1682224"/>
                  <a:gd name="connsiteX20" fmla="*/ 285549 w 1103045"/>
                  <a:gd name="connsiteY20" fmla="*/ 1482536 h 1682224"/>
                  <a:gd name="connsiteX21" fmla="*/ 338837 w 1103045"/>
                  <a:gd name="connsiteY21" fmla="*/ 1465933 h 1682224"/>
                  <a:gd name="connsiteX22" fmla="*/ 515210 w 1103045"/>
                  <a:gd name="connsiteY22" fmla="*/ 1423951 h 1682224"/>
                  <a:gd name="connsiteX23" fmla="*/ 569694 w 1103045"/>
                  <a:gd name="connsiteY23" fmla="*/ 1402086 h 1682224"/>
                  <a:gd name="connsiteX24" fmla="*/ 606369 w 1103045"/>
                  <a:gd name="connsiteY24" fmla="*/ 1482342 h 1682224"/>
                  <a:gd name="connsiteX25" fmla="*/ 627526 w 1103045"/>
                  <a:gd name="connsiteY25" fmla="*/ 1567269 h 1682224"/>
                  <a:gd name="connsiteX26" fmla="*/ 638378 w 1103045"/>
                  <a:gd name="connsiteY26" fmla="*/ 1591215 h 1682224"/>
                  <a:gd name="connsiteX27" fmla="*/ 649679 w 1103045"/>
                  <a:gd name="connsiteY27" fmla="*/ 1605233 h 1682224"/>
                  <a:gd name="connsiteX28" fmla="*/ 670930 w 1103045"/>
                  <a:gd name="connsiteY28" fmla="*/ 1682224 h 1682224"/>
                  <a:gd name="connsiteX29" fmla="*/ 695800 w 1103045"/>
                  <a:gd name="connsiteY29" fmla="*/ 1607668 h 1682224"/>
                  <a:gd name="connsiteX30" fmla="*/ 711407 w 1103045"/>
                  <a:gd name="connsiteY30" fmla="*/ 1566223 h 1682224"/>
                  <a:gd name="connsiteX31" fmla="*/ 671832 w 1103045"/>
                  <a:gd name="connsiteY31" fmla="*/ 1410349 h 1682224"/>
                  <a:gd name="connsiteX32" fmla="*/ 1015452 w 1103045"/>
                  <a:gd name="connsiteY32" fmla="*/ 1464306 h 1682224"/>
                  <a:gd name="connsiteX33" fmla="*/ 1024135 w 1103045"/>
                  <a:gd name="connsiteY33" fmla="*/ 1468916 h 1682224"/>
                  <a:gd name="connsiteX34" fmla="*/ 1039769 w 1103045"/>
                  <a:gd name="connsiteY34" fmla="*/ 1476116 h 1682224"/>
                  <a:gd name="connsiteX35" fmla="*/ 1061701 w 1103045"/>
                  <a:gd name="connsiteY35" fmla="*/ 1552686 h 1682224"/>
                  <a:gd name="connsiteX36" fmla="*/ 1088990 w 1103045"/>
                  <a:gd name="connsiteY36" fmla="*/ 1480106 h 1682224"/>
                  <a:gd name="connsiteX37" fmla="*/ 1100324 w 1103045"/>
                  <a:gd name="connsiteY37" fmla="*/ 1465673 h 1682224"/>
                  <a:gd name="connsiteX38" fmla="*/ 1091375 w 1103045"/>
                  <a:gd name="connsiteY38" fmla="*/ 1397864 h 1682224"/>
                  <a:gd name="connsiteX39" fmla="*/ 1066648 w 1103045"/>
                  <a:gd name="connsiteY39" fmla="*/ 1369368 h 1682224"/>
                  <a:gd name="connsiteX40" fmla="*/ 840607 w 1103045"/>
                  <a:gd name="connsiteY40" fmla="*/ 1315831 h 1682224"/>
                  <a:gd name="connsiteX41" fmla="*/ 839195 w 1103045"/>
                  <a:gd name="connsiteY41" fmla="*/ 1274270 h 1682224"/>
                  <a:gd name="connsiteX42" fmla="*/ 808636 w 1103045"/>
                  <a:gd name="connsiteY42" fmla="*/ 1234717 h 1682224"/>
                  <a:gd name="connsiteX43" fmla="*/ 748873 w 1103045"/>
                  <a:gd name="connsiteY43" fmla="*/ 1241004 h 1682224"/>
                  <a:gd name="connsiteX44" fmla="*/ 680913 w 1103045"/>
                  <a:gd name="connsiteY44" fmla="*/ 1253400 h 1682224"/>
                  <a:gd name="connsiteX45" fmla="*/ 680017 w 1103045"/>
                  <a:gd name="connsiteY45" fmla="*/ 1250263 h 1682224"/>
                  <a:gd name="connsiteX46" fmla="*/ 658473 w 1103045"/>
                  <a:gd name="connsiteY46" fmla="*/ 1161877 h 1682224"/>
                  <a:gd name="connsiteX47" fmla="*/ 653044 w 1103045"/>
                  <a:gd name="connsiteY47" fmla="*/ 1144627 h 1682224"/>
                  <a:gd name="connsiteX48" fmla="*/ 646148 w 1103045"/>
                  <a:gd name="connsiteY48" fmla="*/ 931557 h 1682224"/>
                  <a:gd name="connsiteX49" fmla="*/ 906335 w 1103045"/>
                  <a:gd name="connsiteY49" fmla="*/ 899022 h 1682224"/>
                  <a:gd name="connsiteX50" fmla="*/ 1021672 w 1103045"/>
                  <a:gd name="connsiteY50" fmla="*/ 752660 h 1682224"/>
                  <a:gd name="connsiteX51" fmla="*/ 989685 w 1103045"/>
                  <a:gd name="connsiteY51" fmla="*/ 686660 h 1682224"/>
                  <a:gd name="connsiteX52" fmla="*/ 666403 w 1103045"/>
                  <a:gd name="connsiteY52" fmla="*/ 611911 h 1682224"/>
                  <a:gd name="connsiteX53" fmla="*/ 552001 w 1103045"/>
                  <a:gd name="connsiteY53" fmla="*/ 98332 h 1682224"/>
                  <a:gd name="connsiteX54" fmla="*/ 461114 w 1103045"/>
                  <a:gd name="connsiteY54" fmla="*/ 2359 h 1682224"/>
                  <a:gd name="connsiteX55" fmla="*/ 28527 w 1103045"/>
                  <a:gd name="connsiteY55" fmla="*/ 56898 h 1682224"/>
                  <a:gd name="connsiteX56" fmla="*/ 17492 w 1103045"/>
                  <a:gd name="connsiteY56" fmla="*/ 64463 h 1682224"/>
                  <a:gd name="connsiteX57" fmla="*/ 10276 w 1103045"/>
                  <a:gd name="connsiteY57" fmla="*/ 161105 h 1682224"/>
                  <a:gd name="connsiteX58" fmla="*/ 642872 w 1103045"/>
                  <a:gd name="connsiteY58" fmla="*/ 611291 h 1682224"/>
                  <a:gd name="connsiteX59" fmla="*/ 175287 w 1103045"/>
                  <a:gd name="connsiteY59" fmla="*/ 714143 h 1682224"/>
                  <a:gd name="connsiteX60" fmla="*/ 90587 w 1103045"/>
                  <a:gd name="connsiteY60" fmla="*/ 59012 h 1682224"/>
                  <a:gd name="connsiteX61" fmla="*/ 484175 w 1103045"/>
                  <a:gd name="connsiteY61" fmla="*/ 25370 h 1682224"/>
                  <a:gd name="connsiteX62" fmla="*/ 530634 w 1103045"/>
                  <a:gd name="connsiteY62" fmla="*/ 92681 h 1682224"/>
                  <a:gd name="connsiteX63" fmla="*/ 550192 w 1103045"/>
                  <a:gd name="connsiteY63" fmla="*/ 208151 h 1682224"/>
                  <a:gd name="connsiteX64" fmla="*/ 642872 w 1103045"/>
                  <a:gd name="connsiteY64" fmla="*/ 611291 h 1682224"/>
                  <a:gd name="connsiteX65" fmla="*/ 949956 w 1103045"/>
                  <a:gd name="connsiteY65" fmla="*/ 734863 h 1682224"/>
                  <a:gd name="connsiteX66" fmla="*/ 878875 w 1103045"/>
                  <a:gd name="connsiteY66" fmla="*/ 750652 h 1682224"/>
                  <a:gd name="connsiteX67" fmla="*/ 179986 w 1103045"/>
                  <a:gd name="connsiteY67" fmla="*/ 733717 h 1682224"/>
                  <a:gd name="connsiteX68" fmla="*/ 939535 w 1103045"/>
                  <a:gd name="connsiteY68" fmla="*/ 676655 h 1682224"/>
                  <a:gd name="connsiteX69" fmla="*/ 974959 w 1103045"/>
                  <a:gd name="connsiteY69" fmla="*/ 699815 h 1682224"/>
                  <a:gd name="connsiteX70" fmla="*/ 949956 w 1103045"/>
                  <a:gd name="connsiteY70" fmla="*/ 734863 h 1682224"/>
                  <a:gd name="connsiteX71" fmla="*/ 818747 w 1103045"/>
                  <a:gd name="connsiteY71" fmla="*/ 1311149 h 1682224"/>
                  <a:gd name="connsiteX72" fmla="*/ 699646 w 1103045"/>
                  <a:gd name="connsiteY72" fmla="*/ 1279222 h 1682224"/>
                  <a:gd name="connsiteX73" fmla="*/ 694018 w 1103045"/>
                  <a:gd name="connsiteY73" fmla="*/ 1270866 h 1682224"/>
                  <a:gd name="connsiteX74" fmla="*/ 791170 w 1103045"/>
                  <a:gd name="connsiteY74" fmla="*/ 1253589 h 1682224"/>
                  <a:gd name="connsiteX75" fmla="*/ 818315 w 1103045"/>
                  <a:gd name="connsiteY75" fmla="*/ 1269737 h 1682224"/>
                  <a:gd name="connsiteX76" fmla="*/ 822687 w 1103045"/>
                  <a:gd name="connsiteY76" fmla="*/ 1308006 h 1682224"/>
                  <a:gd name="connsiteX77" fmla="*/ 818747 w 1103045"/>
                  <a:gd name="connsiteY77" fmla="*/ 1311149 h 1682224"/>
                  <a:gd name="connsiteX78" fmla="*/ 666231 w 1103045"/>
                  <a:gd name="connsiteY78" fmla="*/ 1389070 h 1682224"/>
                  <a:gd name="connsiteX79" fmla="*/ 653409 w 1103045"/>
                  <a:gd name="connsiteY79" fmla="*/ 1330613 h 1682224"/>
                  <a:gd name="connsiteX80" fmla="*/ 698628 w 1103045"/>
                  <a:gd name="connsiteY80" fmla="*/ 1300900 h 1682224"/>
                  <a:gd name="connsiteX81" fmla="*/ 1056582 w 1103045"/>
                  <a:gd name="connsiteY81" fmla="*/ 1386325 h 1682224"/>
                  <a:gd name="connsiteX82" fmla="*/ 1074878 w 1103045"/>
                  <a:gd name="connsiteY82" fmla="*/ 1412922 h 1682224"/>
                  <a:gd name="connsiteX83" fmla="*/ 1080661 w 1103045"/>
                  <a:gd name="connsiteY83" fmla="*/ 1461899 h 1682224"/>
                  <a:gd name="connsiteX84" fmla="*/ 1034074 w 1103045"/>
                  <a:gd name="connsiteY84" fmla="*/ 1451904 h 1682224"/>
                  <a:gd name="connsiteX85" fmla="*/ 666231 w 1103045"/>
                  <a:gd name="connsiteY85" fmla="*/ 1389070 h 1682224"/>
                  <a:gd name="connsiteX86" fmla="*/ 506610 w 1103045"/>
                  <a:gd name="connsiteY86" fmla="*/ 1283467 h 1682224"/>
                  <a:gd name="connsiteX87" fmla="*/ 383138 w 1103045"/>
                  <a:gd name="connsiteY87" fmla="*/ 1334968 h 1682224"/>
                  <a:gd name="connsiteX88" fmla="*/ 278670 w 1103045"/>
                  <a:gd name="connsiteY88" fmla="*/ 1328969 h 1682224"/>
                  <a:gd name="connsiteX89" fmla="*/ 349446 w 1103045"/>
                  <a:gd name="connsiteY89" fmla="*/ 1280042 h 1682224"/>
                  <a:gd name="connsiteX90" fmla="*/ 506610 w 1103045"/>
                  <a:gd name="connsiteY90" fmla="*/ 1283467 h 1682224"/>
                  <a:gd name="connsiteX91" fmla="*/ 335002 w 1103045"/>
                  <a:gd name="connsiteY91" fmla="*/ 1352329 h 1682224"/>
                  <a:gd name="connsiteX92" fmla="*/ 317653 w 1103045"/>
                  <a:gd name="connsiteY92" fmla="*/ 1358698 h 1682224"/>
                  <a:gd name="connsiteX93" fmla="*/ 311488 w 1103045"/>
                  <a:gd name="connsiteY93" fmla="*/ 1351211 h 1682224"/>
                  <a:gd name="connsiteX94" fmla="*/ 335002 w 1103045"/>
                  <a:gd name="connsiteY94" fmla="*/ 1352329 h 1682224"/>
                  <a:gd name="connsiteX95" fmla="*/ 634111 w 1103045"/>
                  <a:gd name="connsiteY95" fmla="*/ 1334343 h 1682224"/>
                  <a:gd name="connsiteX96" fmla="*/ 658262 w 1103045"/>
                  <a:gd name="connsiteY96" fmla="*/ 1434018 h 1682224"/>
                  <a:gd name="connsiteX97" fmla="*/ 689668 w 1103045"/>
                  <a:gd name="connsiteY97" fmla="*/ 1588155 h 1682224"/>
                  <a:gd name="connsiteX98" fmla="*/ 657759 w 1103045"/>
                  <a:gd name="connsiteY98" fmla="*/ 1587624 h 1682224"/>
                  <a:gd name="connsiteX99" fmla="*/ 642844 w 1103045"/>
                  <a:gd name="connsiteY99" fmla="*/ 1553943 h 1682224"/>
                  <a:gd name="connsiteX100" fmla="*/ 624305 w 1103045"/>
                  <a:gd name="connsiteY100" fmla="*/ 1471761 h 1682224"/>
                  <a:gd name="connsiteX101" fmla="*/ 610303 w 1103045"/>
                  <a:gd name="connsiteY101" fmla="*/ 1419530 h 1682224"/>
                  <a:gd name="connsiteX102" fmla="*/ 576623 w 1103045"/>
                  <a:gd name="connsiteY102" fmla="*/ 1380918 h 1682224"/>
                  <a:gd name="connsiteX103" fmla="*/ 561155 w 1103045"/>
                  <a:gd name="connsiteY103" fmla="*/ 1382910 h 1682224"/>
                  <a:gd name="connsiteX104" fmla="*/ 525786 w 1103045"/>
                  <a:gd name="connsiteY104" fmla="*/ 1401278 h 1682224"/>
                  <a:gd name="connsiteX105" fmla="*/ 361151 w 1103045"/>
                  <a:gd name="connsiteY105" fmla="*/ 1440067 h 1682224"/>
                  <a:gd name="connsiteX106" fmla="*/ 256761 w 1103045"/>
                  <a:gd name="connsiteY106" fmla="*/ 1475612 h 1682224"/>
                  <a:gd name="connsiteX107" fmla="*/ 170511 w 1103045"/>
                  <a:gd name="connsiteY107" fmla="*/ 1507129 h 1682224"/>
                  <a:gd name="connsiteX108" fmla="*/ 189416 w 1103045"/>
                  <a:gd name="connsiteY108" fmla="*/ 1434068 h 1682224"/>
                  <a:gd name="connsiteX109" fmla="*/ 509665 w 1103045"/>
                  <a:gd name="connsiteY109" fmla="*/ 1304812 h 1682224"/>
                  <a:gd name="connsiteX110" fmla="*/ 634111 w 1103045"/>
                  <a:gd name="connsiteY110" fmla="*/ 1334343 h 1682224"/>
                  <a:gd name="connsiteX111" fmla="*/ 561492 w 1103045"/>
                  <a:gd name="connsiteY111" fmla="*/ 1166254 h 1682224"/>
                  <a:gd name="connsiteX112" fmla="*/ 639042 w 1103045"/>
                  <a:gd name="connsiteY112" fmla="*/ 1165314 h 1682224"/>
                  <a:gd name="connsiteX113" fmla="*/ 661466 w 1103045"/>
                  <a:gd name="connsiteY113" fmla="*/ 1256953 h 1682224"/>
                  <a:gd name="connsiteX114" fmla="*/ 682618 w 1103045"/>
                  <a:gd name="connsiteY114" fmla="*/ 1289123 h 1682224"/>
                  <a:gd name="connsiteX115" fmla="*/ 526633 w 1103045"/>
                  <a:gd name="connsiteY115" fmla="*/ 1294945 h 1682224"/>
                  <a:gd name="connsiteX116" fmla="*/ 527374 w 1103045"/>
                  <a:gd name="connsiteY116" fmla="*/ 1290911 h 1682224"/>
                  <a:gd name="connsiteX117" fmla="*/ 561492 w 1103045"/>
                  <a:gd name="connsiteY117" fmla="*/ 1166254 h 1682224"/>
                  <a:gd name="connsiteX118" fmla="*/ 627697 w 1103045"/>
                  <a:gd name="connsiteY118" fmla="*/ 1083923 h 1682224"/>
                  <a:gd name="connsiteX119" fmla="*/ 633397 w 1103045"/>
                  <a:gd name="connsiteY119" fmla="*/ 1145175 h 1682224"/>
                  <a:gd name="connsiteX120" fmla="*/ 581554 w 1103045"/>
                  <a:gd name="connsiteY120" fmla="*/ 1152170 h 1682224"/>
                  <a:gd name="connsiteX121" fmla="*/ 569384 w 1103045"/>
                  <a:gd name="connsiteY121" fmla="*/ 1144870 h 1682224"/>
                  <a:gd name="connsiteX122" fmla="*/ 577464 w 1103045"/>
                  <a:gd name="connsiteY122" fmla="*/ 1085312 h 1682224"/>
                  <a:gd name="connsiteX123" fmla="*/ 627697 w 1103045"/>
                  <a:gd name="connsiteY123" fmla="*/ 1083923 h 1682224"/>
                  <a:gd name="connsiteX124" fmla="*/ 577242 w 1103045"/>
                  <a:gd name="connsiteY124" fmla="*/ 1063751 h 1682224"/>
                  <a:gd name="connsiteX125" fmla="*/ 577475 w 1103045"/>
                  <a:gd name="connsiteY125" fmla="*/ 933754 h 1682224"/>
                  <a:gd name="connsiteX126" fmla="*/ 626452 w 1103045"/>
                  <a:gd name="connsiteY126" fmla="*/ 932454 h 1682224"/>
                  <a:gd name="connsiteX127" fmla="*/ 626756 w 1103045"/>
                  <a:gd name="connsiteY127" fmla="*/ 1063607 h 1682224"/>
                  <a:gd name="connsiteX128" fmla="*/ 577242 w 1103045"/>
                  <a:gd name="connsiteY128" fmla="*/ 1063751 h 1682224"/>
                  <a:gd name="connsiteX129" fmla="*/ 147068 w 1103045"/>
                  <a:gd name="connsiteY129" fmla="*/ 802888 h 1682224"/>
                  <a:gd name="connsiteX130" fmla="*/ 164042 w 1103045"/>
                  <a:gd name="connsiteY130" fmla="*/ 749080 h 1682224"/>
                  <a:gd name="connsiteX131" fmla="*/ 954250 w 1103045"/>
                  <a:gd name="connsiteY131" fmla="*/ 754099 h 1682224"/>
                  <a:gd name="connsiteX132" fmla="*/ 997001 w 1103045"/>
                  <a:gd name="connsiteY132" fmla="*/ 725123 h 1682224"/>
                  <a:gd name="connsiteX133" fmla="*/ 999303 w 1103045"/>
                  <a:gd name="connsiteY133" fmla="*/ 790951 h 1682224"/>
                  <a:gd name="connsiteX134" fmla="*/ 910431 w 1103045"/>
                  <a:gd name="connsiteY134" fmla="*/ 878136 h 1682224"/>
                  <a:gd name="connsiteX135" fmla="*/ 276656 w 1103045"/>
                  <a:gd name="connsiteY135" fmla="*/ 892248 h 1682224"/>
                  <a:gd name="connsiteX136" fmla="*/ 147068 w 1103045"/>
                  <a:gd name="connsiteY136" fmla="*/ 802888 h 1682224"/>
                  <a:gd name="connsiteX137" fmla="*/ 35185 w 1103045"/>
                  <a:gd name="connsiteY137" fmla="*/ 75448 h 1682224"/>
                  <a:gd name="connsiteX138" fmla="*/ 160699 w 1103045"/>
                  <a:gd name="connsiteY138" fmla="*/ 161111 h 1682224"/>
                  <a:gd name="connsiteX139" fmla="*/ 136487 w 1103045"/>
                  <a:gd name="connsiteY139" fmla="*/ 772744 h 1682224"/>
                  <a:gd name="connsiteX140" fmla="*/ 114600 w 1103045"/>
                  <a:gd name="connsiteY140" fmla="*/ 813508 h 1682224"/>
                  <a:gd name="connsiteX141" fmla="*/ 109763 w 1103045"/>
                  <a:gd name="connsiteY141" fmla="*/ 810088 h 1682224"/>
                  <a:gd name="connsiteX142" fmla="*/ 47830 w 1103045"/>
                  <a:gd name="connsiteY142" fmla="*/ 194875 h 1682224"/>
                  <a:gd name="connsiteX143" fmla="*/ 20121 w 1103045"/>
                  <a:gd name="connsiteY143" fmla="*/ 122693 h 1682224"/>
                  <a:gd name="connsiteX144" fmla="*/ 35185 w 1103045"/>
                  <a:gd name="connsiteY144" fmla="*/ 75448 h 168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103045" h="1682224">
                    <a:moveTo>
                      <a:pt x="10276" y="161105"/>
                    </a:moveTo>
                    <a:cubicBezTo>
                      <a:pt x="124677" y="365841"/>
                      <a:pt x="59718" y="586299"/>
                      <a:pt x="89359" y="805965"/>
                    </a:cubicBezTo>
                    <a:cubicBezTo>
                      <a:pt x="89746" y="836215"/>
                      <a:pt x="114937" y="843271"/>
                      <a:pt x="134583" y="822429"/>
                    </a:cubicBezTo>
                    <a:cubicBezTo>
                      <a:pt x="156626" y="871456"/>
                      <a:pt x="187517" y="897389"/>
                      <a:pt x="241143" y="906033"/>
                    </a:cubicBezTo>
                    <a:cubicBezTo>
                      <a:pt x="345539" y="924900"/>
                      <a:pt x="451695" y="933959"/>
                      <a:pt x="557768" y="933909"/>
                    </a:cubicBezTo>
                    <a:cubicBezTo>
                      <a:pt x="558515" y="979975"/>
                      <a:pt x="554635" y="1027226"/>
                      <a:pt x="559019" y="1072755"/>
                    </a:cubicBezTo>
                    <a:cubicBezTo>
                      <a:pt x="557812" y="1096851"/>
                      <a:pt x="550324" y="1120243"/>
                      <a:pt x="549671" y="1144300"/>
                    </a:cubicBezTo>
                    <a:cubicBezTo>
                      <a:pt x="539345" y="1154599"/>
                      <a:pt x="538802" y="1191163"/>
                      <a:pt x="535261" y="1206460"/>
                    </a:cubicBezTo>
                    <a:cubicBezTo>
                      <a:pt x="531652" y="1226582"/>
                      <a:pt x="526760" y="1246544"/>
                      <a:pt x="520252" y="1265930"/>
                    </a:cubicBezTo>
                    <a:cubicBezTo>
                      <a:pt x="506876" y="1262808"/>
                      <a:pt x="493129" y="1262604"/>
                      <a:pt x="479432" y="1262831"/>
                    </a:cubicBezTo>
                    <a:cubicBezTo>
                      <a:pt x="433543" y="1263727"/>
                      <a:pt x="387610" y="1262819"/>
                      <a:pt x="341804" y="1259875"/>
                    </a:cubicBezTo>
                    <a:cubicBezTo>
                      <a:pt x="283834" y="1253716"/>
                      <a:pt x="274924" y="1265658"/>
                      <a:pt x="260596" y="1320109"/>
                    </a:cubicBezTo>
                    <a:cubicBezTo>
                      <a:pt x="258194" y="1328067"/>
                      <a:pt x="257441" y="1338133"/>
                      <a:pt x="264669" y="1343883"/>
                    </a:cubicBezTo>
                    <a:cubicBezTo>
                      <a:pt x="247745" y="1352118"/>
                      <a:pt x="238692" y="1370652"/>
                      <a:pt x="242095" y="1388727"/>
                    </a:cubicBezTo>
                    <a:cubicBezTo>
                      <a:pt x="228608" y="1394477"/>
                      <a:pt x="215199" y="1400409"/>
                      <a:pt x="201879" y="1406519"/>
                    </a:cubicBezTo>
                    <a:cubicBezTo>
                      <a:pt x="184385" y="1414283"/>
                      <a:pt x="166128" y="1420022"/>
                      <a:pt x="160489" y="1440548"/>
                    </a:cubicBezTo>
                    <a:cubicBezTo>
                      <a:pt x="154683" y="1458501"/>
                      <a:pt x="152022" y="1478009"/>
                      <a:pt x="151031" y="1496792"/>
                    </a:cubicBezTo>
                    <a:cubicBezTo>
                      <a:pt x="150699" y="1503078"/>
                      <a:pt x="149686" y="1510931"/>
                      <a:pt x="152210" y="1516975"/>
                    </a:cubicBezTo>
                    <a:cubicBezTo>
                      <a:pt x="114661" y="1536748"/>
                      <a:pt x="128507" y="1594940"/>
                      <a:pt x="171612" y="1595006"/>
                    </a:cubicBezTo>
                    <a:cubicBezTo>
                      <a:pt x="207911" y="1595299"/>
                      <a:pt x="226616" y="1550434"/>
                      <a:pt x="201469" y="1524878"/>
                    </a:cubicBezTo>
                    <a:cubicBezTo>
                      <a:pt x="231442" y="1515071"/>
                      <a:pt x="257248" y="1496011"/>
                      <a:pt x="285549" y="1482536"/>
                    </a:cubicBezTo>
                    <a:cubicBezTo>
                      <a:pt x="302268" y="1474201"/>
                      <a:pt x="320835" y="1470460"/>
                      <a:pt x="338837" y="1465933"/>
                    </a:cubicBezTo>
                    <a:cubicBezTo>
                      <a:pt x="397449" y="1451202"/>
                      <a:pt x="456250" y="1437211"/>
                      <a:pt x="515210" y="1423951"/>
                    </a:cubicBezTo>
                    <a:cubicBezTo>
                      <a:pt x="534204" y="1419657"/>
                      <a:pt x="554813" y="1415539"/>
                      <a:pt x="569694" y="1402086"/>
                    </a:cubicBezTo>
                    <a:cubicBezTo>
                      <a:pt x="600486" y="1428428"/>
                      <a:pt x="598704" y="1445424"/>
                      <a:pt x="606369" y="1482342"/>
                    </a:cubicBezTo>
                    <a:cubicBezTo>
                      <a:pt x="612871" y="1510699"/>
                      <a:pt x="614460" y="1540899"/>
                      <a:pt x="627526" y="1567269"/>
                    </a:cubicBezTo>
                    <a:cubicBezTo>
                      <a:pt x="631577" y="1575183"/>
                      <a:pt x="635810" y="1582665"/>
                      <a:pt x="638378" y="1591215"/>
                    </a:cubicBezTo>
                    <a:cubicBezTo>
                      <a:pt x="640398" y="1597928"/>
                      <a:pt x="644134" y="1602643"/>
                      <a:pt x="649679" y="1605233"/>
                    </a:cubicBezTo>
                    <a:cubicBezTo>
                      <a:pt x="614116" y="1626263"/>
                      <a:pt x="628964" y="1682241"/>
                      <a:pt x="670930" y="1682224"/>
                    </a:cubicBezTo>
                    <a:cubicBezTo>
                      <a:pt x="710599" y="1682385"/>
                      <a:pt x="727245" y="1630873"/>
                      <a:pt x="695800" y="1607668"/>
                    </a:cubicBezTo>
                    <a:cubicBezTo>
                      <a:pt x="712558" y="1604785"/>
                      <a:pt x="709719" y="1579145"/>
                      <a:pt x="711407" y="1566223"/>
                    </a:cubicBezTo>
                    <a:cubicBezTo>
                      <a:pt x="715734" y="1510871"/>
                      <a:pt x="685540" y="1462187"/>
                      <a:pt x="671832" y="1410349"/>
                    </a:cubicBezTo>
                    <a:cubicBezTo>
                      <a:pt x="783168" y="1431173"/>
                      <a:pt x="912085" y="1444511"/>
                      <a:pt x="1015452" y="1464306"/>
                    </a:cubicBezTo>
                    <a:cubicBezTo>
                      <a:pt x="1016747" y="1463919"/>
                      <a:pt x="1022774" y="1468219"/>
                      <a:pt x="1024135" y="1468916"/>
                    </a:cubicBezTo>
                    <a:cubicBezTo>
                      <a:pt x="1029238" y="1471523"/>
                      <a:pt x="1034445" y="1473969"/>
                      <a:pt x="1039769" y="1476116"/>
                    </a:cubicBezTo>
                    <a:cubicBezTo>
                      <a:pt x="1004954" y="1497583"/>
                      <a:pt x="1020156" y="1552736"/>
                      <a:pt x="1061701" y="1552686"/>
                    </a:cubicBezTo>
                    <a:cubicBezTo>
                      <a:pt x="1099770" y="1552919"/>
                      <a:pt x="1117485" y="1504556"/>
                      <a:pt x="1088990" y="1480106"/>
                    </a:cubicBezTo>
                    <a:cubicBezTo>
                      <a:pt x="1095525" y="1477622"/>
                      <a:pt x="1099704" y="1473255"/>
                      <a:pt x="1100324" y="1465673"/>
                    </a:cubicBezTo>
                    <a:cubicBezTo>
                      <a:pt x="1100838" y="1442900"/>
                      <a:pt x="1097352" y="1419817"/>
                      <a:pt x="1091375" y="1397864"/>
                    </a:cubicBezTo>
                    <a:cubicBezTo>
                      <a:pt x="1087374" y="1384011"/>
                      <a:pt x="1079753" y="1375301"/>
                      <a:pt x="1066648" y="1369368"/>
                    </a:cubicBezTo>
                    <a:cubicBezTo>
                      <a:pt x="993692" y="1343468"/>
                      <a:pt x="915904" y="1333036"/>
                      <a:pt x="840607" y="1315831"/>
                    </a:cubicBezTo>
                    <a:cubicBezTo>
                      <a:pt x="845499" y="1302865"/>
                      <a:pt x="840634" y="1287657"/>
                      <a:pt x="839195" y="1274270"/>
                    </a:cubicBezTo>
                    <a:cubicBezTo>
                      <a:pt x="836539" y="1256250"/>
                      <a:pt x="828099" y="1238729"/>
                      <a:pt x="808636" y="1234717"/>
                    </a:cubicBezTo>
                    <a:cubicBezTo>
                      <a:pt x="788575" y="1231230"/>
                      <a:pt x="768607" y="1238082"/>
                      <a:pt x="748873" y="1241004"/>
                    </a:cubicBezTo>
                    <a:cubicBezTo>
                      <a:pt x="726238" y="1245199"/>
                      <a:pt x="703504" y="1249001"/>
                      <a:pt x="680913" y="1253400"/>
                    </a:cubicBezTo>
                    <a:cubicBezTo>
                      <a:pt x="680731" y="1252305"/>
                      <a:pt x="680438" y="1251247"/>
                      <a:pt x="680017" y="1250263"/>
                    </a:cubicBezTo>
                    <a:cubicBezTo>
                      <a:pt x="674344" y="1227999"/>
                      <a:pt x="665036" y="1189514"/>
                      <a:pt x="658473" y="1161877"/>
                    </a:cubicBezTo>
                    <a:cubicBezTo>
                      <a:pt x="656641" y="1156354"/>
                      <a:pt x="656751" y="1149170"/>
                      <a:pt x="653044" y="1144627"/>
                    </a:cubicBezTo>
                    <a:cubicBezTo>
                      <a:pt x="644172" y="1073912"/>
                      <a:pt x="646602" y="1002953"/>
                      <a:pt x="646148" y="931557"/>
                    </a:cubicBezTo>
                    <a:cubicBezTo>
                      <a:pt x="733515" y="927080"/>
                      <a:pt x="820551" y="916145"/>
                      <a:pt x="906335" y="899022"/>
                    </a:cubicBezTo>
                    <a:cubicBezTo>
                      <a:pt x="1001096" y="887539"/>
                      <a:pt x="1020859" y="843193"/>
                      <a:pt x="1021672" y="752660"/>
                    </a:cubicBezTo>
                    <a:cubicBezTo>
                      <a:pt x="1023936" y="724276"/>
                      <a:pt x="1009519" y="705045"/>
                      <a:pt x="989685" y="686660"/>
                    </a:cubicBezTo>
                    <a:cubicBezTo>
                      <a:pt x="951760" y="636073"/>
                      <a:pt x="733388" y="615375"/>
                      <a:pt x="666403" y="611911"/>
                    </a:cubicBezTo>
                    <a:cubicBezTo>
                      <a:pt x="533799" y="449229"/>
                      <a:pt x="596158" y="282297"/>
                      <a:pt x="552001" y="98332"/>
                    </a:cubicBezTo>
                    <a:cubicBezTo>
                      <a:pt x="541713" y="43798"/>
                      <a:pt x="523451" y="3338"/>
                      <a:pt x="461114" y="2359"/>
                    </a:cubicBezTo>
                    <a:cubicBezTo>
                      <a:pt x="315268" y="-7011"/>
                      <a:pt x="167434" y="11606"/>
                      <a:pt x="28527" y="56898"/>
                    </a:cubicBezTo>
                    <a:cubicBezTo>
                      <a:pt x="24189" y="58071"/>
                      <a:pt x="18588" y="59941"/>
                      <a:pt x="17492" y="64463"/>
                    </a:cubicBezTo>
                    <a:cubicBezTo>
                      <a:pt x="-7107" y="90147"/>
                      <a:pt x="-2115" y="130690"/>
                      <a:pt x="10276" y="161105"/>
                    </a:cubicBezTo>
                    <a:close/>
                    <a:moveTo>
                      <a:pt x="642872" y="611291"/>
                    </a:moveTo>
                    <a:cubicBezTo>
                      <a:pt x="481839" y="608861"/>
                      <a:pt x="320436" y="644368"/>
                      <a:pt x="175287" y="714143"/>
                    </a:cubicBezTo>
                    <a:cubicBezTo>
                      <a:pt x="232056" y="533199"/>
                      <a:pt x="284215" y="171521"/>
                      <a:pt x="90587" y="59012"/>
                    </a:cubicBezTo>
                    <a:cubicBezTo>
                      <a:pt x="218066" y="25912"/>
                      <a:pt x="353038" y="9570"/>
                      <a:pt x="484175" y="25370"/>
                    </a:cubicBezTo>
                    <a:cubicBezTo>
                      <a:pt x="515194" y="33472"/>
                      <a:pt x="524403" y="64795"/>
                      <a:pt x="530634" y="92681"/>
                    </a:cubicBezTo>
                    <a:cubicBezTo>
                      <a:pt x="539134" y="130723"/>
                      <a:pt x="547413" y="169196"/>
                      <a:pt x="550192" y="208151"/>
                    </a:cubicBezTo>
                    <a:cubicBezTo>
                      <a:pt x="552555" y="346106"/>
                      <a:pt x="549234" y="499202"/>
                      <a:pt x="642872" y="611291"/>
                    </a:cubicBezTo>
                    <a:close/>
                    <a:moveTo>
                      <a:pt x="949956" y="734863"/>
                    </a:moveTo>
                    <a:cubicBezTo>
                      <a:pt x="926430" y="740840"/>
                      <a:pt x="902711" y="746075"/>
                      <a:pt x="878875" y="750652"/>
                    </a:cubicBezTo>
                    <a:cubicBezTo>
                      <a:pt x="648616" y="791173"/>
                      <a:pt x="407854" y="786712"/>
                      <a:pt x="179986" y="733717"/>
                    </a:cubicBezTo>
                    <a:cubicBezTo>
                      <a:pt x="414306" y="617838"/>
                      <a:pt x="690172" y="602730"/>
                      <a:pt x="939535" y="676655"/>
                    </a:cubicBezTo>
                    <a:cubicBezTo>
                      <a:pt x="953558" y="680623"/>
                      <a:pt x="964405" y="689732"/>
                      <a:pt x="974959" y="699815"/>
                    </a:cubicBezTo>
                    <a:cubicBezTo>
                      <a:pt x="988617" y="720147"/>
                      <a:pt x="968528" y="732323"/>
                      <a:pt x="949956" y="734863"/>
                    </a:cubicBezTo>
                    <a:close/>
                    <a:moveTo>
                      <a:pt x="818747" y="1311149"/>
                    </a:moveTo>
                    <a:cubicBezTo>
                      <a:pt x="779050" y="1301359"/>
                      <a:pt x="736847" y="1296118"/>
                      <a:pt x="699646" y="1279222"/>
                    </a:cubicBezTo>
                    <a:cubicBezTo>
                      <a:pt x="698174" y="1276378"/>
                      <a:pt x="696154" y="1273473"/>
                      <a:pt x="694018" y="1270866"/>
                    </a:cubicBezTo>
                    <a:cubicBezTo>
                      <a:pt x="726448" y="1265697"/>
                      <a:pt x="758618" y="1257767"/>
                      <a:pt x="791170" y="1253589"/>
                    </a:cubicBezTo>
                    <a:cubicBezTo>
                      <a:pt x="804967" y="1251912"/>
                      <a:pt x="815039" y="1254978"/>
                      <a:pt x="818315" y="1269737"/>
                    </a:cubicBezTo>
                    <a:cubicBezTo>
                      <a:pt x="820772" y="1282239"/>
                      <a:pt x="823102" y="1295266"/>
                      <a:pt x="822687" y="1308006"/>
                    </a:cubicBezTo>
                    <a:cubicBezTo>
                      <a:pt x="822560" y="1312023"/>
                      <a:pt x="818819" y="1311166"/>
                      <a:pt x="818747" y="1311149"/>
                    </a:cubicBezTo>
                    <a:close/>
                    <a:moveTo>
                      <a:pt x="666231" y="1389070"/>
                    </a:moveTo>
                    <a:cubicBezTo>
                      <a:pt x="661455" y="1369711"/>
                      <a:pt x="657382" y="1350159"/>
                      <a:pt x="653409" y="1330613"/>
                    </a:cubicBezTo>
                    <a:cubicBezTo>
                      <a:pt x="670814" y="1325748"/>
                      <a:pt x="688490" y="1316406"/>
                      <a:pt x="698628" y="1300900"/>
                    </a:cubicBezTo>
                    <a:cubicBezTo>
                      <a:pt x="815470" y="1338382"/>
                      <a:pt x="939585" y="1349229"/>
                      <a:pt x="1056582" y="1386325"/>
                    </a:cubicBezTo>
                    <a:cubicBezTo>
                      <a:pt x="1071087" y="1392202"/>
                      <a:pt x="1071762" y="1398699"/>
                      <a:pt x="1074878" y="1412922"/>
                    </a:cubicBezTo>
                    <a:cubicBezTo>
                      <a:pt x="1078768" y="1428938"/>
                      <a:pt x="1080423" y="1445496"/>
                      <a:pt x="1080661" y="1461899"/>
                    </a:cubicBezTo>
                    <a:cubicBezTo>
                      <a:pt x="1064579" y="1466227"/>
                      <a:pt x="1048225" y="1459187"/>
                      <a:pt x="1034074" y="1451904"/>
                    </a:cubicBezTo>
                    <a:cubicBezTo>
                      <a:pt x="915622" y="1417006"/>
                      <a:pt x="787152" y="1417178"/>
                      <a:pt x="666231" y="1389070"/>
                    </a:cubicBezTo>
                    <a:close/>
                    <a:moveTo>
                      <a:pt x="506610" y="1283467"/>
                    </a:moveTo>
                    <a:cubicBezTo>
                      <a:pt x="468059" y="1305499"/>
                      <a:pt x="424650" y="1319024"/>
                      <a:pt x="383138" y="1334968"/>
                    </a:cubicBezTo>
                    <a:cubicBezTo>
                      <a:pt x="348411" y="1332157"/>
                      <a:pt x="313347" y="1332035"/>
                      <a:pt x="278670" y="1328969"/>
                    </a:cubicBezTo>
                    <a:cubicBezTo>
                      <a:pt x="292328" y="1275188"/>
                      <a:pt x="293784" y="1274707"/>
                      <a:pt x="349446" y="1280042"/>
                    </a:cubicBezTo>
                    <a:cubicBezTo>
                      <a:pt x="401738" y="1284248"/>
                      <a:pt x="454351" y="1281259"/>
                      <a:pt x="506610" y="1283467"/>
                    </a:cubicBezTo>
                    <a:close/>
                    <a:moveTo>
                      <a:pt x="335002" y="1352329"/>
                    </a:moveTo>
                    <a:cubicBezTo>
                      <a:pt x="329214" y="1354432"/>
                      <a:pt x="323430" y="1356557"/>
                      <a:pt x="317653" y="1358698"/>
                    </a:cubicBezTo>
                    <a:cubicBezTo>
                      <a:pt x="315876" y="1355931"/>
                      <a:pt x="313801" y="1353424"/>
                      <a:pt x="311488" y="1351211"/>
                    </a:cubicBezTo>
                    <a:cubicBezTo>
                      <a:pt x="319318" y="1351631"/>
                      <a:pt x="327160" y="1351997"/>
                      <a:pt x="335002" y="1352329"/>
                    </a:cubicBezTo>
                    <a:close/>
                    <a:moveTo>
                      <a:pt x="634111" y="1334343"/>
                    </a:moveTo>
                    <a:cubicBezTo>
                      <a:pt x="640907" y="1367852"/>
                      <a:pt x="647869" y="1401405"/>
                      <a:pt x="658262" y="1434018"/>
                    </a:cubicBezTo>
                    <a:cubicBezTo>
                      <a:pt x="676126" y="1483698"/>
                      <a:pt x="700300" y="1533915"/>
                      <a:pt x="689668" y="1588155"/>
                    </a:cubicBezTo>
                    <a:cubicBezTo>
                      <a:pt x="679098" y="1588332"/>
                      <a:pt x="668246" y="1588636"/>
                      <a:pt x="657759" y="1587624"/>
                    </a:cubicBezTo>
                    <a:cubicBezTo>
                      <a:pt x="654875" y="1575515"/>
                      <a:pt x="648245" y="1565022"/>
                      <a:pt x="642844" y="1553943"/>
                    </a:cubicBezTo>
                    <a:cubicBezTo>
                      <a:pt x="632744" y="1527733"/>
                      <a:pt x="630730" y="1499027"/>
                      <a:pt x="624305" y="1471761"/>
                    </a:cubicBezTo>
                    <a:cubicBezTo>
                      <a:pt x="620852" y="1454262"/>
                      <a:pt x="618511" y="1435606"/>
                      <a:pt x="610303" y="1419530"/>
                    </a:cubicBezTo>
                    <a:cubicBezTo>
                      <a:pt x="602522" y="1404283"/>
                      <a:pt x="587818" y="1393475"/>
                      <a:pt x="576623" y="1380918"/>
                    </a:cubicBezTo>
                    <a:cubicBezTo>
                      <a:pt x="571432" y="1375179"/>
                      <a:pt x="564885" y="1378123"/>
                      <a:pt x="561155" y="1382910"/>
                    </a:cubicBezTo>
                    <a:cubicBezTo>
                      <a:pt x="552870" y="1393685"/>
                      <a:pt x="538360" y="1398068"/>
                      <a:pt x="525786" y="1401278"/>
                    </a:cubicBezTo>
                    <a:cubicBezTo>
                      <a:pt x="470893" y="1414106"/>
                      <a:pt x="415828" y="1426292"/>
                      <a:pt x="361151" y="1440067"/>
                    </a:cubicBezTo>
                    <a:cubicBezTo>
                      <a:pt x="325268" y="1448755"/>
                      <a:pt x="288682" y="1456138"/>
                      <a:pt x="256761" y="1475612"/>
                    </a:cubicBezTo>
                    <a:cubicBezTo>
                      <a:pt x="233451" y="1487102"/>
                      <a:pt x="196516" y="1515121"/>
                      <a:pt x="170511" y="1507129"/>
                    </a:cubicBezTo>
                    <a:cubicBezTo>
                      <a:pt x="170838" y="1490749"/>
                      <a:pt x="173289" y="1440825"/>
                      <a:pt x="189416" y="1434068"/>
                    </a:cubicBezTo>
                    <a:cubicBezTo>
                      <a:pt x="292478" y="1382047"/>
                      <a:pt x="405518" y="1354088"/>
                      <a:pt x="509665" y="1304812"/>
                    </a:cubicBezTo>
                    <a:cubicBezTo>
                      <a:pt x="533871" y="1337475"/>
                      <a:pt x="597016" y="1337187"/>
                      <a:pt x="634111" y="1334343"/>
                    </a:cubicBezTo>
                    <a:close/>
                    <a:moveTo>
                      <a:pt x="561492" y="1166254"/>
                    </a:moveTo>
                    <a:cubicBezTo>
                      <a:pt x="582345" y="1176525"/>
                      <a:pt x="619435" y="1177356"/>
                      <a:pt x="639042" y="1165314"/>
                    </a:cubicBezTo>
                    <a:cubicBezTo>
                      <a:pt x="646469" y="1195973"/>
                      <a:pt x="653337" y="1226460"/>
                      <a:pt x="661466" y="1256953"/>
                    </a:cubicBezTo>
                    <a:cubicBezTo>
                      <a:pt x="661666" y="1271386"/>
                      <a:pt x="677388" y="1277158"/>
                      <a:pt x="682618" y="1289123"/>
                    </a:cubicBezTo>
                    <a:cubicBezTo>
                      <a:pt x="659126" y="1327098"/>
                      <a:pt x="556130" y="1323064"/>
                      <a:pt x="526633" y="1294945"/>
                    </a:cubicBezTo>
                    <a:cubicBezTo>
                      <a:pt x="525028" y="1292798"/>
                      <a:pt x="525410" y="1293257"/>
                      <a:pt x="527374" y="1290911"/>
                    </a:cubicBezTo>
                    <a:cubicBezTo>
                      <a:pt x="553534" y="1255830"/>
                      <a:pt x="552284" y="1207561"/>
                      <a:pt x="561492" y="1166254"/>
                    </a:cubicBezTo>
                    <a:close/>
                    <a:moveTo>
                      <a:pt x="627697" y="1083923"/>
                    </a:moveTo>
                    <a:cubicBezTo>
                      <a:pt x="630354" y="1104283"/>
                      <a:pt x="631189" y="1124770"/>
                      <a:pt x="633397" y="1145175"/>
                    </a:cubicBezTo>
                    <a:cubicBezTo>
                      <a:pt x="619208" y="1157538"/>
                      <a:pt x="598792" y="1154599"/>
                      <a:pt x="581554" y="1152170"/>
                    </a:cubicBezTo>
                    <a:cubicBezTo>
                      <a:pt x="575865" y="1151389"/>
                      <a:pt x="570701" y="1151506"/>
                      <a:pt x="569384" y="1144870"/>
                    </a:cubicBezTo>
                    <a:cubicBezTo>
                      <a:pt x="569816" y="1124831"/>
                      <a:pt x="575820" y="1105323"/>
                      <a:pt x="577464" y="1085312"/>
                    </a:cubicBezTo>
                    <a:cubicBezTo>
                      <a:pt x="596446" y="1088959"/>
                      <a:pt x="607885" y="1087027"/>
                      <a:pt x="627697" y="1083923"/>
                    </a:cubicBezTo>
                    <a:close/>
                    <a:moveTo>
                      <a:pt x="577242" y="1063751"/>
                    </a:moveTo>
                    <a:cubicBezTo>
                      <a:pt x="576888" y="1020419"/>
                      <a:pt x="576966" y="977086"/>
                      <a:pt x="577475" y="933754"/>
                    </a:cubicBezTo>
                    <a:cubicBezTo>
                      <a:pt x="593806" y="933544"/>
                      <a:pt x="610132" y="933112"/>
                      <a:pt x="626452" y="932454"/>
                    </a:cubicBezTo>
                    <a:cubicBezTo>
                      <a:pt x="626596" y="976173"/>
                      <a:pt x="626790" y="1019893"/>
                      <a:pt x="626756" y="1063607"/>
                    </a:cubicBezTo>
                    <a:cubicBezTo>
                      <a:pt x="612761" y="1066524"/>
                      <a:pt x="589744" y="1070995"/>
                      <a:pt x="577242" y="1063751"/>
                    </a:cubicBezTo>
                    <a:close/>
                    <a:moveTo>
                      <a:pt x="147068" y="802888"/>
                    </a:moveTo>
                    <a:cubicBezTo>
                      <a:pt x="154185" y="785423"/>
                      <a:pt x="158386" y="767027"/>
                      <a:pt x="164042" y="749080"/>
                    </a:cubicBezTo>
                    <a:cubicBezTo>
                      <a:pt x="420754" y="812523"/>
                      <a:pt x="696625" y="813923"/>
                      <a:pt x="954250" y="754099"/>
                    </a:cubicBezTo>
                    <a:cubicBezTo>
                      <a:pt x="971948" y="749921"/>
                      <a:pt x="989713" y="743313"/>
                      <a:pt x="997001" y="725123"/>
                    </a:cubicBezTo>
                    <a:cubicBezTo>
                      <a:pt x="1006658" y="745239"/>
                      <a:pt x="1001074" y="769634"/>
                      <a:pt x="999303" y="790951"/>
                    </a:cubicBezTo>
                    <a:cubicBezTo>
                      <a:pt x="994522" y="852253"/>
                      <a:pt x="968462" y="869696"/>
                      <a:pt x="910431" y="878136"/>
                    </a:cubicBezTo>
                    <a:cubicBezTo>
                      <a:pt x="702358" y="921059"/>
                      <a:pt x="486444" y="925669"/>
                      <a:pt x="276656" y="892248"/>
                    </a:cubicBezTo>
                    <a:cubicBezTo>
                      <a:pt x="209283" y="883831"/>
                      <a:pt x="173250" y="869420"/>
                      <a:pt x="147068" y="802888"/>
                    </a:cubicBezTo>
                    <a:close/>
                    <a:moveTo>
                      <a:pt x="35185" y="75448"/>
                    </a:moveTo>
                    <a:cubicBezTo>
                      <a:pt x="92884" y="56992"/>
                      <a:pt x="138668" y="114879"/>
                      <a:pt x="160699" y="161111"/>
                    </a:cubicBezTo>
                    <a:cubicBezTo>
                      <a:pt x="247120" y="346776"/>
                      <a:pt x="198995" y="586398"/>
                      <a:pt x="136487" y="772744"/>
                    </a:cubicBezTo>
                    <a:cubicBezTo>
                      <a:pt x="131877" y="787216"/>
                      <a:pt x="128369" y="804875"/>
                      <a:pt x="114600" y="813508"/>
                    </a:cubicBezTo>
                    <a:cubicBezTo>
                      <a:pt x="110006" y="815927"/>
                      <a:pt x="110554" y="814676"/>
                      <a:pt x="109763" y="810088"/>
                    </a:cubicBezTo>
                    <a:cubicBezTo>
                      <a:pt x="78838" y="606360"/>
                      <a:pt x="139835" y="387728"/>
                      <a:pt x="47830" y="194875"/>
                    </a:cubicBezTo>
                    <a:cubicBezTo>
                      <a:pt x="36806" y="171781"/>
                      <a:pt x="22921" y="148637"/>
                      <a:pt x="20121" y="122693"/>
                    </a:cubicBezTo>
                    <a:cubicBezTo>
                      <a:pt x="18555" y="106367"/>
                      <a:pt x="20221" y="85249"/>
                      <a:pt x="35185" y="7544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15">
              <a:extLst>
                <a:ext uri="{FF2B5EF4-FFF2-40B4-BE49-F238E27FC236}">
                  <a16:creationId xmlns:a16="http://schemas.microsoft.com/office/drawing/2014/main" id="{8E713E58-2483-4E30-B793-E38A5AF6D4CA}"/>
                </a:ext>
              </a:extLst>
            </p:cNvPr>
            <p:cNvGrpSpPr/>
            <p:nvPr/>
          </p:nvGrpSpPr>
          <p:grpSpPr>
            <a:xfrm>
              <a:off x="6210004" y="5916227"/>
              <a:ext cx="1103044" cy="1682226"/>
              <a:chOff x="6210004" y="5916227"/>
              <a:chExt cx="1103044" cy="1682226"/>
            </a:xfrm>
          </p:grpSpPr>
          <p:sp>
            <p:nvSpPr>
              <p:cNvPr id="27" name="Graphic 15">
                <a:extLst>
                  <a:ext uri="{FF2B5EF4-FFF2-40B4-BE49-F238E27FC236}">
                    <a16:creationId xmlns:a16="http://schemas.microsoft.com/office/drawing/2014/main" id="{A84B3ADB-2DF0-4BF9-A0FD-0FB016E34DCC}"/>
                  </a:ext>
                </a:extLst>
              </p:cNvPr>
              <p:cNvSpPr/>
              <p:nvPr/>
            </p:nvSpPr>
            <p:spPr>
              <a:xfrm>
                <a:off x="6301599" y="5926375"/>
                <a:ext cx="1001511" cy="914345"/>
              </a:xfrm>
              <a:custGeom>
                <a:avLst/>
                <a:gdLst>
                  <a:gd name="connsiteX0" fmla="*/ 342 w 1001511"/>
                  <a:gd name="connsiteY0" fmla="*/ 743538 h 914345"/>
                  <a:gd name="connsiteX1" fmla="*/ 19756 w 1001511"/>
                  <a:gd name="connsiteY1" fmla="*/ 842367 h 914345"/>
                  <a:gd name="connsiteX2" fmla="*/ 226821 w 1001511"/>
                  <a:gd name="connsiteY2" fmla="*/ 899430 h 914345"/>
                  <a:gd name="connsiteX3" fmla="*/ 768010 w 1001511"/>
                  <a:gd name="connsiteY3" fmla="*/ 886491 h 914345"/>
                  <a:gd name="connsiteX4" fmla="*/ 871067 w 1001511"/>
                  <a:gd name="connsiteY4" fmla="*/ 802117 h 914345"/>
                  <a:gd name="connsiteX5" fmla="*/ 882976 w 1001511"/>
                  <a:gd name="connsiteY5" fmla="*/ 800191 h 914345"/>
                  <a:gd name="connsiteX6" fmla="*/ 913896 w 1001511"/>
                  <a:gd name="connsiteY6" fmla="*/ 789433 h 914345"/>
                  <a:gd name="connsiteX7" fmla="*/ 920365 w 1001511"/>
                  <a:gd name="connsiteY7" fmla="*/ 564133 h 914345"/>
                  <a:gd name="connsiteX8" fmla="*/ 956536 w 1001511"/>
                  <a:gd name="connsiteY8" fmla="*/ 225300 h 914345"/>
                  <a:gd name="connsiteX9" fmla="*/ 985076 w 1001511"/>
                  <a:gd name="connsiteY9" fmla="*/ 58235 h 914345"/>
                  <a:gd name="connsiteX10" fmla="*/ 728009 w 1001511"/>
                  <a:gd name="connsiteY10" fmla="*/ 3530 h 914345"/>
                  <a:gd name="connsiteX11" fmla="*/ 550945 w 1001511"/>
                  <a:gd name="connsiteY11" fmla="*/ 1759 h 914345"/>
                  <a:gd name="connsiteX12" fmla="*/ 466239 w 1001511"/>
                  <a:gd name="connsiteY12" fmla="*/ 92359 h 914345"/>
                  <a:gd name="connsiteX13" fmla="*/ 448591 w 1001511"/>
                  <a:gd name="connsiteY13" fmla="*/ 321184 h 914345"/>
                  <a:gd name="connsiteX14" fmla="*/ 359176 w 1001511"/>
                  <a:gd name="connsiteY14" fmla="*/ 598838 h 914345"/>
                  <a:gd name="connsiteX15" fmla="*/ 349762 w 1001511"/>
                  <a:gd name="connsiteY15" fmla="*/ 611190 h 914345"/>
                  <a:gd name="connsiteX16" fmla="*/ 111523 w 1001511"/>
                  <a:gd name="connsiteY16" fmla="*/ 648252 h 914345"/>
                  <a:gd name="connsiteX17" fmla="*/ 30343 w 1001511"/>
                  <a:gd name="connsiteY17" fmla="*/ 682370 h 914345"/>
                  <a:gd name="connsiteX18" fmla="*/ 342 w 1001511"/>
                  <a:gd name="connsiteY18" fmla="*/ 743538 h 914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01511" h="914345">
                    <a:moveTo>
                      <a:pt x="342" y="743538"/>
                    </a:moveTo>
                    <a:cubicBezTo>
                      <a:pt x="1565" y="777114"/>
                      <a:pt x="2180" y="812782"/>
                      <a:pt x="19756" y="842367"/>
                    </a:cubicBezTo>
                    <a:cubicBezTo>
                      <a:pt x="51743" y="890747"/>
                      <a:pt x="170528" y="887116"/>
                      <a:pt x="226821" y="899430"/>
                    </a:cubicBezTo>
                    <a:cubicBezTo>
                      <a:pt x="407107" y="922939"/>
                      <a:pt x="589047" y="918683"/>
                      <a:pt x="768010" y="886491"/>
                    </a:cubicBezTo>
                    <a:cubicBezTo>
                      <a:pt x="816013" y="880747"/>
                      <a:pt x="851410" y="845688"/>
                      <a:pt x="871067" y="802117"/>
                    </a:cubicBezTo>
                    <a:cubicBezTo>
                      <a:pt x="873192" y="797408"/>
                      <a:pt x="879396" y="796467"/>
                      <a:pt x="882976" y="800191"/>
                    </a:cubicBezTo>
                    <a:cubicBezTo>
                      <a:pt x="897227" y="814984"/>
                      <a:pt x="912944" y="816468"/>
                      <a:pt x="913896" y="789433"/>
                    </a:cubicBezTo>
                    <a:cubicBezTo>
                      <a:pt x="925418" y="713942"/>
                      <a:pt x="922490" y="641279"/>
                      <a:pt x="920365" y="564133"/>
                    </a:cubicBezTo>
                    <a:cubicBezTo>
                      <a:pt x="917194" y="449073"/>
                      <a:pt x="917886" y="334632"/>
                      <a:pt x="956536" y="225300"/>
                    </a:cubicBezTo>
                    <a:cubicBezTo>
                      <a:pt x="973913" y="173716"/>
                      <a:pt x="1028579" y="110046"/>
                      <a:pt x="985076" y="58235"/>
                    </a:cubicBezTo>
                    <a:cubicBezTo>
                      <a:pt x="903940" y="23514"/>
                      <a:pt x="815726" y="13248"/>
                      <a:pt x="728009" y="3530"/>
                    </a:cubicBezTo>
                    <a:cubicBezTo>
                      <a:pt x="669010" y="625"/>
                      <a:pt x="610946" y="-1766"/>
                      <a:pt x="550945" y="1759"/>
                    </a:cubicBezTo>
                    <a:cubicBezTo>
                      <a:pt x="493218" y="5152"/>
                      <a:pt x="474308" y="42596"/>
                      <a:pt x="466239" y="92359"/>
                    </a:cubicBezTo>
                    <a:cubicBezTo>
                      <a:pt x="449006" y="167617"/>
                      <a:pt x="451308" y="244492"/>
                      <a:pt x="448591" y="321184"/>
                    </a:cubicBezTo>
                    <a:cubicBezTo>
                      <a:pt x="442614" y="418707"/>
                      <a:pt x="424861" y="522904"/>
                      <a:pt x="359176" y="598838"/>
                    </a:cubicBezTo>
                    <a:cubicBezTo>
                      <a:pt x="356885" y="601433"/>
                      <a:pt x="353437" y="609463"/>
                      <a:pt x="349762" y="611190"/>
                    </a:cubicBezTo>
                    <a:cubicBezTo>
                      <a:pt x="266927" y="613138"/>
                      <a:pt x="192045" y="629502"/>
                      <a:pt x="111523" y="648252"/>
                    </a:cubicBezTo>
                    <a:cubicBezTo>
                      <a:pt x="83282" y="654544"/>
                      <a:pt x="48672" y="657721"/>
                      <a:pt x="30343" y="682370"/>
                    </a:cubicBezTo>
                    <a:cubicBezTo>
                      <a:pt x="12130" y="698507"/>
                      <a:pt x="-2441" y="717993"/>
                      <a:pt x="342" y="7435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Graphic 15">
                <a:extLst>
                  <a:ext uri="{FF2B5EF4-FFF2-40B4-BE49-F238E27FC236}">
                    <a16:creationId xmlns:a16="http://schemas.microsoft.com/office/drawing/2014/main" id="{E9BBCDE5-511A-4701-B847-CD3D9B3EF6AA}"/>
                  </a:ext>
                </a:extLst>
              </p:cNvPr>
              <p:cNvSpPr/>
              <p:nvPr/>
            </p:nvSpPr>
            <p:spPr>
              <a:xfrm>
                <a:off x="6227488" y="7164245"/>
                <a:ext cx="922994" cy="349693"/>
              </a:xfrm>
              <a:custGeom>
                <a:avLst/>
                <a:gdLst>
                  <a:gd name="connsiteX0" fmla="*/ 5842 w 922994"/>
                  <a:gd name="connsiteY0" fmla="*/ 163777 h 349693"/>
                  <a:gd name="connsiteX1" fmla="*/ 27331 w 922994"/>
                  <a:gd name="connsiteY1" fmla="*/ 133621 h 349693"/>
                  <a:gd name="connsiteX2" fmla="*/ 27613 w 922994"/>
                  <a:gd name="connsiteY2" fmla="*/ 133522 h 349693"/>
                  <a:gd name="connsiteX3" fmla="*/ 252603 w 922994"/>
                  <a:gd name="connsiteY3" fmla="*/ 77649 h 349693"/>
                  <a:gd name="connsiteX4" fmla="*/ 255371 w 922994"/>
                  <a:gd name="connsiteY4" fmla="*/ 72458 h 349693"/>
                  <a:gd name="connsiteX5" fmla="*/ 257468 w 922994"/>
                  <a:gd name="connsiteY5" fmla="*/ 36564 h 349693"/>
                  <a:gd name="connsiteX6" fmla="*/ 295028 w 922994"/>
                  <a:gd name="connsiteY6" fmla="*/ 647 h 349693"/>
                  <a:gd name="connsiteX7" fmla="*/ 351471 w 922994"/>
                  <a:gd name="connsiteY7" fmla="*/ 10426 h 349693"/>
                  <a:gd name="connsiteX8" fmla="*/ 392329 w 922994"/>
                  <a:gd name="connsiteY8" fmla="*/ 17941 h 349693"/>
                  <a:gd name="connsiteX9" fmla="*/ 395379 w 922994"/>
                  <a:gd name="connsiteY9" fmla="*/ 25993 h 349693"/>
                  <a:gd name="connsiteX10" fmla="*/ 390879 w 922994"/>
                  <a:gd name="connsiteY10" fmla="*/ 32446 h 349693"/>
                  <a:gd name="connsiteX11" fmla="*/ 390403 w 922994"/>
                  <a:gd name="connsiteY11" fmla="*/ 34361 h 349693"/>
                  <a:gd name="connsiteX12" fmla="*/ 391455 w 922994"/>
                  <a:gd name="connsiteY12" fmla="*/ 49779 h 349693"/>
                  <a:gd name="connsiteX13" fmla="*/ 392147 w 922994"/>
                  <a:gd name="connsiteY13" fmla="*/ 51738 h 349693"/>
                  <a:gd name="connsiteX14" fmla="*/ 449951 w 922994"/>
                  <a:gd name="connsiteY14" fmla="*/ 81468 h 349693"/>
                  <a:gd name="connsiteX15" fmla="*/ 450449 w 922994"/>
                  <a:gd name="connsiteY15" fmla="*/ 81534 h 349693"/>
                  <a:gd name="connsiteX16" fmla="*/ 569023 w 922994"/>
                  <a:gd name="connsiteY16" fmla="*/ 57378 h 349693"/>
                  <a:gd name="connsiteX17" fmla="*/ 569925 w 922994"/>
                  <a:gd name="connsiteY17" fmla="*/ 55441 h 349693"/>
                  <a:gd name="connsiteX18" fmla="*/ 571276 w 922994"/>
                  <a:gd name="connsiteY18" fmla="*/ 46437 h 349693"/>
                  <a:gd name="connsiteX19" fmla="*/ 574004 w 922994"/>
                  <a:gd name="connsiteY19" fmla="*/ 33160 h 349693"/>
                  <a:gd name="connsiteX20" fmla="*/ 578320 w 922994"/>
                  <a:gd name="connsiteY20" fmla="*/ 30509 h 349693"/>
                  <a:gd name="connsiteX21" fmla="*/ 735822 w 922994"/>
                  <a:gd name="connsiteY21" fmla="*/ 27056 h 349693"/>
                  <a:gd name="connsiteX22" fmla="*/ 796620 w 922994"/>
                  <a:gd name="connsiteY22" fmla="*/ 36165 h 349693"/>
                  <a:gd name="connsiteX23" fmla="*/ 808834 w 922994"/>
                  <a:gd name="connsiteY23" fmla="*/ 69038 h 349693"/>
                  <a:gd name="connsiteX24" fmla="*/ 811590 w 922994"/>
                  <a:gd name="connsiteY24" fmla="*/ 79343 h 349693"/>
                  <a:gd name="connsiteX25" fmla="*/ 811048 w 922994"/>
                  <a:gd name="connsiteY25" fmla="*/ 83648 h 349693"/>
                  <a:gd name="connsiteX26" fmla="*/ 807329 w 922994"/>
                  <a:gd name="connsiteY26" fmla="*/ 85878 h 349693"/>
                  <a:gd name="connsiteX27" fmla="*/ 704676 w 922994"/>
                  <a:gd name="connsiteY27" fmla="*/ 92381 h 349693"/>
                  <a:gd name="connsiteX28" fmla="*/ 703536 w 922994"/>
                  <a:gd name="connsiteY28" fmla="*/ 99952 h 349693"/>
                  <a:gd name="connsiteX29" fmla="*/ 898000 w 922994"/>
                  <a:gd name="connsiteY29" fmla="*/ 176849 h 349693"/>
                  <a:gd name="connsiteX30" fmla="*/ 917414 w 922994"/>
                  <a:gd name="connsiteY30" fmla="*/ 203318 h 349693"/>
                  <a:gd name="connsiteX31" fmla="*/ 918592 w 922994"/>
                  <a:gd name="connsiteY31" fmla="*/ 269789 h 349693"/>
                  <a:gd name="connsiteX32" fmla="*/ 840943 w 922994"/>
                  <a:gd name="connsiteY32" fmla="*/ 245671 h 349693"/>
                  <a:gd name="connsiteX33" fmla="*/ 729176 w 922994"/>
                  <a:gd name="connsiteY33" fmla="*/ 201553 h 349693"/>
                  <a:gd name="connsiteX34" fmla="*/ 606257 w 922994"/>
                  <a:gd name="connsiteY34" fmla="*/ 169090 h 349693"/>
                  <a:gd name="connsiteX35" fmla="*/ 606058 w 922994"/>
                  <a:gd name="connsiteY35" fmla="*/ 169034 h 349693"/>
                  <a:gd name="connsiteX36" fmla="*/ 520566 w 922994"/>
                  <a:gd name="connsiteY36" fmla="*/ 138015 h 349693"/>
                  <a:gd name="connsiteX37" fmla="*/ 520417 w 922994"/>
                  <a:gd name="connsiteY37" fmla="*/ 137838 h 349693"/>
                  <a:gd name="connsiteX38" fmla="*/ 512647 w 922994"/>
                  <a:gd name="connsiteY38" fmla="*/ 136184 h 349693"/>
                  <a:gd name="connsiteX39" fmla="*/ 501092 w 922994"/>
                  <a:gd name="connsiteY39" fmla="*/ 147988 h 349693"/>
                  <a:gd name="connsiteX40" fmla="*/ 484102 w 922994"/>
                  <a:gd name="connsiteY40" fmla="*/ 173749 h 349693"/>
                  <a:gd name="connsiteX41" fmla="*/ 466813 w 922994"/>
                  <a:gd name="connsiteY41" fmla="*/ 243690 h 349693"/>
                  <a:gd name="connsiteX42" fmla="*/ 447350 w 922994"/>
                  <a:gd name="connsiteY42" fmla="*/ 316403 h 349693"/>
                  <a:gd name="connsiteX43" fmla="*/ 437062 w 922994"/>
                  <a:gd name="connsiteY43" fmla="*/ 340731 h 349693"/>
                  <a:gd name="connsiteX44" fmla="*/ 430033 w 922994"/>
                  <a:gd name="connsiteY44" fmla="*/ 348302 h 349693"/>
                  <a:gd name="connsiteX45" fmla="*/ 428417 w 922994"/>
                  <a:gd name="connsiteY45" fmla="*/ 348905 h 349693"/>
                  <a:gd name="connsiteX46" fmla="*/ 404449 w 922994"/>
                  <a:gd name="connsiteY46" fmla="*/ 349663 h 349693"/>
                  <a:gd name="connsiteX47" fmla="*/ 404106 w 922994"/>
                  <a:gd name="connsiteY47" fmla="*/ 349658 h 349693"/>
                  <a:gd name="connsiteX48" fmla="*/ 390979 w 922994"/>
                  <a:gd name="connsiteY48" fmla="*/ 345180 h 349693"/>
                  <a:gd name="connsiteX49" fmla="*/ 405052 w 922994"/>
                  <a:gd name="connsiteY49" fmla="*/ 219782 h 349693"/>
                  <a:gd name="connsiteX50" fmla="*/ 424815 w 922994"/>
                  <a:gd name="connsiteY50" fmla="*/ 153317 h 349693"/>
                  <a:gd name="connsiteX51" fmla="*/ 420288 w 922994"/>
                  <a:gd name="connsiteY51" fmla="*/ 148575 h 349693"/>
                  <a:gd name="connsiteX52" fmla="*/ 66800 w 922994"/>
                  <a:gd name="connsiteY52" fmla="*/ 202068 h 349693"/>
                  <a:gd name="connsiteX53" fmla="*/ 66352 w 922994"/>
                  <a:gd name="connsiteY53" fmla="*/ 202178 h 349693"/>
                  <a:gd name="connsiteX54" fmla="*/ 53751 w 922994"/>
                  <a:gd name="connsiteY54" fmla="*/ 208282 h 349693"/>
                  <a:gd name="connsiteX55" fmla="*/ 7441 w 922994"/>
                  <a:gd name="connsiteY55" fmla="*/ 219500 h 349693"/>
                  <a:gd name="connsiteX56" fmla="*/ 3 w 922994"/>
                  <a:gd name="connsiteY56" fmla="*/ 210502 h 349693"/>
                  <a:gd name="connsiteX57" fmla="*/ 5842 w 922994"/>
                  <a:gd name="connsiteY57" fmla="*/ 163777 h 34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22994" h="349693">
                    <a:moveTo>
                      <a:pt x="5842" y="163777"/>
                    </a:moveTo>
                    <a:cubicBezTo>
                      <a:pt x="8758" y="150047"/>
                      <a:pt x="10275" y="140224"/>
                      <a:pt x="27331" y="133621"/>
                    </a:cubicBezTo>
                    <a:cubicBezTo>
                      <a:pt x="27425" y="133588"/>
                      <a:pt x="27519" y="133549"/>
                      <a:pt x="27613" y="133522"/>
                    </a:cubicBezTo>
                    <a:cubicBezTo>
                      <a:pt x="108948" y="107849"/>
                      <a:pt x="171108" y="96471"/>
                      <a:pt x="252603" y="77649"/>
                    </a:cubicBezTo>
                    <a:cubicBezTo>
                      <a:pt x="254911" y="77118"/>
                      <a:pt x="256250" y="74655"/>
                      <a:pt x="255371" y="72458"/>
                    </a:cubicBezTo>
                    <a:cubicBezTo>
                      <a:pt x="251585" y="63044"/>
                      <a:pt x="257402" y="41539"/>
                      <a:pt x="257468" y="36564"/>
                    </a:cubicBezTo>
                    <a:cubicBezTo>
                      <a:pt x="259421" y="6524"/>
                      <a:pt x="272570" y="-2690"/>
                      <a:pt x="295028" y="647"/>
                    </a:cubicBezTo>
                    <a:cubicBezTo>
                      <a:pt x="313983" y="3077"/>
                      <a:pt x="333042" y="6812"/>
                      <a:pt x="351471" y="10426"/>
                    </a:cubicBezTo>
                    <a:cubicBezTo>
                      <a:pt x="364863" y="13055"/>
                      <a:pt x="378710" y="15766"/>
                      <a:pt x="392329" y="17941"/>
                    </a:cubicBezTo>
                    <a:cubicBezTo>
                      <a:pt x="396004" y="18417"/>
                      <a:pt x="397841" y="23199"/>
                      <a:pt x="395379" y="25993"/>
                    </a:cubicBezTo>
                    <a:cubicBezTo>
                      <a:pt x="393580" y="28179"/>
                      <a:pt x="392041" y="30387"/>
                      <a:pt x="390879" y="32446"/>
                    </a:cubicBezTo>
                    <a:cubicBezTo>
                      <a:pt x="390547" y="33033"/>
                      <a:pt x="390392" y="33686"/>
                      <a:pt x="390403" y="34361"/>
                    </a:cubicBezTo>
                    <a:cubicBezTo>
                      <a:pt x="390459" y="38218"/>
                      <a:pt x="391112" y="45147"/>
                      <a:pt x="391455" y="49779"/>
                    </a:cubicBezTo>
                    <a:cubicBezTo>
                      <a:pt x="391505" y="50482"/>
                      <a:pt x="391743" y="51163"/>
                      <a:pt x="392147" y="51738"/>
                    </a:cubicBezTo>
                    <a:cubicBezTo>
                      <a:pt x="402683" y="66642"/>
                      <a:pt x="420669" y="75889"/>
                      <a:pt x="449951" y="81468"/>
                    </a:cubicBezTo>
                    <a:cubicBezTo>
                      <a:pt x="450117" y="81501"/>
                      <a:pt x="450283" y="81523"/>
                      <a:pt x="450449" y="81534"/>
                    </a:cubicBezTo>
                    <a:cubicBezTo>
                      <a:pt x="508004" y="85535"/>
                      <a:pt x="550844" y="77992"/>
                      <a:pt x="569023" y="57378"/>
                    </a:cubicBezTo>
                    <a:cubicBezTo>
                      <a:pt x="569505" y="56830"/>
                      <a:pt x="569809" y="56160"/>
                      <a:pt x="569925" y="55441"/>
                    </a:cubicBezTo>
                    <a:cubicBezTo>
                      <a:pt x="570313" y="53116"/>
                      <a:pt x="570866" y="49253"/>
                      <a:pt x="571276" y="46437"/>
                    </a:cubicBezTo>
                    <a:cubicBezTo>
                      <a:pt x="572997" y="34516"/>
                      <a:pt x="573057" y="34438"/>
                      <a:pt x="574004" y="33160"/>
                    </a:cubicBezTo>
                    <a:cubicBezTo>
                      <a:pt x="574995" y="31766"/>
                      <a:pt x="576422" y="30786"/>
                      <a:pt x="578320" y="30509"/>
                    </a:cubicBezTo>
                    <a:cubicBezTo>
                      <a:pt x="630729" y="28202"/>
                      <a:pt x="683524" y="31284"/>
                      <a:pt x="735822" y="27056"/>
                    </a:cubicBezTo>
                    <a:cubicBezTo>
                      <a:pt x="754859" y="26575"/>
                      <a:pt x="786814" y="18799"/>
                      <a:pt x="796620" y="36165"/>
                    </a:cubicBezTo>
                    <a:cubicBezTo>
                      <a:pt x="802519" y="46066"/>
                      <a:pt x="805873" y="58269"/>
                      <a:pt x="808834" y="69038"/>
                    </a:cubicBezTo>
                    <a:cubicBezTo>
                      <a:pt x="809891" y="72458"/>
                      <a:pt x="810461" y="75878"/>
                      <a:pt x="811590" y="79343"/>
                    </a:cubicBezTo>
                    <a:cubicBezTo>
                      <a:pt x="812077" y="80787"/>
                      <a:pt x="811878" y="82370"/>
                      <a:pt x="811048" y="83648"/>
                    </a:cubicBezTo>
                    <a:cubicBezTo>
                      <a:pt x="810217" y="84921"/>
                      <a:pt x="808845" y="85745"/>
                      <a:pt x="807329" y="85878"/>
                    </a:cubicBezTo>
                    <a:cubicBezTo>
                      <a:pt x="784096" y="87910"/>
                      <a:pt x="740371" y="90544"/>
                      <a:pt x="704676" y="92381"/>
                    </a:cubicBezTo>
                    <a:cubicBezTo>
                      <a:pt x="700426" y="92597"/>
                      <a:pt x="699546" y="98491"/>
                      <a:pt x="703536" y="99952"/>
                    </a:cubicBezTo>
                    <a:cubicBezTo>
                      <a:pt x="771401" y="124767"/>
                      <a:pt x="830827" y="143018"/>
                      <a:pt x="898000" y="176849"/>
                    </a:cubicBezTo>
                    <a:cubicBezTo>
                      <a:pt x="907248" y="181730"/>
                      <a:pt x="915239" y="195139"/>
                      <a:pt x="917414" y="203318"/>
                    </a:cubicBezTo>
                    <a:cubicBezTo>
                      <a:pt x="920208" y="213756"/>
                      <a:pt x="927757" y="268118"/>
                      <a:pt x="918592" y="269789"/>
                    </a:cubicBezTo>
                    <a:cubicBezTo>
                      <a:pt x="893977" y="276435"/>
                      <a:pt x="863450" y="258173"/>
                      <a:pt x="840943" y="245671"/>
                    </a:cubicBezTo>
                    <a:cubicBezTo>
                      <a:pt x="806902" y="224143"/>
                      <a:pt x="768114" y="209743"/>
                      <a:pt x="729176" y="201553"/>
                    </a:cubicBezTo>
                    <a:cubicBezTo>
                      <a:pt x="686773" y="191082"/>
                      <a:pt x="648278" y="178647"/>
                      <a:pt x="606257" y="169090"/>
                    </a:cubicBezTo>
                    <a:cubicBezTo>
                      <a:pt x="606190" y="169073"/>
                      <a:pt x="606124" y="169056"/>
                      <a:pt x="606058" y="169034"/>
                    </a:cubicBezTo>
                    <a:cubicBezTo>
                      <a:pt x="580307" y="161325"/>
                      <a:pt x="537977" y="159626"/>
                      <a:pt x="520566" y="138015"/>
                    </a:cubicBezTo>
                    <a:cubicBezTo>
                      <a:pt x="520517" y="137955"/>
                      <a:pt x="520467" y="137894"/>
                      <a:pt x="520417" y="137838"/>
                    </a:cubicBezTo>
                    <a:cubicBezTo>
                      <a:pt x="517855" y="135110"/>
                      <a:pt x="515647" y="133134"/>
                      <a:pt x="512647" y="136184"/>
                    </a:cubicBezTo>
                    <a:cubicBezTo>
                      <a:pt x="509000" y="140273"/>
                      <a:pt x="504977" y="144197"/>
                      <a:pt x="501092" y="147988"/>
                    </a:cubicBezTo>
                    <a:cubicBezTo>
                      <a:pt x="493006" y="155880"/>
                      <a:pt x="489055" y="164037"/>
                      <a:pt x="484102" y="173749"/>
                    </a:cubicBezTo>
                    <a:cubicBezTo>
                      <a:pt x="473714" y="195139"/>
                      <a:pt x="472148" y="220535"/>
                      <a:pt x="466813" y="243690"/>
                    </a:cubicBezTo>
                    <a:cubicBezTo>
                      <a:pt x="461135" y="267957"/>
                      <a:pt x="459879" y="294637"/>
                      <a:pt x="447350" y="316403"/>
                    </a:cubicBezTo>
                    <a:cubicBezTo>
                      <a:pt x="443094" y="324549"/>
                      <a:pt x="439076" y="332242"/>
                      <a:pt x="437062" y="340731"/>
                    </a:cubicBezTo>
                    <a:cubicBezTo>
                      <a:pt x="436696" y="342275"/>
                      <a:pt x="432408" y="346741"/>
                      <a:pt x="430033" y="348302"/>
                    </a:cubicBezTo>
                    <a:cubicBezTo>
                      <a:pt x="429546" y="348623"/>
                      <a:pt x="428993" y="348822"/>
                      <a:pt x="428417" y="348905"/>
                    </a:cubicBezTo>
                    <a:cubicBezTo>
                      <a:pt x="420459" y="350028"/>
                      <a:pt x="412496" y="349326"/>
                      <a:pt x="404449" y="349663"/>
                    </a:cubicBezTo>
                    <a:cubicBezTo>
                      <a:pt x="404333" y="349668"/>
                      <a:pt x="404222" y="349663"/>
                      <a:pt x="404106" y="349658"/>
                    </a:cubicBezTo>
                    <a:cubicBezTo>
                      <a:pt x="399512" y="349326"/>
                      <a:pt x="392113" y="351229"/>
                      <a:pt x="390979" y="345180"/>
                    </a:cubicBezTo>
                    <a:cubicBezTo>
                      <a:pt x="383685" y="300265"/>
                      <a:pt x="388550" y="259473"/>
                      <a:pt x="405052" y="219782"/>
                    </a:cubicBezTo>
                    <a:cubicBezTo>
                      <a:pt x="414444" y="196367"/>
                      <a:pt x="418871" y="178077"/>
                      <a:pt x="424815" y="153317"/>
                    </a:cubicBezTo>
                    <a:cubicBezTo>
                      <a:pt x="425479" y="150556"/>
                      <a:pt x="423077" y="148043"/>
                      <a:pt x="420288" y="148575"/>
                    </a:cubicBezTo>
                    <a:cubicBezTo>
                      <a:pt x="307198" y="170086"/>
                      <a:pt x="178878" y="180213"/>
                      <a:pt x="66800" y="202068"/>
                    </a:cubicBezTo>
                    <a:cubicBezTo>
                      <a:pt x="66651" y="202095"/>
                      <a:pt x="66502" y="202134"/>
                      <a:pt x="66352" y="202178"/>
                    </a:cubicBezTo>
                    <a:cubicBezTo>
                      <a:pt x="62146" y="203445"/>
                      <a:pt x="57851" y="206207"/>
                      <a:pt x="53751" y="208282"/>
                    </a:cubicBezTo>
                    <a:cubicBezTo>
                      <a:pt x="39102" y="215820"/>
                      <a:pt x="23418" y="222284"/>
                      <a:pt x="7441" y="219500"/>
                    </a:cubicBezTo>
                    <a:cubicBezTo>
                      <a:pt x="3080" y="218742"/>
                      <a:pt x="-113" y="214929"/>
                      <a:pt x="3" y="210502"/>
                    </a:cubicBezTo>
                    <a:cubicBezTo>
                      <a:pt x="440" y="193667"/>
                      <a:pt x="2400" y="177961"/>
                      <a:pt x="5842" y="163777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Graphic 15">
                <a:extLst>
                  <a:ext uri="{FF2B5EF4-FFF2-40B4-BE49-F238E27FC236}">
                    <a16:creationId xmlns:a16="http://schemas.microsoft.com/office/drawing/2014/main" id="{5601FD6F-D082-4541-B5AF-BA2CE1C41ED9}"/>
                  </a:ext>
                </a:extLst>
              </p:cNvPr>
              <p:cNvSpPr/>
              <p:nvPr/>
            </p:nvSpPr>
            <p:spPr>
              <a:xfrm>
                <a:off x="6674716" y="6995168"/>
                <a:ext cx="73842" cy="80252"/>
              </a:xfrm>
              <a:custGeom>
                <a:avLst/>
                <a:gdLst>
                  <a:gd name="connsiteX0" fmla="*/ 0 w 73842"/>
                  <a:gd name="connsiteY0" fmla="*/ 65688 h 80252"/>
                  <a:gd name="connsiteX1" fmla="*/ 5717 w 73842"/>
                  <a:gd name="connsiteY1" fmla="*/ 4331 h 80252"/>
                  <a:gd name="connsiteX2" fmla="*/ 11716 w 73842"/>
                  <a:gd name="connsiteY2" fmla="*/ 130 h 80252"/>
                  <a:gd name="connsiteX3" fmla="*/ 30554 w 73842"/>
                  <a:gd name="connsiteY3" fmla="*/ 2626 h 80252"/>
                  <a:gd name="connsiteX4" fmla="*/ 59642 w 73842"/>
                  <a:gd name="connsiteY4" fmla="*/ 1553 h 80252"/>
                  <a:gd name="connsiteX5" fmla="*/ 63753 w 73842"/>
                  <a:gd name="connsiteY5" fmla="*/ 2322 h 80252"/>
                  <a:gd name="connsiteX6" fmla="*/ 65818 w 73842"/>
                  <a:gd name="connsiteY6" fmla="*/ 5958 h 80252"/>
                  <a:gd name="connsiteX7" fmla="*/ 69614 w 73842"/>
                  <a:gd name="connsiteY7" fmla="*/ 31686 h 80252"/>
                  <a:gd name="connsiteX8" fmla="*/ 59143 w 73842"/>
                  <a:gd name="connsiteY8" fmla="*/ 77918 h 80252"/>
                  <a:gd name="connsiteX9" fmla="*/ 0 w 73842"/>
                  <a:gd name="connsiteY9" fmla="*/ 65688 h 8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842" h="80252">
                    <a:moveTo>
                      <a:pt x="0" y="65688"/>
                    </a:moveTo>
                    <a:cubicBezTo>
                      <a:pt x="2219" y="45112"/>
                      <a:pt x="3027" y="24967"/>
                      <a:pt x="5717" y="4331"/>
                    </a:cubicBezTo>
                    <a:cubicBezTo>
                      <a:pt x="6027" y="1519"/>
                      <a:pt x="8965" y="-550"/>
                      <a:pt x="11716" y="130"/>
                    </a:cubicBezTo>
                    <a:cubicBezTo>
                      <a:pt x="18595" y="1663"/>
                      <a:pt x="26077" y="2267"/>
                      <a:pt x="30554" y="2626"/>
                    </a:cubicBezTo>
                    <a:cubicBezTo>
                      <a:pt x="41772" y="3728"/>
                      <a:pt x="52541" y="3468"/>
                      <a:pt x="59642" y="1553"/>
                    </a:cubicBezTo>
                    <a:cubicBezTo>
                      <a:pt x="61058" y="1193"/>
                      <a:pt x="62558" y="1470"/>
                      <a:pt x="63753" y="2322"/>
                    </a:cubicBezTo>
                    <a:cubicBezTo>
                      <a:pt x="64943" y="3169"/>
                      <a:pt x="65701" y="4502"/>
                      <a:pt x="65818" y="5958"/>
                    </a:cubicBezTo>
                    <a:cubicBezTo>
                      <a:pt x="66520" y="14519"/>
                      <a:pt x="68092" y="23247"/>
                      <a:pt x="69614" y="31686"/>
                    </a:cubicBezTo>
                    <a:cubicBezTo>
                      <a:pt x="71175" y="46196"/>
                      <a:pt x="82807" y="77985"/>
                      <a:pt x="59143" y="77918"/>
                    </a:cubicBezTo>
                    <a:cubicBezTo>
                      <a:pt x="42010" y="80232"/>
                      <a:pt x="8772" y="85267"/>
                      <a:pt x="0" y="65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0" name="Graphic 15">
                <a:extLst>
                  <a:ext uri="{FF2B5EF4-FFF2-40B4-BE49-F238E27FC236}">
                    <a16:creationId xmlns:a16="http://schemas.microsoft.com/office/drawing/2014/main" id="{7C860A0A-41D3-44C4-A8F7-A62A64280B96}"/>
                  </a:ext>
                </a:extLst>
              </p:cNvPr>
              <p:cNvGrpSpPr/>
              <p:nvPr/>
            </p:nvGrpSpPr>
            <p:grpSpPr>
              <a:xfrm>
                <a:off x="6625999" y="6843704"/>
                <a:ext cx="166297" cy="393912"/>
                <a:chOff x="6625999" y="6843704"/>
                <a:chExt cx="166297" cy="393912"/>
              </a:xfrm>
              <a:solidFill>
                <a:srgbClr val="FFFFFF"/>
              </a:solidFill>
            </p:grpSpPr>
            <p:sp>
              <p:nvSpPr>
                <p:cNvPr id="32" name="Graphic 15">
                  <a:extLst>
                    <a:ext uri="{FF2B5EF4-FFF2-40B4-BE49-F238E27FC236}">
                      <a16:creationId xmlns:a16="http://schemas.microsoft.com/office/drawing/2014/main" id="{64FB76C4-549C-4A74-9758-4E3F7F5FA8DC}"/>
                    </a:ext>
                  </a:extLst>
                </p:cNvPr>
                <p:cNvSpPr/>
                <p:nvPr/>
              </p:nvSpPr>
              <p:spPr>
                <a:xfrm>
                  <a:off x="6625999" y="7076527"/>
                  <a:ext cx="166297" cy="161089"/>
                </a:xfrm>
                <a:custGeom>
                  <a:avLst/>
                  <a:gdLst>
                    <a:gd name="connsiteX0" fmla="*/ 0 w 166297"/>
                    <a:gd name="connsiteY0" fmla="*/ 126584 h 161089"/>
                    <a:gd name="connsiteX1" fmla="*/ 12585 w 166297"/>
                    <a:gd name="connsiteY1" fmla="*/ 110663 h 161089"/>
                    <a:gd name="connsiteX2" fmla="*/ 20781 w 166297"/>
                    <a:gd name="connsiteY2" fmla="*/ 95355 h 161089"/>
                    <a:gd name="connsiteX3" fmla="*/ 36747 w 166297"/>
                    <a:gd name="connsiteY3" fmla="*/ 30761 h 161089"/>
                    <a:gd name="connsiteX4" fmla="*/ 50571 w 166297"/>
                    <a:gd name="connsiteY4" fmla="*/ 744 h 161089"/>
                    <a:gd name="connsiteX5" fmla="*/ 122963 w 166297"/>
                    <a:gd name="connsiteY5" fmla="*/ 1701 h 161089"/>
                    <a:gd name="connsiteX6" fmla="*/ 127573 w 166297"/>
                    <a:gd name="connsiteY6" fmla="*/ 1402 h 161089"/>
                    <a:gd name="connsiteX7" fmla="*/ 135177 w 166297"/>
                    <a:gd name="connsiteY7" fmla="*/ 33257 h 161089"/>
                    <a:gd name="connsiteX8" fmla="*/ 163484 w 166297"/>
                    <a:gd name="connsiteY8" fmla="*/ 127409 h 161089"/>
                    <a:gd name="connsiteX9" fmla="*/ 164397 w 166297"/>
                    <a:gd name="connsiteY9" fmla="*/ 137592 h 161089"/>
                    <a:gd name="connsiteX10" fmla="*/ 0 w 166297"/>
                    <a:gd name="connsiteY10" fmla="*/ 126584 h 161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6297" h="161089">
                      <a:moveTo>
                        <a:pt x="0" y="126584"/>
                      </a:moveTo>
                      <a:cubicBezTo>
                        <a:pt x="3248" y="120181"/>
                        <a:pt x="8124" y="115156"/>
                        <a:pt x="12585" y="110663"/>
                      </a:cubicBezTo>
                      <a:cubicBezTo>
                        <a:pt x="18645" y="105643"/>
                        <a:pt x="20399" y="101454"/>
                        <a:pt x="20781" y="95355"/>
                      </a:cubicBezTo>
                      <a:cubicBezTo>
                        <a:pt x="26508" y="73866"/>
                        <a:pt x="31716" y="51956"/>
                        <a:pt x="36747" y="30761"/>
                      </a:cubicBezTo>
                      <a:cubicBezTo>
                        <a:pt x="39862" y="24446"/>
                        <a:pt x="40299" y="-5023"/>
                        <a:pt x="50571" y="744"/>
                      </a:cubicBezTo>
                      <a:cubicBezTo>
                        <a:pt x="68496" y="11668"/>
                        <a:pt x="102852" y="11142"/>
                        <a:pt x="122963" y="1701"/>
                      </a:cubicBezTo>
                      <a:cubicBezTo>
                        <a:pt x="124358" y="849"/>
                        <a:pt x="126079" y="738"/>
                        <a:pt x="127573" y="1402"/>
                      </a:cubicBezTo>
                      <a:cubicBezTo>
                        <a:pt x="133516" y="6056"/>
                        <a:pt x="132753" y="25459"/>
                        <a:pt x="135177" y="33257"/>
                      </a:cubicBezTo>
                      <a:cubicBezTo>
                        <a:pt x="141425" y="64541"/>
                        <a:pt x="143046" y="101315"/>
                        <a:pt x="163484" y="127409"/>
                      </a:cubicBezTo>
                      <a:cubicBezTo>
                        <a:pt x="167391" y="130956"/>
                        <a:pt x="166771" y="135063"/>
                        <a:pt x="164397" y="137592"/>
                      </a:cubicBezTo>
                      <a:cubicBezTo>
                        <a:pt x="139582" y="168212"/>
                        <a:pt x="9120" y="173182"/>
                        <a:pt x="0" y="12658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3" name="Graphic 15">
                  <a:extLst>
                    <a:ext uri="{FF2B5EF4-FFF2-40B4-BE49-F238E27FC236}">
                      <a16:creationId xmlns:a16="http://schemas.microsoft.com/office/drawing/2014/main" id="{E41A814E-9A6E-4F45-8679-916262652ED0}"/>
                    </a:ext>
                  </a:extLst>
                </p:cNvPr>
                <p:cNvSpPr/>
                <p:nvPr/>
              </p:nvSpPr>
              <p:spPr>
                <a:xfrm>
                  <a:off x="6681333" y="6843704"/>
                  <a:ext cx="60395" cy="145225"/>
                </a:xfrm>
                <a:custGeom>
                  <a:avLst/>
                  <a:gdLst>
                    <a:gd name="connsiteX0" fmla="*/ 217 w 60395"/>
                    <a:gd name="connsiteY0" fmla="*/ 29196 h 145225"/>
                    <a:gd name="connsiteX1" fmla="*/ 300 w 60395"/>
                    <a:gd name="connsiteY1" fmla="*/ 4951 h 145225"/>
                    <a:gd name="connsiteX2" fmla="*/ 5464 w 60395"/>
                    <a:gd name="connsiteY2" fmla="*/ 9 h 145225"/>
                    <a:gd name="connsiteX3" fmla="*/ 54302 w 60395"/>
                    <a:gd name="connsiteY3" fmla="*/ 1304 h 145225"/>
                    <a:gd name="connsiteX4" fmla="*/ 59200 w 60395"/>
                    <a:gd name="connsiteY4" fmla="*/ 6207 h 145225"/>
                    <a:gd name="connsiteX5" fmla="*/ 56964 w 60395"/>
                    <a:gd name="connsiteY5" fmla="*/ 140554 h 145225"/>
                    <a:gd name="connsiteX6" fmla="*/ 3958 w 60395"/>
                    <a:gd name="connsiteY6" fmla="*/ 140975 h 145225"/>
                    <a:gd name="connsiteX7" fmla="*/ 7 w 60395"/>
                    <a:gd name="connsiteY7" fmla="*/ 136121 h 145225"/>
                    <a:gd name="connsiteX8" fmla="*/ 217 w 60395"/>
                    <a:gd name="connsiteY8" fmla="*/ 29196 h 14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395" h="145225">
                      <a:moveTo>
                        <a:pt x="217" y="29196"/>
                      </a:moveTo>
                      <a:lnTo>
                        <a:pt x="300" y="4951"/>
                      </a:lnTo>
                      <a:cubicBezTo>
                        <a:pt x="262" y="2223"/>
                        <a:pt x="2719" y="-168"/>
                        <a:pt x="5464" y="9"/>
                      </a:cubicBezTo>
                      <a:cubicBezTo>
                        <a:pt x="21922" y="668"/>
                        <a:pt x="38353" y="1105"/>
                        <a:pt x="54302" y="1304"/>
                      </a:cubicBezTo>
                      <a:cubicBezTo>
                        <a:pt x="56998" y="1337"/>
                        <a:pt x="59172" y="3518"/>
                        <a:pt x="59200" y="6207"/>
                      </a:cubicBezTo>
                      <a:cubicBezTo>
                        <a:pt x="57490" y="50752"/>
                        <a:pt x="64186" y="98816"/>
                        <a:pt x="56964" y="140554"/>
                      </a:cubicBezTo>
                      <a:cubicBezTo>
                        <a:pt x="41353" y="148772"/>
                        <a:pt x="21767" y="144323"/>
                        <a:pt x="3958" y="140975"/>
                      </a:cubicBezTo>
                      <a:cubicBezTo>
                        <a:pt x="1656" y="140493"/>
                        <a:pt x="7" y="138468"/>
                        <a:pt x="7" y="136121"/>
                      </a:cubicBezTo>
                      <a:cubicBezTo>
                        <a:pt x="-32" y="100481"/>
                        <a:pt x="96" y="64244"/>
                        <a:pt x="217" y="291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55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31" name="Graphic 15">
                <a:extLst>
                  <a:ext uri="{FF2B5EF4-FFF2-40B4-BE49-F238E27FC236}">
                    <a16:creationId xmlns:a16="http://schemas.microsoft.com/office/drawing/2014/main" id="{9DE3A8BC-2A40-4290-BF5D-9CB5EDAEF7A3}"/>
                  </a:ext>
                </a:extLst>
              </p:cNvPr>
              <p:cNvSpPr/>
              <p:nvPr/>
            </p:nvSpPr>
            <p:spPr>
              <a:xfrm>
                <a:off x="6210004" y="5916227"/>
                <a:ext cx="1103044" cy="1682226"/>
              </a:xfrm>
              <a:custGeom>
                <a:avLst/>
                <a:gdLst>
                  <a:gd name="connsiteX0" fmla="*/ 1085559 w 1103044"/>
                  <a:gd name="connsiteY0" fmla="*/ 64465 h 1682226"/>
                  <a:gd name="connsiteX1" fmla="*/ 1074524 w 1103044"/>
                  <a:gd name="connsiteY1" fmla="*/ 56900 h 1682226"/>
                  <a:gd name="connsiteX2" fmla="*/ 641937 w 1103044"/>
                  <a:gd name="connsiteY2" fmla="*/ 2361 h 1682226"/>
                  <a:gd name="connsiteX3" fmla="*/ 551050 w 1103044"/>
                  <a:gd name="connsiteY3" fmla="*/ 98334 h 1682226"/>
                  <a:gd name="connsiteX4" fmla="*/ 436648 w 1103044"/>
                  <a:gd name="connsiteY4" fmla="*/ 611913 h 1682226"/>
                  <a:gd name="connsiteX5" fmla="*/ 113366 w 1103044"/>
                  <a:gd name="connsiteY5" fmla="*/ 686662 h 1682226"/>
                  <a:gd name="connsiteX6" fmla="*/ 81379 w 1103044"/>
                  <a:gd name="connsiteY6" fmla="*/ 752662 h 1682226"/>
                  <a:gd name="connsiteX7" fmla="*/ 196716 w 1103044"/>
                  <a:gd name="connsiteY7" fmla="*/ 899024 h 1682226"/>
                  <a:gd name="connsiteX8" fmla="*/ 456903 w 1103044"/>
                  <a:gd name="connsiteY8" fmla="*/ 931559 h 1682226"/>
                  <a:gd name="connsiteX9" fmla="*/ 450008 w 1103044"/>
                  <a:gd name="connsiteY9" fmla="*/ 1144629 h 1682226"/>
                  <a:gd name="connsiteX10" fmla="*/ 444578 w 1103044"/>
                  <a:gd name="connsiteY10" fmla="*/ 1161879 h 1682226"/>
                  <a:gd name="connsiteX11" fmla="*/ 423034 w 1103044"/>
                  <a:gd name="connsiteY11" fmla="*/ 1250265 h 1682226"/>
                  <a:gd name="connsiteX12" fmla="*/ 422138 w 1103044"/>
                  <a:gd name="connsiteY12" fmla="*/ 1253402 h 1682226"/>
                  <a:gd name="connsiteX13" fmla="*/ 354179 w 1103044"/>
                  <a:gd name="connsiteY13" fmla="*/ 1241006 h 1682226"/>
                  <a:gd name="connsiteX14" fmla="*/ 294415 w 1103044"/>
                  <a:gd name="connsiteY14" fmla="*/ 1234719 h 1682226"/>
                  <a:gd name="connsiteX15" fmla="*/ 263856 w 1103044"/>
                  <a:gd name="connsiteY15" fmla="*/ 1274271 h 1682226"/>
                  <a:gd name="connsiteX16" fmla="*/ 262444 w 1103044"/>
                  <a:gd name="connsiteY16" fmla="*/ 1315833 h 1682226"/>
                  <a:gd name="connsiteX17" fmla="*/ 36403 w 1103044"/>
                  <a:gd name="connsiteY17" fmla="*/ 1369370 h 1682226"/>
                  <a:gd name="connsiteX18" fmla="*/ 11676 w 1103044"/>
                  <a:gd name="connsiteY18" fmla="*/ 1397865 h 1682226"/>
                  <a:gd name="connsiteX19" fmla="*/ 2727 w 1103044"/>
                  <a:gd name="connsiteY19" fmla="*/ 1465675 h 1682226"/>
                  <a:gd name="connsiteX20" fmla="*/ 14056 w 1103044"/>
                  <a:gd name="connsiteY20" fmla="*/ 1480108 h 1682226"/>
                  <a:gd name="connsiteX21" fmla="*/ 41345 w 1103044"/>
                  <a:gd name="connsiteY21" fmla="*/ 1552688 h 1682226"/>
                  <a:gd name="connsiteX22" fmla="*/ 63277 w 1103044"/>
                  <a:gd name="connsiteY22" fmla="*/ 1476118 h 1682226"/>
                  <a:gd name="connsiteX23" fmla="*/ 78910 w 1103044"/>
                  <a:gd name="connsiteY23" fmla="*/ 1468918 h 1682226"/>
                  <a:gd name="connsiteX24" fmla="*/ 87594 w 1103044"/>
                  <a:gd name="connsiteY24" fmla="*/ 1464308 h 1682226"/>
                  <a:gd name="connsiteX25" fmla="*/ 431214 w 1103044"/>
                  <a:gd name="connsiteY25" fmla="*/ 1410351 h 1682226"/>
                  <a:gd name="connsiteX26" fmla="*/ 391639 w 1103044"/>
                  <a:gd name="connsiteY26" fmla="*/ 1566225 h 1682226"/>
                  <a:gd name="connsiteX27" fmla="*/ 407245 w 1103044"/>
                  <a:gd name="connsiteY27" fmla="*/ 1607670 h 1682226"/>
                  <a:gd name="connsiteX28" fmla="*/ 432116 w 1103044"/>
                  <a:gd name="connsiteY28" fmla="*/ 1682226 h 1682226"/>
                  <a:gd name="connsiteX29" fmla="*/ 453367 w 1103044"/>
                  <a:gd name="connsiteY29" fmla="*/ 1605235 h 1682226"/>
                  <a:gd name="connsiteX30" fmla="*/ 464667 w 1103044"/>
                  <a:gd name="connsiteY30" fmla="*/ 1591217 h 1682226"/>
                  <a:gd name="connsiteX31" fmla="*/ 475520 w 1103044"/>
                  <a:gd name="connsiteY31" fmla="*/ 1567271 h 1682226"/>
                  <a:gd name="connsiteX32" fmla="*/ 496677 w 1103044"/>
                  <a:gd name="connsiteY32" fmla="*/ 1482344 h 1682226"/>
                  <a:gd name="connsiteX33" fmla="*/ 533352 w 1103044"/>
                  <a:gd name="connsiteY33" fmla="*/ 1402088 h 1682226"/>
                  <a:gd name="connsiteX34" fmla="*/ 587835 w 1103044"/>
                  <a:gd name="connsiteY34" fmla="*/ 1423953 h 1682226"/>
                  <a:gd name="connsiteX35" fmla="*/ 764208 w 1103044"/>
                  <a:gd name="connsiteY35" fmla="*/ 1465935 h 1682226"/>
                  <a:gd name="connsiteX36" fmla="*/ 817496 w 1103044"/>
                  <a:gd name="connsiteY36" fmla="*/ 1482538 h 1682226"/>
                  <a:gd name="connsiteX37" fmla="*/ 901582 w 1103044"/>
                  <a:gd name="connsiteY37" fmla="*/ 1524879 h 1682226"/>
                  <a:gd name="connsiteX38" fmla="*/ 931439 w 1103044"/>
                  <a:gd name="connsiteY38" fmla="*/ 1595008 h 1682226"/>
                  <a:gd name="connsiteX39" fmla="*/ 950842 w 1103044"/>
                  <a:gd name="connsiteY39" fmla="*/ 1516977 h 1682226"/>
                  <a:gd name="connsiteX40" fmla="*/ 952020 w 1103044"/>
                  <a:gd name="connsiteY40" fmla="*/ 1496794 h 1682226"/>
                  <a:gd name="connsiteX41" fmla="*/ 942562 w 1103044"/>
                  <a:gd name="connsiteY41" fmla="*/ 1440550 h 1682226"/>
                  <a:gd name="connsiteX42" fmla="*/ 901172 w 1103044"/>
                  <a:gd name="connsiteY42" fmla="*/ 1406521 h 1682226"/>
                  <a:gd name="connsiteX43" fmla="*/ 860956 w 1103044"/>
                  <a:gd name="connsiteY43" fmla="*/ 1388734 h 1682226"/>
                  <a:gd name="connsiteX44" fmla="*/ 838382 w 1103044"/>
                  <a:gd name="connsiteY44" fmla="*/ 1343891 h 1682226"/>
                  <a:gd name="connsiteX45" fmla="*/ 842455 w 1103044"/>
                  <a:gd name="connsiteY45" fmla="*/ 1320116 h 1682226"/>
                  <a:gd name="connsiteX46" fmla="*/ 761247 w 1103044"/>
                  <a:gd name="connsiteY46" fmla="*/ 1259883 h 1682226"/>
                  <a:gd name="connsiteX47" fmla="*/ 623619 w 1103044"/>
                  <a:gd name="connsiteY47" fmla="*/ 1262838 h 1682226"/>
                  <a:gd name="connsiteX48" fmla="*/ 582799 w 1103044"/>
                  <a:gd name="connsiteY48" fmla="*/ 1265937 h 1682226"/>
                  <a:gd name="connsiteX49" fmla="*/ 567791 w 1103044"/>
                  <a:gd name="connsiteY49" fmla="*/ 1206467 h 1682226"/>
                  <a:gd name="connsiteX50" fmla="*/ 553380 w 1103044"/>
                  <a:gd name="connsiteY50" fmla="*/ 1144308 h 1682226"/>
                  <a:gd name="connsiteX51" fmla="*/ 544033 w 1103044"/>
                  <a:gd name="connsiteY51" fmla="*/ 1072762 h 1682226"/>
                  <a:gd name="connsiteX52" fmla="*/ 545283 w 1103044"/>
                  <a:gd name="connsiteY52" fmla="*/ 933917 h 1682226"/>
                  <a:gd name="connsiteX53" fmla="*/ 861908 w 1103044"/>
                  <a:gd name="connsiteY53" fmla="*/ 906041 h 1682226"/>
                  <a:gd name="connsiteX54" fmla="*/ 968468 w 1103044"/>
                  <a:gd name="connsiteY54" fmla="*/ 822437 h 1682226"/>
                  <a:gd name="connsiteX55" fmla="*/ 1013693 w 1103044"/>
                  <a:gd name="connsiteY55" fmla="*/ 805973 h 1682226"/>
                  <a:gd name="connsiteX56" fmla="*/ 1092775 w 1103044"/>
                  <a:gd name="connsiteY56" fmla="*/ 161113 h 1682226"/>
                  <a:gd name="connsiteX57" fmla="*/ 1085559 w 1103044"/>
                  <a:gd name="connsiteY57" fmla="*/ 64465 h 1682226"/>
                  <a:gd name="connsiteX58" fmla="*/ 552848 w 1103044"/>
                  <a:gd name="connsiteY58" fmla="*/ 208142 h 1682226"/>
                  <a:gd name="connsiteX59" fmla="*/ 572406 w 1103044"/>
                  <a:gd name="connsiteY59" fmla="*/ 92672 h 1682226"/>
                  <a:gd name="connsiteX60" fmla="*/ 618865 w 1103044"/>
                  <a:gd name="connsiteY60" fmla="*/ 25361 h 1682226"/>
                  <a:gd name="connsiteX61" fmla="*/ 1012453 w 1103044"/>
                  <a:gd name="connsiteY61" fmla="*/ 59003 h 1682226"/>
                  <a:gd name="connsiteX62" fmla="*/ 927753 w 1103044"/>
                  <a:gd name="connsiteY62" fmla="*/ 714134 h 1682226"/>
                  <a:gd name="connsiteX63" fmla="*/ 460168 w 1103044"/>
                  <a:gd name="connsiteY63" fmla="*/ 611282 h 1682226"/>
                  <a:gd name="connsiteX64" fmla="*/ 552848 w 1103044"/>
                  <a:gd name="connsiteY64" fmla="*/ 208142 h 1682226"/>
                  <a:gd name="connsiteX65" fmla="*/ 128087 w 1103044"/>
                  <a:gd name="connsiteY65" fmla="*/ 699806 h 1682226"/>
                  <a:gd name="connsiteX66" fmla="*/ 163511 w 1103044"/>
                  <a:gd name="connsiteY66" fmla="*/ 676646 h 1682226"/>
                  <a:gd name="connsiteX67" fmla="*/ 923060 w 1103044"/>
                  <a:gd name="connsiteY67" fmla="*/ 733708 h 1682226"/>
                  <a:gd name="connsiteX68" fmla="*/ 224171 w 1103044"/>
                  <a:gd name="connsiteY68" fmla="*/ 750642 h 1682226"/>
                  <a:gd name="connsiteX69" fmla="*/ 153090 w 1103044"/>
                  <a:gd name="connsiteY69" fmla="*/ 734854 h 1682226"/>
                  <a:gd name="connsiteX70" fmla="*/ 128087 w 1103044"/>
                  <a:gd name="connsiteY70" fmla="*/ 699806 h 1682226"/>
                  <a:gd name="connsiteX71" fmla="*/ 280353 w 1103044"/>
                  <a:gd name="connsiteY71" fmla="*/ 1308002 h 1682226"/>
                  <a:gd name="connsiteX72" fmla="*/ 284725 w 1103044"/>
                  <a:gd name="connsiteY72" fmla="*/ 1269734 h 1682226"/>
                  <a:gd name="connsiteX73" fmla="*/ 311870 w 1103044"/>
                  <a:gd name="connsiteY73" fmla="*/ 1253585 h 1682226"/>
                  <a:gd name="connsiteX74" fmla="*/ 409022 w 1103044"/>
                  <a:gd name="connsiteY74" fmla="*/ 1270857 h 1682226"/>
                  <a:gd name="connsiteX75" fmla="*/ 403393 w 1103044"/>
                  <a:gd name="connsiteY75" fmla="*/ 1279213 h 1682226"/>
                  <a:gd name="connsiteX76" fmla="*/ 284293 w 1103044"/>
                  <a:gd name="connsiteY76" fmla="*/ 1311140 h 1682226"/>
                  <a:gd name="connsiteX77" fmla="*/ 280353 w 1103044"/>
                  <a:gd name="connsiteY77" fmla="*/ 1308002 h 1682226"/>
                  <a:gd name="connsiteX78" fmla="*/ 68965 w 1103044"/>
                  <a:gd name="connsiteY78" fmla="*/ 1451901 h 1682226"/>
                  <a:gd name="connsiteX79" fmla="*/ 22379 w 1103044"/>
                  <a:gd name="connsiteY79" fmla="*/ 1461895 h 1682226"/>
                  <a:gd name="connsiteX80" fmla="*/ 28162 w 1103044"/>
                  <a:gd name="connsiteY80" fmla="*/ 1412918 h 1682226"/>
                  <a:gd name="connsiteX81" fmla="*/ 46458 w 1103044"/>
                  <a:gd name="connsiteY81" fmla="*/ 1386321 h 1682226"/>
                  <a:gd name="connsiteX82" fmla="*/ 404412 w 1103044"/>
                  <a:gd name="connsiteY82" fmla="*/ 1300896 h 1682226"/>
                  <a:gd name="connsiteX83" fmla="*/ 449631 w 1103044"/>
                  <a:gd name="connsiteY83" fmla="*/ 1330609 h 1682226"/>
                  <a:gd name="connsiteX84" fmla="*/ 436809 w 1103044"/>
                  <a:gd name="connsiteY84" fmla="*/ 1389066 h 1682226"/>
                  <a:gd name="connsiteX85" fmla="*/ 68965 w 1103044"/>
                  <a:gd name="connsiteY85" fmla="*/ 1451901 h 1682226"/>
                  <a:gd name="connsiteX86" fmla="*/ 753594 w 1103044"/>
                  <a:gd name="connsiteY86" fmla="*/ 1280033 h 1682226"/>
                  <a:gd name="connsiteX87" fmla="*/ 824370 w 1103044"/>
                  <a:gd name="connsiteY87" fmla="*/ 1328960 h 1682226"/>
                  <a:gd name="connsiteX88" fmla="*/ 719902 w 1103044"/>
                  <a:gd name="connsiteY88" fmla="*/ 1334959 h 1682226"/>
                  <a:gd name="connsiteX89" fmla="*/ 596430 w 1103044"/>
                  <a:gd name="connsiteY89" fmla="*/ 1283458 h 1682226"/>
                  <a:gd name="connsiteX90" fmla="*/ 753594 w 1103044"/>
                  <a:gd name="connsiteY90" fmla="*/ 1280033 h 1682226"/>
                  <a:gd name="connsiteX91" fmla="*/ 791558 w 1103044"/>
                  <a:gd name="connsiteY91" fmla="*/ 1351201 h 1682226"/>
                  <a:gd name="connsiteX92" fmla="*/ 785393 w 1103044"/>
                  <a:gd name="connsiteY92" fmla="*/ 1358689 h 1682226"/>
                  <a:gd name="connsiteX93" fmla="*/ 768043 w 1103044"/>
                  <a:gd name="connsiteY93" fmla="*/ 1352320 h 1682226"/>
                  <a:gd name="connsiteX94" fmla="*/ 791558 w 1103044"/>
                  <a:gd name="connsiteY94" fmla="*/ 1351201 h 1682226"/>
                  <a:gd name="connsiteX95" fmla="*/ 593375 w 1103044"/>
                  <a:gd name="connsiteY95" fmla="*/ 1304815 h 1682226"/>
                  <a:gd name="connsiteX96" fmla="*/ 913624 w 1103044"/>
                  <a:gd name="connsiteY96" fmla="*/ 1434070 h 1682226"/>
                  <a:gd name="connsiteX97" fmla="*/ 932529 w 1103044"/>
                  <a:gd name="connsiteY97" fmla="*/ 1507131 h 1682226"/>
                  <a:gd name="connsiteX98" fmla="*/ 846279 w 1103044"/>
                  <a:gd name="connsiteY98" fmla="*/ 1475615 h 1682226"/>
                  <a:gd name="connsiteX99" fmla="*/ 741894 w 1103044"/>
                  <a:gd name="connsiteY99" fmla="*/ 1440069 h 1682226"/>
                  <a:gd name="connsiteX100" fmla="*/ 577260 w 1103044"/>
                  <a:gd name="connsiteY100" fmla="*/ 1401280 h 1682226"/>
                  <a:gd name="connsiteX101" fmla="*/ 541891 w 1103044"/>
                  <a:gd name="connsiteY101" fmla="*/ 1382912 h 1682226"/>
                  <a:gd name="connsiteX102" fmla="*/ 526423 w 1103044"/>
                  <a:gd name="connsiteY102" fmla="*/ 1380920 h 1682226"/>
                  <a:gd name="connsiteX103" fmla="*/ 492742 w 1103044"/>
                  <a:gd name="connsiteY103" fmla="*/ 1419532 h 1682226"/>
                  <a:gd name="connsiteX104" fmla="*/ 478741 w 1103044"/>
                  <a:gd name="connsiteY104" fmla="*/ 1471763 h 1682226"/>
                  <a:gd name="connsiteX105" fmla="*/ 460201 w 1103044"/>
                  <a:gd name="connsiteY105" fmla="*/ 1553945 h 1682226"/>
                  <a:gd name="connsiteX106" fmla="*/ 445287 w 1103044"/>
                  <a:gd name="connsiteY106" fmla="*/ 1587625 h 1682226"/>
                  <a:gd name="connsiteX107" fmla="*/ 413377 w 1103044"/>
                  <a:gd name="connsiteY107" fmla="*/ 1588157 h 1682226"/>
                  <a:gd name="connsiteX108" fmla="*/ 444783 w 1103044"/>
                  <a:gd name="connsiteY108" fmla="*/ 1434020 h 1682226"/>
                  <a:gd name="connsiteX109" fmla="*/ 468934 w 1103044"/>
                  <a:gd name="connsiteY109" fmla="*/ 1334345 h 1682226"/>
                  <a:gd name="connsiteX110" fmla="*/ 593375 w 1103044"/>
                  <a:gd name="connsiteY110" fmla="*/ 1304815 h 1682226"/>
                  <a:gd name="connsiteX111" fmla="*/ 575671 w 1103044"/>
                  <a:gd name="connsiteY111" fmla="*/ 1290902 h 1682226"/>
                  <a:gd name="connsiteX112" fmla="*/ 576413 w 1103044"/>
                  <a:gd name="connsiteY112" fmla="*/ 1294936 h 1682226"/>
                  <a:gd name="connsiteX113" fmla="*/ 420427 w 1103044"/>
                  <a:gd name="connsiteY113" fmla="*/ 1289114 h 1682226"/>
                  <a:gd name="connsiteX114" fmla="*/ 441579 w 1103044"/>
                  <a:gd name="connsiteY114" fmla="*/ 1256944 h 1682226"/>
                  <a:gd name="connsiteX115" fmla="*/ 464003 w 1103044"/>
                  <a:gd name="connsiteY115" fmla="*/ 1165304 h 1682226"/>
                  <a:gd name="connsiteX116" fmla="*/ 541553 w 1103044"/>
                  <a:gd name="connsiteY116" fmla="*/ 1166240 h 1682226"/>
                  <a:gd name="connsiteX117" fmla="*/ 575671 w 1103044"/>
                  <a:gd name="connsiteY117" fmla="*/ 1290902 h 1682226"/>
                  <a:gd name="connsiteX118" fmla="*/ 525576 w 1103044"/>
                  <a:gd name="connsiteY118" fmla="*/ 1085303 h 1682226"/>
                  <a:gd name="connsiteX119" fmla="*/ 533656 w 1103044"/>
                  <a:gd name="connsiteY119" fmla="*/ 1144861 h 1682226"/>
                  <a:gd name="connsiteX120" fmla="*/ 521487 w 1103044"/>
                  <a:gd name="connsiteY120" fmla="*/ 1152161 h 1682226"/>
                  <a:gd name="connsiteX121" fmla="*/ 469643 w 1103044"/>
                  <a:gd name="connsiteY121" fmla="*/ 1145166 h 1682226"/>
                  <a:gd name="connsiteX122" fmla="*/ 475343 w 1103044"/>
                  <a:gd name="connsiteY122" fmla="*/ 1083914 h 1682226"/>
                  <a:gd name="connsiteX123" fmla="*/ 525576 w 1103044"/>
                  <a:gd name="connsiteY123" fmla="*/ 1085303 h 1682226"/>
                  <a:gd name="connsiteX124" fmla="*/ 476295 w 1103044"/>
                  <a:gd name="connsiteY124" fmla="*/ 1063604 h 1682226"/>
                  <a:gd name="connsiteX125" fmla="*/ 476599 w 1103044"/>
                  <a:gd name="connsiteY125" fmla="*/ 932450 h 1682226"/>
                  <a:gd name="connsiteX126" fmla="*/ 525576 w 1103044"/>
                  <a:gd name="connsiteY126" fmla="*/ 933751 h 1682226"/>
                  <a:gd name="connsiteX127" fmla="*/ 525809 w 1103044"/>
                  <a:gd name="connsiteY127" fmla="*/ 1063748 h 1682226"/>
                  <a:gd name="connsiteX128" fmla="*/ 476295 w 1103044"/>
                  <a:gd name="connsiteY128" fmla="*/ 1063604 h 1682226"/>
                  <a:gd name="connsiteX129" fmla="*/ 826384 w 1103044"/>
                  <a:gd name="connsiteY129" fmla="*/ 892239 h 1682226"/>
                  <a:gd name="connsiteX130" fmla="*/ 192609 w 1103044"/>
                  <a:gd name="connsiteY130" fmla="*/ 878127 h 1682226"/>
                  <a:gd name="connsiteX131" fmla="*/ 103737 w 1103044"/>
                  <a:gd name="connsiteY131" fmla="*/ 790942 h 1682226"/>
                  <a:gd name="connsiteX132" fmla="*/ 106039 w 1103044"/>
                  <a:gd name="connsiteY132" fmla="*/ 725114 h 1682226"/>
                  <a:gd name="connsiteX133" fmla="*/ 148790 w 1103044"/>
                  <a:gd name="connsiteY133" fmla="*/ 754090 h 1682226"/>
                  <a:gd name="connsiteX134" fmla="*/ 938998 w 1103044"/>
                  <a:gd name="connsiteY134" fmla="*/ 749071 h 1682226"/>
                  <a:gd name="connsiteX135" fmla="*/ 955972 w 1103044"/>
                  <a:gd name="connsiteY135" fmla="*/ 802879 h 1682226"/>
                  <a:gd name="connsiteX136" fmla="*/ 826384 w 1103044"/>
                  <a:gd name="connsiteY136" fmla="*/ 892239 h 1682226"/>
                  <a:gd name="connsiteX137" fmla="*/ 1082930 w 1103044"/>
                  <a:gd name="connsiteY137" fmla="*/ 122684 h 1682226"/>
                  <a:gd name="connsiteX138" fmla="*/ 1055221 w 1103044"/>
                  <a:gd name="connsiteY138" fmla="*/ 194866 h 1682226"/>
                  <a:gd name="connsiteX139" fmla="*/ 993288 w 1103044"/>
                  <a:gd name="connsiteY139" fmla="*/ 810079 h 1682226"/>
                  <a:gd name="connsiteX140" fmla="*/ 988451 w 1103044"/>
                  <a:gd name="connsiteY140" fmla="*/ 813499 h 1682226"/>
                  <a:gd name="connsiteX141" fmla="*/ 966564 w 1103044"/>
                  <a:gd name="connsiteY141" fmla="*/ 772735 h 1682226"/>
                  <a:gd name="connsiteX142" fmla="*/ 942352 w 1103044"/>
                  <a:gd name="connsiteY142" fmla="*/ 161102 h 1682226"/>
                  <a:gd name="connsiteX143" fmla="*/ 1067866 w 1103044"/>
                  <a:gd name="connsiteY143" fmla="*/ 75439 h 1682226"/>
                  <a:gd name="connsiteX144" fmla="*/ 1082930 w 1103044"/>
                  <a:gd name="connsiteY144" fmla="*/ 122684 h 168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1103044" h="1682226">
                    <a:moveTo>
                      <a:pt x="1085559" y="64465"/>
                    </a:moveTo>
                    <a:cubicBezTo>
                      <a:pt x="1084463" y="59949"/>
                      <a:pt x="1078863" y="58073"/>
                      <a:pt x="1074524" y="56900"/>
                    </a:cubicBezTo>
                    <a:cubicBezTo>
                      <a:pt x="935617" y="11608"/>
                      <a:pt x="787783" y="-7014"/>
                      <a:pt x="641937" y="2361"/>
                    </a:cubicBezTo>
                    <a:cubicBezTo>
                      <a:pt x="579600" y="3340"/>
                      <a:pt x="561338" y="43795"/>
                      <a:pt x="551050" y="98334"/>
                    </a:cubicBezTo>
                    <a:cubicBezTo>
                      <a:pt x="506893" y="282300"/>
                      <a:pt x="569246" y="449226"/>
                      <a:pt x="436648" y="611913"/>
                    </a:cubicBezTo>
                    <a:cubicBezTo>
                      <a:pt x="369663" y="615377"/>
                      <a:pt x="151286" y="636075"/>
                      <a:pt x="113366" y="686662"/>
                    </a:cubicBezTo>
                    <a:cubicBezTo>
                      <a:pt x="93532" y="705041"/>
                      <a:pt x="79115" y="724278"/>
                      <a:pt x="81379" y="752662"/>
                    </a:cubicBezTo>
                    <a:cubicBezTo>
                      <a:pt x="82192" y="843195"/>
                      <a:pt x="101954" y="887535"/>
                      <a:pt x="196716" y="899024"/>
                    </a:cubicBezTo>
                    <a:cubicBezTo>
                      <a:pt x="282500" y="916146"/>
                      <a:pt x="369536" y="927076"/>
                      <a:pt x="456903" y="931559"/>
                    </a:cubicBezTo>
                    <a:cubicBezTo>
                      <a:pt x="456449" y="1002955"/>
                      <a:pt x="458879" y="1073914"/>
                      <a:pt x="450008" y="1144629"/>
                    </a:cubicBezTo>
                    <a:cubicBezTo>
                      <a:pt x="446300" y="1149172"/>
                      <a:pt x="446410" y="1156356"/>
                      <a:pt x="444578" y="1161879"/>
                    </a:cubicBezTo>
                    <a:cubicBezTo>
                      <a:pt x="438009" y="1189516"/>
                      <a:pt x="428701" y="1228001"/>
                      <a:pt x="423034" y="1250265"/>
                    </a:cubicBezTo>
                    <a:cubicBezTo>
                      <a:pt x="422619" y="1251250"/>
                      <a:pt x="422326" y="1252306"/>
                      <a:pt x="422138" y="1253402"/>
                    </a:cubicBezTo>
                    <a:cubicBezTo>
                      <a:pt x="399547" y="1249008"/>
                      <a:pt x="376813" y="1245206"/>
                      <a:pt x="354179" y="1241006"/>
                    </a:cubicBezTo>
                    <a:cubicBezTo>
                      <a:pt x="334444" y="1238084"/>
                      <a:pt x="314471" y="1231233"/>
                      <a:pt x="294415" y="1234719"/>
                    </a:cubicBezTo>
                    <a:cubicBezTo>
                      <a:pt x="274946" y="1238731"/>
                      <a:pt x="266507" y="1256252"/>
                      <a:pt x="263856" y="1274271"/>
                    </a:cubicBezTo>
                    <a:cubicBezTo>
                      <a:pt x="262417" y="1287659"/>
                      <a:pt x="257552" y="1302867"/>
                      <a:pt x="262444" y="1315833"/>
                    </a:cubicBezTo>
                    <a:cubicBezTo>
                      <a:pt x="187147" y="1333039"/>
                      <a:pt x="109359" y="1343470"/>
                      <a:pt x="36403" y="1369370"/>
                    </a:cubicBezTo>
                    <a:cubicBezTo>
                      <a:pt x="23298" y="1375303"/>
                      <a:pt x="15677" y="1384013"/>
                      <a:pt x="11676" y="1397865"/>
                    </a:cubicBezTo>
                    <a:cubicBezTo>
                      <a:pt x="5705" y="1419820"/>
                      <a:pt x="2213" y="1442902"/>
                      <a:pt x="2727" y="1465675"/>
                    </a:cubicBezTo>
                    <a:cubicBezTo>
                      <a:pt x="3347" y="1473257"/>
                      <a:pt x="7520" y="1477623"/>
                      <a:pt x="14056" y="1480108"/>
                    </a:cubicBezTo>
                    <a:cubicBezTo>
                      <a:pt x="-14439" y="1504564"/>
                      <a:pt x="3275" y="1552927"/>
                      <a:pt x="41345" y="1552688"/>
                    </a:cubicBezTo>
                    <a:cubicBezTo>
                      <a:pt x="82890" y="1552733"/>
                      <a:pt x="98092" y="1497579"/>
                      <a:pt x="63277" y="1476118"/>
                    </a:cubicBezTo>
                    <a:cubicBezTo>
                      <a:pt x="68600" y="1473971"/>
                      <a:pt x="73808" y="1471525"/>
                      <a:pt x="78910" y="1468918"/>
                    </a:cubicBezTo>
                    <a:cubicBezTo>
                      <a:pt x="80272" y="1468221"/>
                      <a:pt x="86304" y="1463915"/>
                      <a:pt x="87594" y="1464308"/>
                    </a:cubicBezTo>
                    <a:cubicBezTo>
                      <a:pt x="190960" y="1444513"/>
                      <a:pt x="319878" y="1431176"/>
                      <a:pt x="431214" y="1410351"/>
                    </a:cubicBezTo>
                    <a:cubicBezTo>
                      <a:pt x="417506" y="1462189"/>
                      <a:pt x="387311" y="1510878"/>
                      <a:pt x="391639" y="1566225"/>
                    </a:cubicBezTo>
                    <a:cubicBezTo>
                      <a:pt x="393332" y="1579147"/>
                      <a:pt x="390488" y="1604787"/>
                      <a:pt x="407245" y="1607670"/>
                    </a:cubicBezTo>
                    <a:cubicBezTo>
                      <a:pt x="375806" y="1630880"/>
                      <a:pt x="392447" y="1682386"/>
                      <a:pt x="432116" y="1682226"/>
                    </a:cubicBezTo>
                    <a:cubicBezTo>
                      <a:pt x="474087" y="1682243"/>
                      <a:pt x="488935" y="1626265"/>
                      <a:pt x="453367" y="1605235"/>
                    </a:cubicBezTo>
                    <a:cubicBezTo>
                      <a:pt x="458912" y="1602651"/>
                      <a:pt x="462648" y="1597930"/>
                      <a:pt x="464667" y="1591217"/>
                    </a:cubicBezTo>
                    <a:cubicBezTo>
                      <a:pt x="467241" y="1582661"/>
                      <a:pt x="471469" y="1575185"/>
                      <a:pt x="475520" y="1567271"/>
                    </a:cubicBezTo>
                    <a:cubicBezTo>
                      <a:pt x="488586" y="1540901"/>
                      <a:pt x="490174" y="1510701"/>
                      <a:pt x="496677" y="1482344"/>
                    </a:cubicBezTo>
                    <a:cubicBezTo>
                      <a:pt x="504342" y="1445426"/>
                      <a:pt x="502565" y="1428430"/>
                      <a:pt x="533352" y="1402088"/>
                    </a:cubicBezTo>
                    <a:cubicBezTo>
                      <a:pt x="548233" y="1415542"/>
                      <a:pt x="568842" y="1419659"/>
                      <a:pt x="587835" y="1423953"/>
                    </a:cubicBezTo>
                    <a:cubicBezTo>
                      <a:pt x="646796" y="1437213"/>
                      <a:pt x="705596" y="1451203"/>
                      <a:pt x="764208" y="1465935"/>
                    </a:cubicBezTo>
                    <a:cubicBezTo>
                      <a:pt x="782216" y="1470462"/>
                      <a:pt x="800778" y="1474203"/>
                      <a:pt x="817496" y="1482538"/>
                    </a:cubicBezTo>
                    <a:cubicBezTo>
                      <a:pt x="845803" y="1496014"/>
                      <a:pt x="871609" y="1515073"/>
                      <a:pt x="901582" y="1524879"/>
                    </a:cubicBezTo>
                    <a:cubicBezTo>
                      <a:pt x="876435" y="1550442"/>
                      <a:pt x="895140" y="1595307"/>
                      <a:pt x="931439" y="1595008"/>
                    </a:cubicBezTo>
                    <a:cubicBezTo>
                      <a:pt x="974550" y="1594942"/>
                      <a:pt x="988396" y="1536745"/>
                      <a:pt x="950842" y="1516977"/>
                    </a:cubicBezTo>
                    <a:cubicBezTo>
                      <a:pt x="953359" y="1510939"/>
                      <a:pt x="952352" y="1503086"/>
                      <a:pt x="952020" y="1496794"/>
                    </a:cubicBezTo>
                    <a:cubicBezTo>
                      <a:pt x="951024" y="1478005"/>
                      <a:pt x="948368" y="1458497"/>
                      <a:pt x="942562" y="1440550"/>
                    </a:cubicBezTo>
                    <a:cubicBezTo>
                      <a:pt x="936923" y="1420024"/>
                      <a:pt x="918666" y="1414285"/>
                      <a:pt x="901172" y="1406521"/>
                    </a:cubicBezTo>
                    <a:cubicBezTo>
                      <a:pt x="887846" y="1400411"/>
                      <a:pt x="874437" y="1394484"/>
                      <a:pt x="860956" y="1388734"/>
                    </a:cubicBezTo>
                    <a:cubicBezTo>
                      <a:pt x="864354" y="1370654"/>
                      <a:pt x="855306" y="1352120"/>
                      <a:pt x="838382" y="1343891"/>
                    </a:cubicBezTo>
                    <a:cubicBezTo>
                      <a:pt x="845610" y="1338141"/>
                      <a:pt x="844857" y="1328075"/>
                      <a:pt x="842455" y="1320116"/>
                    </a:cubicBezTo>
                    <a:cubicBezTo>
                      <a:pt x="828133" y="1265660"/>
                      <a:pt x="819217" y="1253723"/>
                      <a:pt x="761247" y="1259883"/>
                    </a:cubicBezTo>
                    <a:cubicBezTo>
                      <a:pt x="715441" y="1262827"/>
                      <a:pt x="669508" y="1263734"/>
                      <a:pt x="623619" y="1262838"/>
                    </a:cubicBezTo>
                    <a:cubicBezTo>
                      <a:pt x="609917" y="1262606"/>
                      <a:pt x="596175" y="1262810"/>
                      <a:pt x="582799" y="1265937"/>
                    </a:cubicBezTo>
                    <a:cubicBezTo>
                      <a:pt x="576291" y="1246551"/>
                      <a:pt x="571399" y="1226589"/>
                      <a:pt x="567791" y="1206467"/>
                    </a:cubicBezTo>
                    <a:cubicBezTo>
                      <a:pt x="564249" y="1191165"/>
                      <a:pt x="563706" y="1154607"/>
                      <a:pt x="553380" y="1144308"/>
                    </a:cubicBezTo>
                    <a:cubicBezTo>
                      <a:pt x="552727" y="1120251"/>
                      <a:pt x="545233" y="1096858"/>
                      <a:pt x="544033" y="1072762"/>
                    </a:cubicBezTo>
                    <a:cubicBezTo>
                      <a:pt x="548415" y="1027233"/>
                      <a:pt x="544536" y="979983"/>
                      <a:pt x="545283" y="933917"/>
                    </a:cubicBezTo>
                    <a:cubicBezTo>
                      <a:pt x="651356" y="933972"/>
                      <a:pt x="757512" y="924907"/>
                      <a:pt x="861908" y="906041"/>
                    </a:cubicBezTo>
                    <a:cubicBezTo>
                      <a:pt x="915534" y="897397"/>
                      <a:pt x="946425" y="871464"/>
                      <a:pt x="968468" y="822437"/>
                    </a:cubicBezTo>
                    <a:cubicBezTo>
                      <a:pt x="988114" y="843278"/>
                      <a:pt x="1013311" y="836222"/>
                      <a:pt x="1013693" y="805973"/>
                    </a:cubicBezTo>
                    <a:cubicBezTo>
                      <a:pt x="1043333" y="586312"/>
                      <a:pt x="978379" y="365848"/>
                      <a:pt x="1092775" y="161113"/>
                    </a:cubicBezTo>
                    <a:cubicBezTo>
                      <a:pt x="1105155" y="130681"/>
                      <a:pt x="1110153" y="90138"/>
                      <a:pt x="1085559" y="64465"/>
                    </a:cubicBezTo>
                    <a:close/>
                    <a:moveTo>
                      <a:pt x="552848" y="208142"/>
                    </a:moveTo>
                    <a:cubicBezTo>
                      <a:pt x="555627" y="169187"/>
                      <a:pt x="563906" y="130714"/>
                      <a:pt x="572406" y="92672"/>
                    </a:cubicBezTo>
                    <a:cubicBezTo>
                      <a:pt x="578637" y="64780"/>
                      <a:pt x="587846" y="33463"/>
                      <a:pt x="618865" y="25361"/>
                    </a:cubicBezTo>
                    <a:cubicBezTo>
                      <a:pt x="750002" y="9561"/>
                      <a:pt x="884974" y="25903"/>
                      <a:pt x="1012453" y="59003"/>
                    </a:cubicBezTo>
                    <a:cubicBezTo>
                      <a:pt x="818819" y="171512"/>
                      <a:pt x="870984" y="533190"/>
                      <a:pt x="927753" y="714134"/>
                    </a:cubicBezTo>
                    <a:cubicBezTo>
                      <a:pt x="782604" y="644359"/>
                      <a:pt x="621201" y="608847"/>
                      <a:pt x="460168" y="611282"/>
                    </a:cubicBezTo>
                    <a:cubicBezTo>
                      <a:pt x="553806" y="499193"/>
                      <a:pt x="550485" y="346097"/>
                      <a:pt x="552848" y="208142"/>
                    </a:cubicBezTo>
                    <a:close/>
                    <a:moveTo>
                      <a:pt x="128087" y="699806"/>
                    </a:moveTo>
                    <a:cubicBezTo>
                      <a:pt x="138640" y="689723"/>
                      <a:pt x="149487" y="680608"/>
                      <a:pt x="163511" y="676646"/>
                    </a:cubicBezTo>
                    <a:cubicBezTo>
                      <a:pt x="412868" y="602726"/>
                      <a:pt x="688739" y="617834"/>
                      <a:pt x="923060" y="733708"/>
                    </a:cubicBezTo>
                    <a:cubicBezTo>
                      <a:pt x="695197" y="786703"/>
                      <a:pt x="454429" y="791164"/>
                      <a:pt x="224171" y="750642"/>
                    </a:cubicBezTo>
                    <a:cubicBezTo>
                      <a:pt x="200329" y="746066"/>
                      <a:pt x="176616" y="740830"/>
                      <a:pt x="153090" y="734854"/>
                    </a:cubicBezTo>
                    <a:cubicBezTo>
                      <a:pt x="134518" y="732313"/>
                      <a:pt x="114429" y="720138"/>
                      <a:pt x="128087" y="699806"/>
                    </a:cubicBezTo>
                    <a:close/>
                    <a:moveTo>
                      <a:pt x="280353" y="1308002"/>
                    </a:moveTo>
                    <a:cubicBezTo>
                      <a:pt x="279938" y="1295263"/>
                      <a:pt x="282268" y="1282235"/>
                      <a:pt x="284725" y="1269734"/>
                    </a:cubicBezTo>
                    <a:cubicBezTo>
                      <a:pt x="288001" y="1254974"/>
                      <a:pt x="298073" y="1251908"/>
                      <a:pt x="311870" y="1253585"/>
                    </a:cubicBezTo>
                    <a:cubicBezTo>
                      <a:pt x="344422" y="1257763"/>
                      <a:pt x="376592" y="1265688"/>
                      <a:pt x="409022" y="1270857"/>
                    </a:cubicBezTo>
                    <a:cubicBezTo>
                      <a:pt x="406880" y="1273463"/>
                      <a:pt x="404866" y="1276364"/>
                      <a:pt x="403393" y="1279213"/>
                    </a:cubicBezTo>
                    <a:cubicBezTo>
                      <a:pt x="366193" y="1296109"/>
                      <a:pt x="323990" y="1301350"/>
                      <a:pt x="284293" y="1311140"/>
                    </a:cubicBezTo>
                    <a:cubicBezTo>
                      <a:pt x="284227" y="1311157"/>
                      <a:pt x="280486" y="1312014"/>
                      <a:pt x="280353" y="1308002"/>
                    </a:cubicBezTo>
                    <a:close/>
                    <a:moveTo>
                      <a:pt x="68965" y="1451901"/>
                    </a:moveTo>
                    <a:cubicBezTo>
                      <a:pt x="54815" y="1459184"/>
                      <a:pt x="38462" y="1466218"/>
                      <a:pt x="22379" y="1461895"/>
                    </a:cubicBezTo>
                    <a:cubicBezTo>
                      <a:pt x="22617" y="1445492"/>
                      <a:pt x="24272" y="1428934"/>
                      <a:pt x="28162" y="1412918"/>
                    </a:cubicBezTo>
                    <a:cubicBezTo>
                      <a:pt x="31278" y="1398696"/>
                      <a:pt x="31948" y="1392193"/>
                      <a:pt x="46458" y="1386321"/>
                    </a:cubicBezTo>
                    <a:cubicBezTo>
                      <a:pt x="163461" y="1349226"/>
                      <a:pt x="287570" y="1338373"/>
                      <a:pt x="404412" y="1300896"/>
                    </a:cubicBezTo>
                    <a:cubicBezTo>
                      <a:pt x="414550" y="1316403"/>
                      <a:pt x="432226" y="1325745"/>
                      <a:pt x="449631" y="1330609"/>
                    </a:cubicBezTo>
                    <a:cubicBezTo>
                      <a:pt x="445658" y="1350156"/>
                      <a:pt x="441584" y="1369708"/>
                      <a:pt x="436809" y="1389066"/>
                    </a:cubicBezTo>
                    <a:cubicBezTo>
                      <a:pt x="315893" y="1417169"/>
                      <a:pt x="187424" y="1416991"/>
                      <a:pt x="68965" y="1451901"/>
                    </a:cubicBezTo>
                    <a:close/>
                    <a:moveTo>
                      <a:pt x="753594" y="1280033"/>
                    </a:moveTo>
                    <a:cubicBezTo>
                      <a:pt x="809256" y="1274698"/>
                      <a:pt x="810711" y="1275179"/>
                      <a:pt x="824370" y="1328960"/>
                    </a:cubicBezTo>
                    <a:cubicBezTo>
                      <a:pt x="789693" y="1332031"/>
                      <a:pt x="754629" y="1332147"/>
                      <a:pt x="719902" y="1334959"/>
                    </a:cubicBezTo>
                    <a:cubicBezTo>
                      <a:pt x="678390" y="1319010"/>
                      <a:pt x="634981" y="1305484"/>
                      <a:pt x="596430" y="1283458"/>
                    </a:cubicBezTo>
                    <a:cubicBezTo>
                      <a:pt x="648694" y="1281250"/>
                      <a:pt x="701302" y="1284239"/>
                      <a:pt x="753594" y="1280033"/>
                    </a:cubicBezTo>
                    <a:close/>
                    <a:moveTo>
                      <a:pt x="791558" y="1351201"/>
                    </a:moveTo>
                    <a:cubicBezTo>
                      <a:pt x="789245" y="1353415"/>
                      <a:pt x="787169" y="1355922"/>
                      <a:pt x="785393" y="1358689"/>
                    </a:cubicBezTo>
                    <a:cubicBezTo>
                      <a:pt x="779615" y="1356547"/>
                      <a:pt x="773832" y="1354423"/>
                      <a:pt x="768043" y="1352320"/>
                    </a:cubicBezTo>
                    <a:cubicBezTo>
                      <a:pt x="775880" y="1351987"/>
                      <a:pt x="783722" y="1351622"/>
                      <a:pt x="791558" y="1351201"/>
                    </a:cubicBezTo>
                    <a:close/>
                    <a:moveTo>
                      <a:pt x="593375" y="1304815"/>
                    </a:moveTo>
                    <a:cubicBezTo>
                      <a:pt x="697522" y="1354090"/>
                      <a:pt x="810562" y="1382049"/>
                      <a:pt x="913624" y="1434070"/>
                    </a:cubicBezTo>
                    <a:cubicBezTo>
                      <a:pt x="929751" y="1440827"/>
                      <a:pt x="932202" y="1490750"/>
                      <a:pt x="932529" y="1507131"/>
                    </a:cubicBezTo>
                    <a:cubicBezTo>
                      <a:pt x="906524" y="1515123"/>
                      <a:pt x="869589" y="1487103"/>
                      <a:pt x="846279" y="1475615"/>
                    </a:cubicBezTo>
                    <a:cubicBezTo>
                      <a:pt x="814364" y="1456140"/>
                      <a:pt x="777778" y="1448758"/>
                      <a:pt x="741894" y="1440069"/>
                    </a:cubicBezTo>
                    <a:cubicBezTo>
                      <a:pt x="687217" y="1426294"/>
                      <a:pt x="632147" y="1414108"/>
                      <a:pt x="577260" y="1401280"/>
                    </a:cubicBezTo>
                    <a:cubicBezTo>
                      <a:pt x="564686" y="1398065"/>
                      <a:pt x="550181" y="1393682"/>
                      <a:pt x="541891" y="1382912"/>
                    </a:cubicBezTo>
                    <a:cubicBezTo>
                      <a:pt x="538161" y="1378120"/>
                      <a:pt x="531614" y="1375176"/>
                      <a:pt x="526423" y="1380920"/>
                    </a:cubicBezTo>
                    <a:cubicBezTo>
                      <a:pt x="515227" y="1393477"/>
                      <a:pt x="500523" y="1404285"/>
                      <a:pt x="492742" y="1419532"/>
                    </a:cubicBezTo>
                    <a:cubicBezTo>
                      <a:pt x="484535" y="1435614"/>
                      <a:pt x="482194" y="1454264"/>
                      <a:pt x="478741" y="1471763"/>
                    </a:cubicBezTo>
                    <a:cubicBezTo>
                      <a:pt x="472321" y="1499024"/>
                      <a:pt x="470301" y="1527735"/>
                      <a:pt x="460201" y="1553945"/>
                    </a:cubicBezTo>
                    <a:cubicBezTo>
                      <a:pt x="454800" y="1565024"/>
                      <a:pt x="448165" y="1575517"/>
                      <a:pt x="445287" y="1587625"/>
                    </a:cubicBezTo>
                    <a:cubicBezTo>
                      <a:pt x="434800" y="1588638"/>
                      <a:pt x="423947" y="1588334"/>
                      <a:pt x="413377" y="1588157"/>
                    </a:cubicBezTo>
                    <a:cubicBezTo>
                      <a:pt x="402746" y="1533917"/>
                      <a:pt x="426919" y="1483694"/>
                      <a:pt x="444783" y="1434020"/>
                    </a:cubicBezTo>
                    <a:cubicBezTo>
                      <a:pt x="455171" y="1401407"/>
                      <a:pt x="462138" y="1367859"/>
                      <a:pt x="468934" y="1334345"/>
                    </a:cubicBezTo>
                    <a:cubicBezTo>
                      <a:pt x="506030" y="1337178"/>
                      <a:pt x="569169" y="1337466"/>
                      <a:pt x="593375" y="1304815"/>
                    </a:cubicBezTo>
                    <a:close/>
                    <a:moveTo>
                      <a:pt x="575671" y="1290902"/>
                    </a:moveTo>
                    <a:cubicBezTo>
                      <a:pt x="577636" y="1293248"/>
                      <a:pt x="578018" y="1292789"/>
                      <a:pt x="576413" y="1294936"/>
                    </a:cubicBezTo>
                    <a:cubicBezTo>
                      <a:pt x="546916" y="1323055"/>
                      <a:pt x="443926" y="1327084"/>
                      <a:pt x="420427" y="1289114"/>
                    </a:cubicBezTo>
                    <a:cubicBezTo>
                      <a:pt x="425657" y="1277149"/>
                      <a:pt x="441380" y="1271383"/>
                      <a:pt x="441579" y="1256944"/>
                    </a:cubicBezTo>
                    <a:cubicBezTo>
                      <a:pt x="449709" y="1226451"/>
                      <a:pt x="456577" y="1195964"/>
                      <a:pt x="464003" y="1165304"/>
                    </a:cubicBezTo>
                    <a:cubicBezTo>
                      <a:pt x="483611" y="1177347"/>
                      <a:pt x="520701" y="1176511"/>
                      <a:pt x="541553" y="1166240"/>
                    </a:cubicBezTo>
                    <a:cubicBezTo>
                      <a:pt x="550762" y="1207547"/>
                      <a:pt x="549506" y="1255821"/>
                      <a:pt x="575671" y="1290902"/>
                    </a:cubicBezTo>
                    <a:close/>
                    <a:moveTo>
                      <a:pt x="525576" y="1085303"/>
                    </a:moveTo>
                    <a:cubicBezTo>
                      <a:pt x="527225" y="1105314"/>
                      <a:pt x="533224" y="1124822"/>
                      <a:pt x="533656" y="1144861"/>
                    </a:cubicBezTo>
                    <a:cubicBezTo>
                      <a:pt x="532344" y="1151497"/>
                      <a:pt x="527181" y="1151380"/>
                      <a:pt x="521487" y="1152161"/>
                    </a:cubicBezTo>
                    <a:cubicBezTo>
                      <a:pt x="504253" y="1154590"/>
                      <a:pt x="483832" y="1157529"/>
                      <a:pt x="469643" y="1145166"/>
                    </a:cubicBezTo>
                    <a:cubicBezTo>
                      <a:pt x="471845" y="1124761"/>
                      <a:pt x="472687" y="1104279"/>
                      <a:pt x="475343" y="1083914"/>
                    </a:cubicBezTo>
                    <a:cubicBezTo>
                      <a:pt x="495161" y="1087018"/>
                      <a:pt x="506594" y="1088950"/>
                      <a:pt x="525576" y="1085303"/>
                    </a:cubicBezTo>
                    <a:close/>
                    <a:moveTo>
                      <a:pt x="476295" y="1063604"/>
                    </a:moveTo>
                    <a:cubicBezTo>
                      <a:pt x="476256" y="1019884"/>
                      <a:pt x="476450" y="976164"/>
                      <a:pt x="476599" y="932450"/>
                    </a:cubicBezTo>
                    <a:cubicBezTo>
                      <a:pt x="492919" y="933109"/>
                      <a:pt x="509245" y="933540"/>
                      <a:pt x="525576" y="933751"/>
                    </a:cubicBezTo>
                    <a:cubicBezTo>
                      <a:pt x="526080" y="977083"/>
                      <a:pt x="526163" y="1020415"/>
                      <a:pt x="525809" y="1063748"/>
                    </a:cubicBezTo>
                    <a:cubicBezTo>
                      <a:pt x="513302" y="1070986"/>
                      <a:pt x="490285" y="1066515"/>
                      <a:pt x="476295" y="1063604"/>
                    </a:cubicBezTo>
                    <a:close/>
                    <a:moveTo>
                      <a:pt x="826384" y="892239"/>
                    </a:moveTo>
                    <a:cubicBezTo>
                      <a:pt x="616596" y="925660"/>
                      <a:pt x="400682" y="921050"/>
                      <a:pt x="192609" y="878127"/>
                    </a:cubicBezTo>
                    <a:cubicBezTo>
                      <a:pt x="134578" y="869687"/>
                      <a:pt x="108524" y="852238"/>
                      <a:pt x="103737" y="790942"/>
                    </a:cubicBezTo>
                    <a:cubicBezTo>
                      <a:pt x="101966" y="769625"/>
                      <a:pt x="96382" y="745225"/>
                      <a:pt x="106039" y="725114"/>
                    </a:cubicBezTo>
                    <a:cubicBezTo>
                      <a:pt x="113327" y="743304"/>
                      <a:pt x="131098" y="749912"/>
                      <a:pt x="148790" y="754090"/>
                    </a:cubicBezTo>
                    <a:cubicBezTo>
                      <a:pt x="406410" y="813914"/>
                      <a:pt x="682281" y="812514"/>
                      <a:pt x="938998" y="749071"/>
                    </a:cubicBezTo>
                    <a:cubicBezTo>
                      <a:pt x="944654" y="767018"/>
                      <a:pt x="948855" y="785414"/>
                      <a:pt x="955972" y="802879"/>
                    </a:cubicBezTo>
                    <a:cubicBezTo>
                      <a:pt x="929790" y="869405"/>
                      <a:pt x="893757" y="883822"/>
                      <a:pt x="826384" y="892239"/>
                    </a:cubicBezTo>
                    <a:close/>
                    <a:moveTo>
                      <a:pt x="1082930" y="122684"/>
                    </a:moveTo>
                    <a:cubicBezTo>
                      <a:pt x="1080130" y="148628"/>
                      <a:pt x="1066239" y="171772"/>
                      <a:pt x="1055221" y="194866"/>
                    </a:cubicBezTo>
                    <a:cubicBezTo>
                      <a:pt x="963210" y="387719"/>
                      <a:pt x="1024213" y="606345"/>
                      <a:pt x="993288" y="810079"/>
                    </a:cubicBezTo>
                    <a:cubicBezTo>
                      <a:pt x="992497" y="814667"/>
                      <a:pt x="993045" y="815918"/>
                      <a:pt x="988451" y="813499"/>
                    </a:cubicBezTo>
                    <a:cubicBezTo>
                      <a:pt x="974683" y="804866"/>
                      <a:pt x="971174" y="787207"/>
                      <a:pt x="966564" y="772735"/>
                    </a:cubicBezTo>
                    <a:cubicBezTo>
                      <a:pt x="904056" y="586389"/>
                      <a:pt x="855931" y="346767"/>
                      <a:pt x="942352" y="161102"/>
                    </a:cubicBezTo>
                    <a:cubicBezTo>
                      <a:pt x="964383" y="114870"/>
                      <a:pt x="1010167" y="56983"/>
                      <a:pt x="1067866" y="75439"/>
                    </a:cubicBezTo>
                    <a:cubicBezTo>
                      <a:pt x="1082819" y="85240"/>
                      <a:pt x="1084491" y="106358"/>
                      <a:pt x="1082930" y="1226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55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72933-BEA9-CE42-9A3C-8497A1FC2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04" y="721698"/>
            <a:ext cx="6413445" cy="713512"/>
          </a:xfrm>
        </p:spPr>
        <p:txBody>
          <a:bodyPr anchor="b">
            <a:normAutofit/>
          </a:bodyPr>
          <a:lstStyle>
            <a:lvl1pPr algn="l">
              <a:defRPr sz="4400" b="1" i="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86C0B-A21F-134A-8D65-FD41E5ED5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56" y="1842752"/>
            <a:ext cx="6414620" cy="392794"/>
          </a:xfrm>
        </p:spPr>
        <p:txBody>
          <a:bodyPr/>
          <a:lstStyle>
            <a:lvl1pPr marL="0" indent="0" algn="l">
              <a:buNone/>
              <a:defRPr sz="2800" b="1" i="0">
                <a:latin typeface="+mn-lt"/>
              </a:defRPr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269AC8-9DB9-ED48-80B8-B58196754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3356" y="2340864"/>
            <a:ext cx="6414620" cy="112136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8800" b="0" i="0" spc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A462B5-5EEA-8B4C-A101-A66CA1B28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3356" y="3503030"/>
            <a:ext cx="6414620" cy="956188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CF17316A-2353-314F-B726-3C8647738C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66944" y="4580112"/>
            <a:ext cx="2076311" cy="495893"/>
          </a:xfrm>
        </p:spPr>
        <p:txBody>
          <a:bodyPr>
            <a:noAutofit/>
          </a:bodyPr>
          <a:lstStyle>
            <a:lvl1pPr marL="0" indent="0" algn="l">
              <a:buNone/>
              <a:defRPr sz="3000" b="1" i="0" cap="all" baseline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4409A3-2081-0549-9DB5-47D548648E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9181" y="5177140"/>
            <a:ext cx="2469077" cy="570895"/>
          </a:xfrm>
        </p:spPr>
        <p:txBody>
          <a:bodyPr>
            <a:noAutofit/>
          </a:bodyPr>
          <a:lstStyle>
            <a:lvl1pPr marL="0" indent="0" algn="l">
              <a:buNone/>
              <a:defRPr sz="1800" b="1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39AE298F-0F05-A248-BB21-7C0704179B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180" y="6065531"/>
            <a:ext cx="2469077" cy="282787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516261A-B97F-DB4A-956D-A5E6A6C67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180" y="6446496"/>
            <a:ext cx="2469077" cy="570895"/>
          </a:xfrm>
        </p:spPr>
        <p:txBody>
          <a:bodyPr>
            <a:noAutofit/>
          </a:bodyPr>
          <a:lstStyle>
            <a:lvl1pPr marL="0" indent="0" algn="l">
              <a:buNone/>
              <a:defRPr sz="1800" b="1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24474C-6F3F-9F45-BEE4-A427EE5C7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3355" y="5119558"/>
            <a:ext cx="228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95F83-55EA-5047-9FB1-47A1950AD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1905" y="6388914"/>
            <a:ext cx="228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EFB11D-D55E-9D4D-922E-6CEC77803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3356" y="1408949"/>
            <a:ext cx="9355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9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F85B53-2479-2E4E-B3F1-5E543FB16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346704" cy="7772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aphic 31">
            <a:extLst>
              <a:ext uri="{FF2B5EF4-FFF2-40B4-BE49-F238E27FC236}">
                <a16:creationId xmlns:a16="http://schemas.microsoft.com/office/drawing/2014/main" id="{9591A376-96D3-42E0-BF23-5DB178FBB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64000" y="4126389"/>
            <a:ext cx="2740521" cy="3172311"/>
            <a:chOff x="13411721" y="-3791989"/>
            <a:chExt cx="1927434" cy="2231116"/>
          </a:xfrm>
        </p:grpSpPr>
        <p:sp>
          <p:nvSpPr>
            <p:cNvPr id="17" name="Graphic 31">
              <a:extLst>
                <a:ext uri="{FF2B5EF4-FFF2-40B4-BE49-F238E27FC236}">
                  <a16:creationId xmlns:a16="http://schemas.microsoft.com/office/drawing/2014/main" id="{02877E92-A06F-4B6A-A6C5-F2E25AA2BF63}"/>
                </a:ext>
              </a:extLst>
            </p:cNvPr>
            <p:cNvSpPr/>
            <p:nvPr/>
          </p:nvSpPr>
          <p:spPr>
            <a:xfrm>
              <a:off x="14162102" y="-1842141"/>
              <a:ext cx="436271" cy="267233"/>
            </a:xfrm>
            <a:custGeom>
              <a:avLst/>
              <a:gdLst>
                <a:gd name="connsiteX0" fmla="*/ 4386 w 436271"/>
                <a:gd name="connsiteY0" fmla="*/ 2100 h 267233"/>
                <a:gd name="connsiteX1" fmla="*/ 15560 w 436271"/>
                <a:gd name="connsiteY1" fmla="*/ 1118 h 267233"/>
                <a:gd name="connsiteX2" fmla="*/ 420301 w 436271"/>
                <a:gd name="connsiteY2" fmla="*/ 1621 h 267233"/>
                <a:gd name="connsiteX3" fmla="*/ 431538 w 436271"/>
                <a:gd name="connsiteY3" fmla="*/ 2171 h 267233"/>
                <a:gd name="connsiteX4" fmla="*/ 436174 w 436271"/>
                <a:gd name="connsiteY4" fmla="*/ 12497 h 267233"/>
                <a:gd name="connsiteX5" fmla="*/ 425487 w 436271"/>
                <a:gd name="connsiteY5" fmla="*/ 51583 h 267233"/>
                <a:gd name="connsiteX6" fmla="*/ 302091 w 436271"/>
                <a:gd name="connsiteY6" fmla="*/ 261804 h 267233"/>
                <a:gd name="connsiteX7" fmla="*/ 295876 w 436271"/>
                <a:gd name="connsiteY7" fmla="*/ 252288 h 267233"/>
                <a:gd name="connsiteX8" fmla="*/ 214387 w 436271"/>
                <a:gd name="connsiteY8" fmla="*/ 267234 h 267233"/>
                <a:gd name="connsiteX9" fmla="*/ 67794 w 436271"/>
                <a:gd name="connsiteY9" fmla="*/ 228391 h 267233"/>
                <a:gd name="connsiteX10" fmla="*/ 59024 w 436271"/>
                <a:gd name="connsiteY10" fmla="*/ 218364 h 267233"/>
                <a:gd name="connsiteX11" fmla="*/ 5981 w 436271"/>
                <a:gd name="connsiteY11" fmla="*/ 69688 h 267233"/>
                <a:gd name="connsiteX12" fmla="*/ 135 w 436271"/>
                <a:gd name="connsiteY12" fmla="*/ 12473 h 267233"/>
                <a:gd name="connsiteX13" fmla="*/ 4386 w 436271"/>
                <a:gd name="connsiteY13" fmla="*/ 2100 h 26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6271" h="267233">
                  <a:moveTo>
                    <a:pt x="4386" y="2100"/>
                  </a:moveTo>
                  <a:cubicBezTo>
                    <a:pt x="7632" y="-288"/>
                    <a:pt x="11946" y="-673"/>
                    <a:pt x="15560" y="1118"/>
                  </a:cubicBezTo>
                  <a:cubicBezTo>
                    <a:pt x="138595" y="62027"/>
                    <a:pt x="308111" y="63402"/>
                    <a:pt x="420301" y="1621"/>
                  </a:cubicBezTo>
                  <a:cubicBezTo>
                    <a:pt x="423838" y="-343"/>
                    <a:pt x="428238" y="-131"/>
                    <a:pt x="431538" y="2171"/>
                  </a:cubicBezTo>
                  <a:cubicBezTo>
                    <a:pt x="434917" y="4474"/>
                    <a:pt x="436724" y="8466"/>
                    <a:pt x="436174" y="12497"/>
                  </a:cubicBezTo>
                  <a:cubicBezTo>
                    <a:pt x="434917" y="21683"/>
                    <a:pt x="426588" y="42366"/>
                    <a:pt x="425487" y="51583"/>
                  </a:cubicBezTo>
                  <a:cubicBezTo>
                    <a:pt x="415476" y="135256"/>
                    <a:pt x="409858" y="239707"/>
                    <a:pt x="302091" y="261804"/>
                  </a:cubicBezTo>
                  <a:cubicBezTo>
                    <a:pt x="301934" y="261835"/>
                    <a:pt x="296033" y="252256"/>
                    <a:pt x="295876" y="252288"/>
                  </a:cubicBezTo>
                  <a:cubicBezTo>
                    <a:pt x="270486" y="256327"/>
                    <a:pt x="243328" y="267234"/>
                    <a:pt x="214387" y="267234"/>
                  </a:cubicBezTo>
                  <a:cubicBezTo>
                    <a:pt x="162280" y="267234"/>
                    <a:pt x="104381" y="259596"/>
                    <a:pt x="67794" y="228391"/>
                  </a:cubicBezTo>
                  <a:cubicBezTo>
                    <a:pt x="67660" y="228273"/>
                    <a:pt x="59150" y="218490"/>
                    <a:pt x="59024" y="218364"/>
                  </a:cubicBezTo>
                  <a:cubicBezTo>
                    <a:pt x="16260" y="178107"/>
                    <a:pt x="11820" y="122345"/>
                    <a:pt x="5981" y="69688"/>
                  </a:cubicBezTo>
                  <a:cubicBezTo>
                    <a:pt x="4434" y="55748"/>
                    <a:pt x="2170" y="25212"/>
                    <a:pt x="135" y="12473"/>
                  </a:cubicBezTo>
                  <a:cubicBezTo>
                    <a:pt x="-501" y="8497"/>
                    <a:pt x="1141" y="4497"/>
                    <a:pt x="4386" y="210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92DC12D6-5260-4E3C-9E4B-7EFFBD3519BA}"/>
                </a:ext>
              </a:extLst>
            </p:cNvPr>
            <p:cNvSpPr/>
            <p:nvPr/>
          </p:nvSpPr>
          <p:spPr>
            <a:xfrm>
              <a:off x="14200874" y="-2033578"/>
              <a:ext cx="367102" cy="68633"/>
            </a:xfrm>
            <a:custGeom>
              <a:avLst/>
              <a:gdLst>
                <a:gd name="connsiteX0" fmla="*/ 13989 w 367102"/>
                <a:gd name="connsiteY0" fmla="*/ 35613 h 68633"/>
                <a:gd name="connsiteX1" fmla="*/ 111092 w 367102"/>
                <a:gd name="connsiteY1" fmla="*/ 13005 h 68633"/>
                <a:gd name="connsiteX2" fmla="*/ 161832 w 367102"/>
                <a:gd name="connsiteY2" fmla="*/ 4707 h 68633"/>
                <a:gd name="connsiteX3" fmla="*/ 222733 w 367102"/>
                <a:gd name="connsiteY3" fmla="*/ 79 h 68633"/>
                <a:gd name="connsiteX4" fmla="*/ 256043 w 367102"/>
                <a:gd name="connsiteY4" fmla="*/ 1454 h 68633"/>
                <a:gd name="connsiteX5" fmla="*/ 355048 w 367102"/>
                <a:gd name="connsiteY5" fmla="*/ 20329 h 68633"/>
                <a:gd name="connsiteX6" fmla="*/ 367102 w 367102"/>
                <a:gd name="connsiteY6" fmla="*/ 30812 h 68633"/>
                <a:gd name="connsiteX7" fmla="*/ 354977 w 367102"/>
                <a:gd name="connsiteY7" fmla="*/ 41043 h 68633"/>
                <a:gd name="connsiteX8" fmla="*/ 157628 w 367102"/>
                <a:gd name="connsiteY8" fmla="*/ 68633 h 68633"/>
                <a:gd name="connsiteX9" fmla="*/ 108695 w 367102"/>
                <a:gd name="connsiteY9" fmla="*/ 66920 h 68633"/>
                <a:gd name="connsiteX10" fmla="*/ 21250 w 367102"/>
                <a:gd name="connsiteY10" fmla="*/ 52194 h 68633"/>
                <a:gd name="connsiteX11" fmla="*/ 2 w 367102"/>
                <a:gd name="connsiteY11" fmla="*/ 42913 h 68633"/>
                <a:gd name="connsiteX12" fmla="*/ 13989 w 367102"/>
                <a:gd name="connsiteY12" fmla="*/ 35613 h 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7102" h="68633">
                  <a:moveTo>
                    <a:pt x="13989" y="35613"/>
                  </a:moveTo>
                  <a:cubicBezTo>
                    <a:pt x="49429" y="23017"/>
                    <a:pt x="81121" y="18278"/>
                    <a:pt x="111092" y="13005"/>
                  </a:cubicBezTo>
                  <a:cubicBezTo>
                    <a:pt x="112797" y="12707"/>
                    <a:pt x="160433" y="4880"/>
                    <a:pt x="161832" y="4707"/>
                  </a:cubicBezTo>
                  <a:cubicBezTo>
                    <a:pt x="186396" y="1658"/>
                    <a:pt x="194781" y="-440"/>
                    <a:pt x="222733" y="79"/>
                  </a:cubicBezTo>
                  <a:cubicBezTo>
                    <a:pt x="225774" y="134"/>
                    <a:pt x="250637" y="1187"/>
                    <a:pt x="256043" y="1454"/>
                  </a:cubicBezTo>
                  <a:cubicBezTo>
                    <a:pt x="292198" y="3269"/>
                    <a:pt x="326381" y="12015"/>
                    <a:pt x="355048" y="20329"/>
                  </a:cubicBezTo>
                  <a:cubicBezTo>
                    <a:pt x="359668" y="21665"/>
                    <a:pt x="367118" y="26002"/>
                    <a:pt x="367102" y="30812"/>
                  </a:cubicBezTo>
                  <a:cubicBezTo>
                    <a:pt x="367086" y="35621"/>
                    <a:pt x="359605" y="39739"/>
                    <a:pt x="354977" y="41043"/>
                  </a:cubicBezTo>
                  <a:cubicBezTo>
                    <a:pt x="290163" y="59368"/>
                    <a:pt x="223840" y="68633"/>
                    <a:pt x="157628" y="68633"/>
                  </a:cubicBezTo>
                  <a:cubicBezTo>
                    <a:pt x="153573" y="68633"/>
                    <a:pt x="108695" y="66920"/>
                    <a:pt x="108695" y="66920"/>
                  </a:cubicBezTo>
                  <a:cubicBezTo>
                    <a:pt x="76587" y="64594"/>
                    <a:pt x="47984" y="59777"/>
                    <a:pt x="21250" y="52194"/>
                  </a:cubicBezTo>
                  <a:cubicBezTo>
                    <a:pt x="16740" y="50913"/>
                    <a:pt x="151" y="47605"/>
                    <a:pt x="2" y="42913"/>
                  </a:cubicBezTo>
                  <a:cubicBezTo>
                    <a:pt x="-155" y="38230"/>
                    <a:pt x="9573" y="37177"/>
                    <a:pt x="13989" y="35613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Graphic 31">
              <a:extLst>
                <a:ext uri="{FF2B5EF4-FFF2-40B4-BE49-F238E27FC236}">
                  <a16:creationId xmlns:a16="http://schemas.microsoft.com/office/drawing/2014/main" id="{AFF1A9DE-288A-40F5-857D-F16AE43DFE09}"/>
                </a:ext>
              </a:extLst>
            </p:cNvPr>
            <p:cNvSpPr/>
            <p:nvPr/>
          </p:nvSpPr>
          <p:spPr>
            <a:xfrm>
              <a:off x="14128088" y="-2086917"/>
              <a:ext cx="498195" cy="294427"/>
            </a:xfrm>
            <a:custGeom>
              <a:avLst/>
              <a:gdLst>
                <a:gd name="connsiteX0" fmla="*/ 792 w 498195"/>
                <a:gd name="connsiteY0" fmla="*/ 63618 h 294427"/>
                <a:gd name="connsiteX1" fmla="*/ 1648 w 498195"/>
                <a:gd name="connsiteY1" fmla="*/ 66816 h 294427"/>
                <a:gd name="connsiteX2" fmla="*/ 18284 w 498195"/>
                <a:gd name="connsiteY2" fmla="*/ 185419 h 294427"/>
                <a:gd name="connsiteX3" fmla="*/ 30810 w 498195"/>
                <a:gd name="connsiteY3" fmla="*/ 230108 h 294427"/>
                <a:gd name="connsiteX4" fmla="*/ 36499 w 498195"/>
                <a:gd name="connsiteY4" fmla="*/ 238352 h 294427"/>
                <a:gd name="connsiteX5" fmla="*/ 259678 w 498195"/>
                <a:gd name="connsiteY5" fmla="*/ 294427 h 294427"/>
                <a:gd name="connsiteX6" fmla="*/ 458245 w 498195"/>
                <a:gd name="connsiteY6" fmla="*/ 244450 h 294427"/>
                <a:gd name="connsiteX7" fmla="*/ 471839 w 498195"/>
                <a:gd name="connsiteY7" fmla="*/ 234706 h 294427"/>
                <a:gd name="connsiteX8" fmla="*/ 498164 w 498195"/>
                <a:gd name="connsiteY8" fmla="*/ 69323 h 294427"/>
                <a:gd name="connsiteX9" fmla="*/ 486691 w 498195"/>
                <a:gd name="connsiteY9" fmla="*/ 54888 h 294427"/>
                <a:gd name="connsiteX10" fmla="*/ 402861 w 498195"/>
                <a:gd name="connsiteY10" fmla="*/ 19565 h 294427"/>
                <a:gd name="connsiteX11" fmla="*/ 335792 w 498195"/>
                <a:gd name="connsiteY11" fmla="*/ 6222 h 294427"/>
                <a:gd name="connsiteX12" fmla="*/ 303746 w 498195"/>
                <a:gd name="connsiteY12" fmla="*/ 2474 h 294427"/>
                <a:gd name="connsiteX13" fmla="*/ 213936 w 498195"/>
                <a:gd name="connsiteY13" fmla="*/ 1185 h 294427"/>
                <a:gd name="connsiteX14" fmla="*/ 183045 w 498195"/>
                <a:gd name="connsiteY14" fmla="*/ 4038 h 294427"/>
                <a:gd name="connsiteX15" fmla="*/ 128840 w 498195"/>
                <a:gd name="connsiteY15" fmla="*/ 13012 h 294427"/>
                <a:gd name="connsiteX16" fmla="*/ 62517 w 498195"/>
                <a:gd name="connsiteY16" fmla="*/ 31062 h 294427"/>
                <a:gd name="connsiteX17" fmla="*/ 18308 w 498195"/>
                <a:gd name="connsiteY17" fmla="*/ 44083 h 294427"/>
                <a:gd name="connsiteX18" fmla="*/ 1153 w 498195"/>
                <a:gd name="connsiteY18" fmla="*/ 54707 h 294427"/>
                <a:gd name="connsiteX19" fmla="*/ 792 w 498195"/>
                <a:gd name="connsiteY19" fmla="*/ 63618 h 294427"/>
                <a:gd name="connsiteX20" fmla="*/ 76709 w 498195"/>
                <a:gd name="connsiteY20" fmla="*/ 110201 h 294427"/>
                <a:gd name="connsiteX21" fmla="*/ 63390 w 498195"/>
                <a:gd name="connsiteY21" fmla="*/ 98139 h 294427"/>
                <a:gd name="connsiteX22" fmla="*/ 86775 w 498195"/>
                <a:gd name="connsiteY22" fmla="*/ 86446 h 294427"/>
                <a:gd name="connsiteX23" fmla="*/ 190298 w 498195"/>
                <a:gd name="connsiteY23" fmla="*/ 65347 h 294427"/>
                <a:gd name="connsiteX24" fmla="*/ 266915 w 498195"/>
                <a:gd name="connsiteY24" fmla="*/ 54495 h 294427"/>
                <a:gd name="connsiteX25" fmla="*/ 333953 w 498195"/>
                <a:gd name="connsiteY25" fmla="*/ 52900 h 294427"/>
                <a:gd name="connsiteX26" fmla="*/ 442497 w 498195"/>
                <a:gd name="connsiteY26" fmla="*/ 83546 h 294427"/>
                <a:gd name="connsiteX27" fmla="*/ 441240 w 498195"/>
                <a:gd name="connsiteY27" fmla="*/ 96386 h 294427"/>
                <a:gd name="connsiteX28" fmla="*/ 76709 w 498195"/>
                <a:gd name="connsiteY28" fmla="*/ 110201 h 29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98195" h="294427">
                  <a:moveTo>
                    <a:pt x="792" y="63618"/>
                  </a:moveTo>
                  <a:cubicBezTo>
                    <a:pt x="1161" y="64530"/>
                    <a:pt x="1523" y="66251"/>
                    <a:pt x="1648" y="66816"/>
                  </a:cubicBezTo>
                  <a:cubicBezTo>
                    <a:pt x="1979" y="68372"/>
                    <a:pt x="17687" y="180579"/>
                    <a:pt x="18284" y="185419"/>
                  </a:cubicBezTo>
                  <a:cubicBezTo>
                    <a:pt x="19785" y="197489"/>
                    <a:pt x="30810" y="230108"/>
                    <a:pt x="30810" y="230108"/>
                  </a:cubicBezTo>
                  <a:cubicBezTo>
                    <a:pt x="31234" y="233621"/>
                    <a:pt x="33364" y="236709"/>
                    <a:pt x="36499" y="238352"/>
                  </a:cubicBezTo>
                  <a:cubicBezTo>
                    <a:pt x="104378" y="273972"/>
                    <a:pt x="184444" y="294419"/>
                    <a:pt x="259678" y="294427"/>
                  </a:cubicBezTo>
                  <a:cubicBezTo>
                    <a:pt x="326519" y="294427"/>
                    <a:pt x="394177" y="272794"/>
                    <a:pt x="458245" y="244450"/>
                  </a:cubicBezTo>
                  <a:cubicBezTo>
                    <a:pt x="461624" y="242933"/>
                    <a:pt x="471368" y="238422"/>
                    <a:pt x="471839" y="234706"/>
                  </a:cubicBezTo>
                  <a:cubicBezTo>
                    <a:pt x="477812" y="189615"/>
                    <a:pt x="497535" y="73292"/>
                    <a:pt x="498164" y="69323"/>
                  </a:cubicBezTo>
                  <a:cubicBezTo>
                    <a:pt x="498793" y="65355"/>
                    <a:pt x="489913" y="57277"/>
                    <a:pt x="486691" y="54888"/>
                  </a:cubicBezTo>
                  <a:cubicBezTo>
                    <a:pt x="461310" y="36146"/>
                    <a:pt x="431409" y="26835"/>
                    <a:pt x="402861" y="19565"/>
                  </a:cubicBezTo>
                  <a:cubicBezTo>
                    <a:pt x="380795" y="13931"/>
                    <a:pt x="358226" y="9444"/>
                    <a:pt x="335792" y="6222"/>
                  </a:cubicBezTo>
                  <a:cubicBezTo>
                    <a:pt x="334243" y="6003"/>
                    <a:pt x="304650" y="2553"/>
                    <a:pt x="303746" y="2474"/>
                  </a:cubicBezTo>
                  <a:cubicBezTo>
                    <a:pt x="273642" y="-315"/>
                    <a:pt x="243427" y="-748"/>
                    <a:pt x="213936" y="1185"/>
                  </a:cubicBezTo>
                  <a:cubicBezTo>
                    <a:pt x="210282" y="1421"/>
                    <a:pt x="185827" y="3708"/>
                    <a:pt x="183045" y="4038"/>
                  </a:cubicBezTo>
                  <a:cubicBezTo>
                    <a:pt x="164673" y="6199"/>
                    <a:pt x="146435" y="9224"/>
                    <a:pt x="128840" y="13012"/>
                  </a:cubicBezTo>
                  <a:cubicBezTo>
                    <a:pt x="106114" y="17334"/>
                    <a:pt x="83954" y="24312"/>
                    <a:pt x="62517" y="31062"/>
                  </a:cubicBezTo>
                  <a:cubicBezTo>
                    <a:pt x="48027" y="35627"/>
                    <a:pt x="33049" y="40343"/>
                    <a:pt x="18308" y="44083"/>
                  </a:cubicBezTo>
                  <a:cubicBezTo>
                    <a:pt x="15290" y="44853"/>
                    <a:pt x="2560" y="51933"/>
                    <a:pt x="1153" y="54707"/>
                  </a:cubicBezTo>
                  <a:cubicBezTo>
                    <a:pt x="-245" y="57481"/>
                    <a:pt x="-379" y="60734"/>
                    <a:pt x="792" y="63618"/>
                  </a:cubicBezTo>
                  <a:close/>
                  <a:moveTo>
                    <a:pt x="76709" y="110201"/>
                  </a:moveTo>
                  <a:cubicBezTo>
                    <a:pt x="72992" y="106492"/>
                    <a:pt x="62046" y="102265"/>
                    <a:pt x="63390" y="98139"/>
                  </a:cubicBezTo>
                  <a:cubicBezTo>
                    <a:pt x="65787" y="90784"/>
                    <a:pt x="85943" y="86651"/>
                    <a:pt x="86775" y="86446"/>
                  </a:cubicBezTo>
                  <a:cubicBezTo>
                    <a:pt x="124777" y="77260"/>
                    <a:pt x="162025" y="71091"/>
                    <a:pt x="190298" y="65347"/>
                  </a:cubicBezTo>
                  <a:cubicBezTo>
                    <a:pt x="190943" y="65213"/>
                    <a:pt x="251686" y="56389"/>
                    <a:pt x="266915" y="54495"/>
                  </a:cubicBezTo>
                  <a:cubicBezTo>
                    <a:pt x="276463" y="53308"/>
                    <a:pt x="331831" y="52750"/>
                    <a:pt x="333953" y="52900"/>
                  </a:cubicBezTo>
                  <a:cubicBezTo>
                    <a:pt x="370996" y="55501"/>
                    <a:pt x="411615" y="69928"/>
                    <a:pt x="442497" y="83546"/>
                  </a:cubicBezTo>
                  <a:cubicBezTo>
                    <a:pt x="443322" y="84772"/>
                    <a:pt x="449837" y="90571"/>
                    <a:pt x="441240" y="96386"/>
                  </a:cubicBezTo>
                  <a:cubicBezTo>
                    <a:pt x="336090" y="133147"/>
                    <a:pt x="189088" y="147071"/>
                    <a:pt x="76709" y="11020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3" name="Graphic 31">
              <a:extLst>
                <a:ext uri="{FF2B5EF4-FFF2-40B4-BE49-F238E27FC236}">
                  <a16:creationId xmlns:a16="http://schemas.microsoft.com/office/drawing/2014/main" id="{BC2BB4B7-C8BB-4D4E-A6D9-6598D5333073}"/>
                </a:ext>
              </a:extLst>
            </p:cNvPr>
            <p:cNvGrpSpPr/>
            <p:nvPr/>
          </p:nvGrpSpPr>
          <p:grpSpPr>
            <a:xfrm>
              <a:off x="13427094" y="-3783097"/>
              <a:ext cx="1904465" cy="1532454"/>
              <a:chOff x="13427094" y="-3783097"/>
              <a:chExt cx="1904465" cy="1532454"/>
            </a:xfrm>
            <a:solidFill>
              <a:srgbClr val="FFFFFF"/>
            </a:solidFill>
          </p:grpSpPr>
          <p:sp>
            <p:nvSpPr>
              <p:cNvPr id="41" name="Graphic 31">
                <a:extLst>
                  <a:ext uri="{FF2B5EF4-FFF2-40B4-BE49-F238E27FC236}">
                    <a16:creationId xmlns:a16="http://schemas.microsoft.com/office/drawing/2014/main" id="{E113CFDE-6109-4C35-91A3-9FEFE5C39B20}"/>
                  </a:ext>
                </a:extLst>
              </p:cNvPr>
              <p:cNvSpPr/>
              <p:nvPr/>
            </p:nvSpPr>
            <p:spPr>
              <a:xfrm>
                <a:off x="13427094" y="-2833781"/>
                <a:ext cx="844693" cy="322674"/>
              </a:xfrm>
              <a:custGeom>
                <a:avLst/>
                <a:gdLst>
                  <a:gd name="connsiteX0" fmla="*/ 778944 w 844693"/>
                  <a:gd name="connsiteY0" fmla="*/ 245506 h 322674"/>
                  <a:gd name="connsiteX1" fmla="*/ 841196 w 844693"/>
                  <a:gd name="connsiteY1" fmla="*/ 146501 h 322674"/>
                  <a:gd name="connsiteX2" fmla="*/ 773986 w 844693"/>
                  <a:gd name="connsiteY2" fmla="*/ 86355 h 322674"/>
                  <a:gd name="connsiteX3" fmla="*/ 722680 w 844693"/>
                  <a:gd name="connsiteY3" fmla="*/ 129410 h 322674"/>
                  <a:gd name="connsiteX4" fmla="*/ 726515 w 844693"/>
                  <a:gd name="connsiteY4" fmla="*/ 72266 h 322674"/>
                  <a:gd name="connsiteX5" fmla="*/ 683170 w 844693"/>
                  <a:gd name="connsiteY5" fmla="*/ 31576 h 322674"/>
                  <a:gd name="connsiteX6" fmla="*/ 609539 w 844693"/>
                  <a:gd name="connsiteY6" fmla="*/ 3358 h 322674"/>
                  <a:gd name="connsiteX7" fmla="*/ 608950 w 844693"/>
                  <a:gd name="connsiteY7" fmla="*/ 17212 h 322674"/>
                  <a:gd name="connsiteX8" fmla="*/ 611111 w 844693"/>
                  <a:gd name="connsiteY8" fmla="*/ 122699 h 322674"/>
                  <a:gd name="connsiteX9" fmla="*/ 594506 w 844693"/>
                  <a:gd name="connsiteY9" fmla="*/ 33117 h 322674"/>
                  <a:gd name="connsiteX10" fmla="*/ 510786 w 844693"/>
                  <a:gd name="connsiteY10" fmla="*/ 10029 h 322674"/>
                  <a:gd name="connsiteX11" fmla="*/ 455158 w 844693"/>
                  <a:gd name="connsiteY11" fmla="*/ 9063 h 322674"/>
                  <a:gd name="connsiteX12" fmla="*/ 462898 w 844693"/>
                  <a:gd name="connsiteY12" fmla="*/ 31576 h 322674"/>
                  <a:gd name="connsiteX13" fmla="*/ 486842 w 844693"/>
                  <a:gd name="connsiteY13" fmla="*/ 108193 h 322674"/>
                  <a:gd name="connsiteX14" fmla="*/ 446664 w 844693"/>
                  <a:gd name="connsiteY14" fmla="*/ 61304 h 322674"/>
                  <a:gd name="connsiteX15" fmla="*/ 355148 w 844693"/>
                  <a:gd name="connsiteY15" fmla="*/ 62702 h 322674"/>
                  <a:gd name="connsiteX16" fmla="*/ 267805 w 844693"/>
                  <a:gd name="connsiteY16" fmla="*/ 61304 h 322674"/>
                  <a:gd name="connsiteX17" fmla="*/ 278138 w 844693"/>
                  <a:gd name="connsiteY17" fmla="*/ 85735 h 322674"/>
                  <a:gd name="connsiteX18" fmla="*/ 240867 w 844693"/>
                  <a:gd name="connsiteY18" fmla="*/ 85735 h 322674"/>
                  <a:gd name="connsiteX19" fmla="*/ 185145 w 844693"/>
                  <a:gd name="connsiteY19" fmla="*/ 103408 h 322674"/>
                  <a:gd name="connsiteX20" fmla="*/ 133117 w 844693"/>
                  <a:gd name="connsiteY20" fmla="*/ 125827 h 322674"/>
                  <a:gd name="connsiteX21" fmla="*/ 151913 w 844693"/>
                  <a:gd name="connsiteY21" fmla="*/ 146187 h 322674"/>
                  <a:gd name="connsiteX22" fmla="*/ 150522 w 844693"/>
                  <a:gd name="connsiteY22" fmla="*/ 152655 h 322674"/>
                  <a:gd name="connsiteX23" fmla="*/ 63274 w 844693"/>
                  <a:gd name="connsiteY23" fmla="*/ 178453 h 322674"/>
                  <a:gd name="connsiteX24" fmla="*/ 0 w 844693"/>
                  <a:gd name="connsiteY24" fmla="*/ 229821 h 322674"/>
                  <a:gd name="connsiteX25" fmla="*/ 93339 w 844693"/>
                  <a:gd name="connsiteY25" fmla="*/ 219488 h 322674"/>
                  <a:gd name="connsiteX26" fmla="*/ 192634 w 844693"/>
                  <a:gd name="connsiteY26" fmla="*/ 194114 h 322674"/>
                  <a:gd name="connsiteX27" fmla="*/ 212994 w 844693"/>
                  <a:gd name="connsiteY27" fmla="*/ 203198 h 322674"/>
                  <a:gd name="connsiteX28" fmla="*/ 158812 w 844693"/>
                  <a:gd name="connsiteY28" fmla="*/ 232705 h 322674"/>
                  <a:gd name="connsiteX29" fmla="*/ 125918 w 844693"/>
                  <a:gd name="connsiteY29" fmla="*/ 250810 h 322674"/>
                  <a:gd name="connsiteX30" fmla="*/ 183157 w 844693"/>
                  <a:gd name="connsiteY30" fmla="*/ 265096 h 322674"/>
                  <a:gd name="connsiteX31" fmla="*/ 305390 w 844693"/>
                  <a:gd name="connsiteY31" fmla="*/ 211653 h 322674"/>
                  <a:gd name="connsiteX32" fmla="*/ 379084 w 844693"/>
                  <a:gd name="connsiteY32" fmla="*/ 194389 h 322674"/>
                  <a:gd name="connsiteX33" fmla="*/ 352743 w 844693"/>
                  <a:gd name="connsiteY33" fmla="*/ 232697 h 322674"/>
                  <a:gd name="connsiteX34" fmla="*/ 300070 w 844693"/>
                  <a:gd name="connsiteY34" fmla="*/ 271006 h 322674"/>
                  <a:gd name="connsiteX35" fmla="*/ 407499 w 844693"/>
                  <a:gd name="connsiteY35" fmla="*/ 281496 h 322674"/>
                  <a:gd name="connsiteX36" fmla="*/ 536238 w 844693"/>
                  <a:gd name="connsiteY36" fmla="*/ 229648 h 322674"/>
                  <a:gd name="connsiteX37" fmla="*/ 479652 w 844693"/>
                  <a:gd name="connsiteY37" fmla="*/ 292553 h 322674"/>
                  <a:gd name="connsiteX38" fmla="*/ 608596 w 844693"/>
                  <a:gd name="connsiteY38" fmla="*/ 320339 h 322674"/>
                  <a:gd name="connsiteX39" fmla="*/ 658401 w 844693"/>
                  <a:gd name="connsiteY39" fmla="*/ 261450 h 322674"/>
                  <a:gd name="connsiteX40" fmla="*/ 673433 w 844693"/>
                  <a:gd name="connsiteY40" fmla="*/ 300607 h 322674"/>
                  <a:gd name="connsiteX41" fmla="*/ 740628 w 844693"/>
                  <a:gd name="connsiteY41" fmla="*/ 311711 h 322674"/>
                  <a:gd name="connsiteX42" fmla="*/ 776131 w 844693"/>
                  <a:gd name="connsiteY42" fmla="*/ 256115 h 322674"/>
                  <a:gd name="connsiteX43" fmla="*/ 778944 w 844693"/>
                  <a:gd name="connsiteY43" fmla="*/ 245506 h 322674"/>
                  <a:gd name="connsiteX44" fmla="*/ 343754 w 844693"/>
                  <a:gd name="connsiteY44" fmla="*/ 127619 h 322674"/>
                  <a:gd name="connsiteX45" fmla="*/ 313854 w 844693"/>
                  <a:gd name="connsiteY45" fmla="*/ 115486 h 322674"/>
                  <a:gd name="connsiteX46" fmla="*/ 294986 w 844693"/>
                  <a:gd name="connsiteY46" fmla="*/ 93876 h 322674"/>
                  <a:gd name="connsiteX47" fmla="*/ 298821 w 844693"/>
                  <a:gd name="connsiteY47" fmla="*/ 89169 h 322674"/>
                  <a:gd name="connsiteX48" fmla="*/ 326387 w 844693"/>
                  <a:gd name="connsiteY48" fmla="*/ 98253 h 322674"/>
                  <a:gd name="connsiteX49" fmla="*/ 346873 w 844693"/>
                  <a:gd name="connsiteY49" fmla="*/ 124137 h 322674"/>
                  <a:gd name="connsiteX50" fmla="*/ 343754 w 844693"/>
                  <a:gd name="connsiteY50" fmla="*/ 127619 h 322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44693" h="322674">
                    <a:moveTo>
                      <a:pt x="778944" y="245506"/>
                    </a:moveTo>
                    <a:cubicBezTo>
                      <a:pt x="866900" y="216792"/>
                      <a:pt x="841196" y="146501"/>
                      <a:pt x="841196" y="146501"/>
                    </a:cubicBezTo>
                    <a:cubicBezTo>
                      <a:pt x="815948" y="99746"/>
                      <a:pt x="792405" y="83919"/>
                      <a:pt x="773986" y="86355"/>
                    </a:cubicBezTo>
                    <a:cubicBezTo>
                      <a:pt x="745233" y="90167"/>
                      <a:pt x="727395" y="132860"/>
                      <a:pt x="722680" y="129410"/>
                    </a:cubicBezTo>
                    <a:cubicBezTo>
                      <a:pt x="710084" y="120185"/>
                      <a:pt x="732762" y="95329"/>
                      <a:pt x="726515" y="72266"/>
                    </a:cubicBezTo>
                    <a:cubicBezTo>
                      <a:pt x="721753" y="54703"/>
                      <a:pt x="698697" y="46067"/>
                      <a:pt x="683170" y="31576"/>
                    </a:cubicBezTo>
                    <a:cubicBezTo>
                      <a:pt x="655258" y="5527"/>
                      <a:pt x="616745" y="-92"/>
                      <a:pt x="609539" y="3358"/>
                    </a:cubicBezTo>
                    <a:cubicBezTo>
                      <a:pt x="605830" y="5134"/>
                      <a:pt x="608910" y="12127"/>
                      <a:pt x="608950" y="17212"/>
                    </a:cubicBezTo>
                    <a:cubicBezTo>
                      <a:pt x="609052" y="32354"/>
                      <a:pt x="644390" y="119611"/>
                      <a:pt x="611111" y="122699"/>
                    </a:cubicBezTo>
                    <a:cubicBezTo>
                      <a:pt x="577651" y="125803"/>
                      <a:pt x="599300" y="73822"/>
                      <a:pt x="594506" y="33117"/>
                    </a:cubicBezTo>
                    <a:cubicBezTo>
                      <a:pt x="589721" y="-7588"/>
                      <a:pt x="510786" y="10029"/>
                      <a:pt x="510786" y="10029"/>
                    </a:cubicBezTo>
                    <a:cubicBezTo>
                      <a:pt x="480839" y="-4940"/>
                      <a:pt x="459944" y="-1357"/>
                      <a:pt x="455158" y="9063"/>
                    </a:cubicBezTo>
                    <a:cubicBezTo>
                      <a:pt x="452290" y="15302"/>
                      <a:pt x="458412" y="25298"/>
                      <a:pt x="462898" y="31576"/>
                    </a:cubicBezTo>
                    <a:cubicBezTo>
                      <a:pt x="474874" y="48338"/>
                      <a:pt x="510786" y="96225"/>
                      <a:pt x="486842" y="108193"/>
                    </a:cubicBezTo>
                    <a:cubicBezTo>
                      <a:pt x="462898" y="120161"/>
                      <a:pt x="446664" y="61304"/>
                      <a:pt x="446664" y="61304"/>
                    </a:cubicBezTo>
                    <a:cubicBezTo>
                      <a:pt x="432252" y="35930"/>
                      <a:pt x="355148" y="62702"/>
                      <a:pt x="355148" y="62702"/>
                    </a:cubicBezTo>
                    <a:cubicBezTo>
                      <a:pt x="355148" y="62702"/>
                      <a:pt x="270359" y="51725"/>
                      <a:pt x="267805" y="61304"/>
                    </a:cubicBezTo>
                    <a:cubicBezTo>
                      <a:pt x="266312" y="66891"/>
                      <a:pt x="294774" y="78521"/>
                      <a:pt x="278138" y="85735"/>
                    </a:cubicBezTo>
                    <a:cubicBezTo>
                      <a:pt x="272197" y="88312"/>
                      <a:pt x="257691" y="83487"/>
                      <a:pt x="240867" y="85735"/>
                    </a:cubicBezTo>
                    <a:cubicBezTo>
                      <a:pt x="224043" y="87982"/>
                      <a:pt x="204901" y="97302"/>
                      <a:pt x="185145" y="103408"/>
                    </a:cubicBezTo>
                    <a:cubicBezTo>
                      <a:pt x="154750" y="112806"/>
                      <a:pt x="136723" y="118409"/>
                      <a:pt x="133117" y="125827"/>
                    </a:cubicBezTo>
                    <a:cubicBezTo>
                      <a:pt x="129109" y="134070"/>
                      <a:pt x="143898" y="141284"/>
                      <a:pt x="151913" y="146187"/>
                    </a:cubicBezTo>
                    <a:cubicBezTo>
                      <a:pt x="154758" y="147932"/>
                      <a:pt x="153831" y="152238"/>
                      <a:pt x="150522" y="152655"/>
                    </a:cubicBezTo>
                    <a:cubicBezTo>
                      <a:pt x="122304" y="156214"/>
                      <a:pt x="85811" y="166218"/>
                      <a:pt x="63274" y="178453"/>
                    </a:cubicBezTo>
                    <a:cubicBezTo>
                      <a:pt x="19787" y="202051"/>
                      <a:pt x="0" y="229821"/>
                      <a:pt x="0" y="229821"/>
                    </a:cubicBezTo>
                    <a:cubicBezTo>
                      <a:pt x="9705" y="239722"/>
                      <a:pt x="51085" y="231236"/>
                      <a:pt x="93339" y="219488"/>
                    </a:cubicBezTo>
                    <a:cubicBezTo>
                      <a:pt x="132079" y="208714"/>
                      <a:pt x="172022" y="195261"/>
                      <a:pt x="192634" y="194114"/>
                    </a:cubicBezTo>
                    <a:cubicBezTo>
                      <a:pt x="206425" y="193344"/>
                      <a:pt x="217324" y="197846"/>
                      <a:pt x="212994" y="203198"/>
                    </a:cubicBezTo>
                    <a:cubicBezTo>
                      <a:pt x="203785" y="214576"/>
                      <a:pt x="158812" y="232705"/>
                      <a:pt x="158812" y="232705"/>
                    </a:cubicBezTo>
                    <a:cubicBezTo>
                      <a:pt x="158812" y="232705"/>
                      <a:pt x="124245" y="241860"/>
                      <a:pt x="125918" y="250810"/>
                    </a:cubicBezTo>
                    <a:cubicBezTo>
                      <a:pt x="127592" y="259761"/>
                      <a:pt x="156659" y="265733"/>
                      <a:pt x="183157" y="265096"/>
                    </a:cubicBezTo>
                    <a:cubicBezTo>
                      <a:pt x="201388" y="264656"/>
                      <a:pt x="257157" y="235778"/>
                      <a:pt x="305390" y="211653"/>
                    </a:cubicBezTo>
                    <a:cubicBezTo>
                      <a:pt x="336540" y="196079"/>
                      <a:pt x="367658" y="194389"/>
                      <a:pt x="379084" y="194389"/>
                    </a:cubicBezTo>
                    <a:cubicBezTo>
                      <a:pt x="407821" y="194389"/>
                      <a:pt x="374298" y="225515"/>
                      <a:pt x="352743" y="232697"/>
                    </a:cubicBezTo>
                    <a:cubicBezTo>
                      <a:pt x="331196" y="239880"/>
                      <a:pt x="295277" y="259038"/>
                      <a:pt x="300070" y="271006"/>
                    </a:cubicBezTo>
                    <a:cubicBezTo>
                      <a:pt x="304864" y="282974"/>
                      <a:pt x="369293" y="285150"/>
                      <a:pt x="407499" y="281496"/>
                    </a:cubicBezTo>
                    <a:cubicBezTo>
                      <a:pt x="456675" y="276797"/>
                      <a:pt x="509615" y="221979"/>
                      <a:pt x="536238" y="229648"/>
                    </a:cubicBezTo>
                    <a:cubicBezTo>
                      <a:pt x="557447" y="235754"/>
                      <a:pt x="496405" y="273395"/>
                      <a:pt x="479652" y="292553"/>
                    </a:cubicBezTo>
                    <a:cubicBezTo>
                      <a:pt x="462891" y="311711"/>
                      <a:pt x="581658" y="329109"/>
                      <a:pt x="608596" y="320339"/>
                    </a:cubicBezTo>
                    <a:cubicBezTo>
                      <a:pt x="641946" y="309479"/>
                      <a:pt x="652421" y="261764"/>
                      <a:pt x="658401" y="261450"/>
                    </a:cubicBezTo>
                    <a:cubicBezTo>
                      <a:pt x="664381" y="261144"/>
                      <a:pt x="672813" y="275972"/>
                      <a:pt x="673433" y="300607"/>
                    </a:cubicBezTo>
                    <a:cubicBezTo>
                      <a:pt x="674062" y="325352"/>
                      <a:pt x="740628" y="311711"/>
                      <a:pt x="740628" y="311711"/>
                    </a:cubicBezTo>
                    <a:cubicBezTo>
                      <a:pt x="805277" y="299138"/>
                      <a:pt x="788539" y="269929"/>
                      <a:pt x="776131" y="256115"/>
                    </a:cubicBezTo>
                    <a:cubicBezTo>
                      <a:pt x="772972" y="252586"/>
                      <a:pt x="774434" y="246983"/>
                      <a:pt x="778944" y="245506"/>
                    </a:cubicBezTo>
                    <a:close/>
                    <a:moveTo>
                      <a:pt x="343754" y="127619"/>
                    </a:moveTo>
                    <a:cubicBezTo>
                      <a:pt x="336996" y="125945"/>
                      <a:pt x="324022" y="122118"/>
                      <a:pt x="313854" y="115486"/>
                    </a:cubicBezTo>
                    <a:cubicBezTo>
                      <a:pt x="304361" y="109293"/>
                      <a:pt x="298129" y="99699"/>
                      <a:pt x="294986" y="93876"/>
                    </a:cubicBezTo>
                    <a:cubicBezTo>
                      <a:pt x="293902" y="91872"/>
                      <a:pt x="296605" y="88650"/>
                      <a:pt x="298821" y="89169"/>
                    </a:cubicBezTo>
                    <a:cubicBezTo>
                      <a:pt x="306750" y="91031"/>
                      <a:pt x="317295" y="93601"/>
                      <a:pt x="326387" y="98253"/>
                    </a:cubicBezTo>
                    <a:cubicBezTo>
                      <a:pt x="335534" y="102936"/>
                      <a:pt x="344469" y="117442"/>
                      <a:pt x="346873" y="124137"/>
                    </a:cubicBezTo>
                    <a:cubicBezTo>
                      <a:pt x="347588" y="126149"/>
                      <a:pt x="345812" y="128129"/>
                      <a:pt x="343754" y="12761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Graphic 31">
                <a:extLst>
                  <a:ext uri="{FF2B5EF4-FFF2-40B4-BE49-F238E27FC236}">
                    <a16:creationId xmlns:a16="http://schemas.microsoft.com/office/drawing/2014/main" id="{E3D4981B-AE4C-43A0-A9DA-02023572AFB7}"/>
                  </a:ext>
                </a:extLst>
              </p:cNvPr>
              <p:cNvSpPr/>
              <p:nvPr/>
            </p:nvSpPr>
            <p:spPr>
              <a:xfrm>
                <a:off x="13538357" y="-3783097"/>
                <a:ext cx="774031" cy="263225"/>
              </a:xfrm>
              <a:custGeom>
                <a:avLst/>
                <a:gdLst>
                  <a:gd name="connsiteX0" fmla="*/ 753806 w 774031"/>
                  <a:gd name="connsiteY0" fmla="*/ 212941 h 263225"/>
                  <a:gd name="connsiteX1" fmla="*/ 734648 w 774031"/>
                  <a:gd name="connsiteY1" fmla="*/ 135680 h 263225"/>
                  <a:gd name="connsiteX2" fmla="*/ 670125 w 774031"/>
                  <a:gd name="connsiteY2" fmla="*/ 138226 h 263225"/>
                  <a:gd name="connsiteX3" fmla="*/ 669080 w 774031"/>
                  <a:gd name="connsiteY3" fmla="*/ 129559 h 263225"/>
                  <a:gd name="connsiteX4" fmla="*/ 703601 w 774031"/>
                  <a:gd name="connsiteY4" fmla="*/ 61468 h 263225"/>
                  <a:gd name="connsiteX5" fmla="*/ 663139 w 774031"/>
                  <a:gd name="connsiteY5" fmla="*/ 37996 h 263225"/>
                  <a:gd name="connsiteX6" fmla="*/ 622191 w 774031"/>
                  <a:gd name="connsiteY6" fmla="*/ 85412 h 263225"/>
                  <a:gd name="connsiteX7" fmla="*/ 569282 w 774031"/>
                  <a:gd name="connsiteY7" fmla="*/ 153558 h 263225"/>
                  <a:gd name="connsiteX8" fmla="*/ 565832 w 774031"/>
                  <a:gd name="connsiteY8" fmla="*/ 92437 h 263225"/>
                  <a:gd name="connsiteX9" fmla="*/ 605924 w 774031"/>
                  <a:gd name="connsiteY9" fmla="*/ 49422 h 263225"/>
                  <a:gd name="connsiteX10" fmla="*/ 549487 w 774031"/>
                  <a:gd name="connsiteY10" fmla="*/ 16920 h 263225"/>
                  <a:gd name="connsiteX11" fmla="*/ 470607 w 774031"/>
                  <a:gd name="connsiteY11" fmla="*/ 93695 h 263225"/>
                  <a:gd name="connsiteX12" fmla="*/ 478127 w 774031"/>
                  <a:gd name="connsiteY12" fmla="*/ 41068 h 263225"/>
                  <a:gd name="connsiteX13" fmla="*/ 449885 w 774031"/>
                  <a:gd name="connsiteY13" fmla="*/ 11813 h 263225"/>
                  <a:gd name="connsiteX14" fmla="*/ 387547 w 774031"/>
                  <a:gd name="connsiteY14" fmla="*/ 8787 h 263225"/>
                  <a:gd name="connsiteX15" fmla="*/ 369128 w 774031"/>
                  <a:gd name="connsiteY15" fmla="*/ 136 h 263225"/>
                  <a:gd name="connsiteX16" fmla="*/ 363603 w 774031"/>
                  <a:gd name="connsiteY16" fmla="*/ 32723 h 263225"/>
                  <a:gd name="connsiteX17" fmla="*/ 337263 w 774031"/>
                  <a:gd name="connsiteY17" fmla="*/ 63849 h 263225"/>
                  <a:gd name="connsiteX18" fmla="*/ 316502 w 774031"/>
                  <a:gd name="connsiteY18" fmla="*/ 23521 h 263225"/>
                  <a:gd name="connsiteX19" fmla="*/ 247484 w 774031"/>
                  <a:gd name="connsiteY19" fmla="*/ 18186 h 263225"/>
                  <a:gd name="connsiteX20" fmla="*/ 200877 w 774031"/>
                  <a:gd name="connsiteY20" fmla="*/ 26484 h 263225"/>
                  <a:gd name="connsiteX21" fmla="*/ 205584 w 774031"/>
                  <a:gd name="connsiteY21" fmla="*/ 47088 h 263225"/>
                  <a:gd name="connsiteX22" fmla="*/ 220035 w 774031"/>
                  <a:gd name="connsiteY22" fmla="*/ 69460 h 263225"/>
                  <a:gd name="connsiteX23" fmla="*/ 172062 w 774031"/>
                  <a:gd name="connsiteY23" fmla="*/ 66246 h 263225"/>
                  <a:gd name="connsiteX24" fmla="*/ 393 w 774031"/>
                  <a:gd name="connsiteY24" fmla="*/ 52031 h 263225"/>
                  <a:gd name="connsiteX25" fmla="*/ 102674 w 774031"/>
                  <a:gd name="connsiteY25" fmla="*/ 94936 h 263225"/>
                  <a:gd name="connsiteX26" fmla="*/ 107420 w 774031"/>
                  <a:gd name="connsiteY26" fmla="*/ 106920 h 263225"/>
                  <a:gd name="connsiteX27" fmla="*/ 102548 w 774031"/>
                  <a:gd name="connsiteY27" fmla="*/ 117159 h 263225"/>
                  <a:gd name="connsiteX28" fmla="*/ 282201 w 774031"/>
                  <a:gd name="connsiteY28" fmla="*/ 130895 h 263225"/>
                  <a:gd name="connsiteX29" fmla="*/ 294098 w 774031"/>
                  <a:gd name="connsiteY29" fmla="*/ 152913 h 263225"/>
                  <a:gd name="connsiteX30" fmla="*/ 225780 w 774031"/>
                  <a:gd name="connsiteY30" fmla="*/ 173981 h 263225"/>
                  <a:gd name="connsiteX31" fmla="*/ 392340 w 774031"/>
                  <a:gd name="connsiteY31" fmla="*/ 200329 h 263225"/>
                  <a:gd name="connsiteX32" fmla="*/ 456274 w 774031"/>
                  <a:gd name="connsiteY32" fmla="*/ 203991 h 263225"/>
                  <a:gd name="connsiteX33" fmla="*/ 411498 w 774031"/>
                  <a:gd name="connsiteY33" fmla="*/ 238637 h 263225"/>
                  <a:gd name="connsiteX34" fmla="*/ 545668 w 774031"/>
                  <a:gd name="connsiteY34" fmla="*/ 256342 h 263225"/>
                  <a:gd name="connsiteX35" fmla="*/ 753806 w 774031"/>
                  <a:gd name="connsiteY35" fmla="*/ 212941 h 263225"/>
                  <a:gd name="connsiteX36" fmla="*/ 431364 w 774031"/>
                  <a:gd name="connsiteY36" fmla="*/ 112059 h 263225"/>
                  <a:gd name="connsiteX37" fmla="*/ 439702 w 774031"/>
                  <a:gd name="connsiteY37" fmla="*/ 146320 h 263225"/>
                  <a:gd name="connsiteX38" fmla="*/ 423757 w 774031"/>
                  <a:gd name="connsiteY38" fmla="*/ 143704 h 263225"/>
                  <a:gd name="connsiteX39" fmla="*/ 414226 w 774031"/>
                  <a:gd name="connsiteY39" fmla="*/ 112915 h 263225"/>
                  <a:gd name="connsiteX40" fmla="*/ 431364 w 774031"/>
                  <a:gd name="connsiteY40" fmla="*/ 112059 h 263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774031" h="263225">
                    <a:moveTo>
                      <a:pt x="753806" y="212941"/>
                    </a:moveTo>
                    <a:cubicBezTo>
                      <a:pt x="787329" y="174633"/>
                      <a:pt x="777978" y="121614"/>
                      <a:pt x="734648" y="135680"/>
                    </a:cubicBezTo>
                    <a:cubicBezTo>
                      <a:pt x="701715" y="146375"/>
                      <a:pt x="680522" y="142163"/>
                      <a:pt x="670125" y="138226"/>
                    </a:cubicBezTo>
                    <a:cubicBezTo>
                      <a:pt x="666432" y="136828"/>
                      <a:pt x="665851" y="131838"/>
                      <a:pt x="669080" y="129559"/>
                    </a:cubicBezTo>
                    <a:cubicBezTo>
                      <a:pt x="694061" y="111918"/>
                      <a:pt x="725045" y="96154"/>
                      <a:pt x="703601" y="61468"/>
                    </a:cubicBezTo>
                    <a:cubicBezTo>
                      <a:pt x="693778" y="45579"/>
                      <a:pt x="678463" y="33564"/>
                      <a:pt x="663139" y="37996"/>
                    </a:cubicBezTo>
                    <a:cubicBezTo>
                      <a:pt x="648484" y="42232"/>
                      <a:pt x="633899" y="62003"/>
                      <a:pt x="622191" y="85412"/>
                    </a:cubicBezTo>
                    <a:cubicBezTo>
                      <a:pt x="598247" y="133299"/>
                      <a:pt x="569282" y="153558"/>
                      <a:pt x="569282" y="153558"/>
                    </a:cubicBezTo>
                    <a:cubicBezTo>
                      <a:pt x="540356" y="150069"/>
                      <a:pt x="546053" y="117701"/>
                      <a:pt x="565832" y="92437"/>
                    </a:cubicBezTo>
                    <a:cubicBezTo>
                      <a:pt x="582397" y="71291"/>
                      <a:pt x="604832" y="62513"/>
                      <a:pt x="605924" y="49422"/>
                    </a:cubicBezTo>
                    <a:cubicBezTo>
                      <a:pt x="608321" y="20692"/>
                      <a:pt x="590192" y="4945"/>
                      <a:pt x="549487" y="16920"/>
                    </a:cubicBezTo>
                    <a:cubicBezTo>
                      <a:pt x="508782" y="28888"/>
                      <a:pt x="504177" y="92131"/>
                      <a:pt x="470607" y="93695"/>
                    </a:cubicBezTo>
                    <a:cubicBezTo>
                      <a:pt x="443151" y="94975"/>
                      <a:pt x="454027" y="66073"/>
                      <a:pt x="478127" y="41068"/>
                    </a:cubicBezTo>
                    <a:cubicBezTo>
                      <a:pt x="502653" y="15632"/>
                      <a:pt x="473507" y="1597"/>
                      <a:pt x="449885" y="11813"/>
                    </a:cubicBezTo>
                    <a:cubicBezTo>
                      <a:pt x="427796" y="21360"/>
                      <a:pt x="421070" y="25549"/>
                      <a:pt x="387547" y="8787"/>
                    </a:cubicBezTo>
                    <a:cubicBezTo>
                      <a:pt x="379720" y="4874"/>
                      <a:pt x="372923" y="-965"/>
                      <a:pt x="369128" y="136"/>
                    </a:cubicBezTo>
                    <a:cubicBezTo>
                      <a:pt x="356665" y="3758"/>
                      <a:pt x="363603" y="32723"/>
                      <a:pt x="363603" y="32723"/>
                    </a:cubicBezTo>
                    <a:cubicBezTo>
                      <a:pt x="366000" y="71032"/>
                      <a:pt x="337263" y="63849"/>
                      <a:pt x="337263" y="63849"/>
                    </a:cubicBezTo>
                    <a:cubicBezTo>
                      <a:pt x="326521" y="59016"/>
                      <a:pt x="325861" y="32000"/>
                      <a:pt x="316502" y="23521"/>
                    </a:cubicBezTo>
                    <a:cubicBezTo>
                      <a:pt x="303818" y="12041"/>
                      <a:pt x="283285" y="11302"/>
                      <a:pt x="247484" y="18186"/>
                    </a:cubicBezTo>
                    <a:cubicBezTo>
                      <a:pt x="226919" y="22138"/>
                      <a:pt x="207124" y="22240"/>
                      <a:pt x="200877" y="26484"/>
                    </a:cubicBezTo>
                    <a:cubicBezTo>
                      <a:pt x="188202" y="35096"/>
                      <a:pt x="205584" y="47088"/>
                      <a:pt x="205584" y="47088"/>
                    </a:cubicBezTo>
                    <a:cubicBezTo>
                      <a:pt x="215312" y="58309"/>
                      <a:pt x="223116" y="66128"/>
                      <a:pt x="220035" y="69460"/>
                    </a:cubicBezTo>
                    <a:cubicBezTo>
                      <a:pt x="212476" y="77640"/>
                      <a:pt x="172062" y="66246"/>
                      <a:pt x="172062" y="66246"/>
                    </a:cubicBezTo>
                    <a:cubicBezTo>
                      <a:pt x="81080" y="30334"/>
                      <a:pt x="4864" y="39898"/>
                      <a:pt x="393" y="52031"/>
                    </a:cubicBezTo>
                    <a:cubicBezTo>
                      <a:pt x="-6247" y="70049"/>
                      <a:pt x="73073" y="87817"/>
                      <a:pt x="102674" y="94936"/>
                    </a:cubicBezTo>
                    <a:cubicBezTo>
                      <a:pt x="107978" y="96209"/>
                      <a:pt x="110407" y="102354"/>
                      <a:pt x="107420" y="106920"/>
                    </a:cubicBezTo>
                    <a:lnTo>
                      <a:pt x="102548" y="117159"/>
                    </a:lnTo>
                    <a:cubicBezTo>
                      <a:pt x="80444" y="156732"/>
                      <a:pt x="243893" y="130895"/>
                      <a:pt x="282201" y="130895"/>
                    </a:cubicBezTo>
                    <a:cubicBezTo>
                      <a:pt x="320509" y="130895"/>
                      <a:pt x="294098" y="152913"/>
                      <a:pt x="294098" y="152913"/>
                    </a:cubicBezTo>
                    <a:cubicBezTo>
                      <a:pt x="242384" y="156748"/>
                      <a:pt x="225780" y="173981"/>
                      <a:pt x="225780" y="173981"/>
                    </a:cubicBezTo>
                    <a:cubicBezTo>
                      <a:pt x="221953" y="221868"/>
                      <a:pt x="327692" y="221876"/>
                      <a:pt x="392340" y="200329"/>
                    </a:cubicBezTo>
                    <a:cubicBezTo>
                      <a:pt x="456989" y="178782"/>
                      <a:pt x="456274" y="203991"/>
                      <a:pt x="456274" y="203991"/>
                    </a:cubicBezTo>
                    <a:cubicBezTo>
                      <a:pt x="419239" y="214843"/>
                      <a:pt x="411498" y="238637"/>
                      <a:pt x="411498" y="238637"/>
                    </a:cubicBezTo>
                    <a:cubicBezTo>
                      <a:pt x="407137" y="280372"/>
                      <a:pt x="545668" y="256342"/>
                      <a:pt x="545668" y="256342"/>
                    </a:cubicBezTo>
                    <a:cubicBezTo>
                      <a:pt x="651006" y="265929"/>
                      <a:pt x="720284" y="251250"/>
                      <a:pt x="753806" y="212941"/>
                    </a:cubicBezTo>
                    <a:close/>
                    <a:moveTo>
                      <a:pt x="431364" y="112059"/>
                    </a:moveTo>
                    <a:cubicBezTo>
                      <a:pt x="439285" y="119170"/>
                      <a:pt x="461421" y="133126"/>
                      <a:pt x="439702" y="146320"/>
                    </a:cubicBezTo>
                    <a:cubicBezTo>
                      <a:pt x="435639" y="148788"/>
                      <a:pt x="427851" y="146124"/>
                      <a:pt x="423757" y="143704"/>
                    </a:cubicBezTo>
                    <a:cubicBezTo>
                      <a:pt x="414634" y="138313"/>
                      <a:pt x="399122" y="125921"/>
                      <a:pt x="414226" y="112915"/>
                    </a:cubicBezTo>
                    <a:cubicBezTo>
                      <a:pt x="414226" y="112907"/>
                      <a:pt x="425227" y="106542"/>
                      <a:pt x="431364" y="1120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Graphic 31">
                <a:extLst>
                  <a:ext uri="{FF2B5EF4-FFF2-40B4-BE49-F238E27FC236}">
                    <a16:creationId xmlns:a16="http://schemas.microsoft.com/office/drawing/2014/main" id="{38AC1FE5-6B2A-4648-A6E9-AC071346E37A}"/>
                  </a:ext>
                </a:extLst>
              </p:cNvPr>
              <p:cNvSpPr/>
              <p:nvPr/>
            </p:nvSpPr>
            <p:spPr>
              <a:xfrm>
                <a:off x="13510074" y="-3525465"/>
                <a:ext cx="641244" cy="324527"/>
              </a:xfrm>
              <a:custGeom>
                <a:avLst/>
                <a:gdLst>
                  <a:gd name="connsiteX0" fmla="*/ 325 w 641244"/>
                  <a:gd name="connsiteY0" fmla="*/ 173043 h 324527"/>
                  <a:gd name="connsiteX1" fmla="*/ 6996 w 641244"/>
                  <a:gd name="connsiteY1" fmla="*/ 181710 h 324527"/>
                  <a:gd name="connsiteX2" fmla="*/ 83015 w 641244"/>
                  <a:gd name="connsiteY2" fmla="*/ 177357 h 324527"/>
                  <a:gd name="connsiteX3" fmla="*/ 178979 w 641244"/>
                  <a:gd name="connsiteY3" fmla="*/ 212357 h 324527"/>
                  <a:gd name="connsiteX4" fmla="*/ 297589 w 641244"/>
                  <a:gd name="connsiteY4" fmla="*/ 199831 h 324527"/>
                  <a:gd name="connsiteX5" fmla="*/ 322649 w 641244"/>
                  <a:gd name="connsiteY5" fmla="*/ 249950 h 324527"/>
                  <a:gd name="connsiteX6" fmla="*/ 248570 w 641244"/>
                  <a:gd name="connsiteY6" fmla="*/ 305782 h 324527"/>
                  <a:gd name="connsiteX7" fmla="*/ 249678 w 641244"/>
                  <a:gd name="connsiteY7" fmla="*/ 315919 h 324527"/>
                  <a:gd name="connsiteX8" fmla="*/ 391895 w 641244"/>
                  <a:gd name="connsiteY8" fmla="*/ 294679 h 324527"/>
                  <a:gd name="connsiteX9" fmla="*/ 449361 w 641244"/>
                  <a:gd name="connsiteY9" fmla="*/ 275521 h 324527"/>
                  <a:gd name="connsiteX10" fmla="*/ 506828 w 641244"/>
                  <a:gd name="connsiteY10" fmla="*/ 311432 h 324527"/>
                  <a:gd name="connsiteX11" fmla="*/ 581613 w 641244"/>
                  <a:gd name="connsiteY11" fmla="*/ 300085 h 324527"/>
                  <a:gd name="connsiteX12" fmla="*/ 637147 w 641244"/>
                  <a:gd name="connsiteY12" fmla="*/ 269148 h 324527"/>
                  <a:gd name="connsiteX13" fmla="*/ 514010 w 641244"/>
                  <a:gd name="connsiteY13" fmla="*/ 232419 h 324527"/>
                  <a:gd name="connsiteX14" fmla="*/ 485281 w 641244"/>
                  <a:gd name="connsiteY14" fmla="*/ 215658 h 324527"/>
                  <a:gd name="connsiteX15" fmla="*/ 538582 w 641244"/>
                  <a:gd name="connsiteY15" fmla="*/ 126318 h 324527"/>
                  <a:gd name="connsiteX16" fmla="*/ 423311 w 641244"/>
                  <a:gd name="connsiteY16" fmla="*/ 49474 h 324527"/>
                  <a:gd name="connsiteX17" fmla="*/ 309612 w 641244"/>
                  <a:gd name="connsiteY17" fmla="*/ 27455 h 324527"/>
                  <a:gd name="connsiteX18" fmla="*/ 183584 w 641244"/>
                  <a:gd name="connsiteY18" fmla="*/ 8132 h 324527"/>
                  <a:gd name="connsiteX19" fmla="*/ 49501 w 641244"/>
                  <a:gd name="connsiteY19" fmla="*/ 52845 h 324527"/>
                  <a:gd name="connsiteX20" fmla="*/ 4010 w 641244"/>
                  <a:gd name="connsiteY20" fmla="*/ 119883 h 324527"/>
                  <a:gd name="connsiteX21" fmla="*/ 325 w 641244"/>
                  <a:gd name="connsiteY21" fmla="*/ 173043 h 324527"/>
                  <a:gd name="connsiteX22" fmla="*/ 424529 w 641244"/>
                  <a:gd name="connsiteY22" fmla="*/ 79735 h 324527"/>
                  <a:gd name="connsiteX23" fmla="*/ 440835 w 641244"/>
                  <a:gd name="connsiteY23" fmla="*/ 163495 h 324527"/>
                  <a:gd name="connsiteX24" fmla="*/ 432898 w 641244"/>
                  <a:gd name="connsiteY24" fmla="*/ 166002 h 324527"/>
                  <a:gd name="connsiteX25" fmla="*/ 424529 w 641244"/>
                  <a:gd name="connsiteY25" fmla="*/ 79735 h 324527"/>
                  <a:gd name="connsiteX26" fmla="*/ 268774 w 641244"/>
                  <a:gd name="connsiteY26" fmla="*/ 69520 h 324527"/>
                  <a:gd name="connsiteX27" fmla="*/ 339167 w 641244"/>
                  <a:gd name="connsiteY27" fmla="*/ 140581 h 324527"/>
                  <a:gd name="connsiteX28" fmla="*/ 333422 w 641244"/>
                  <a:gd name="connsiteY28" fmla="*/ 142498 h 324527"/>
                  <a:gd name="connsiteX29" fmla="*/ 268774 w 641244"/>
                  <a:gd name="connsiteY29" fmla="*/ 69520 h 324527"/>
                  <a:gd name="connsiteX30" fmla="*/ 173446 w 641244"/>
                  <a:gd name="connsiteY30" fmla="*/ 113329 h 324527"/>
                  <a:gd name="connsiteX31" fmla="*/ 178554 w 641244"/>
                  <a:gd name="connsiteY31" fmla="*/ 106304 h 324527"/>
                  <a:gd name="connsiteX32" fmla="*/ 209838 w 641244"/>
                  <a:gd name="connsiteY32" fmla="*/ 137430 h 324527"/>
                  <a:gd name="connsiteX33" fmla="*/ 173446 w 641244"/>
                  <a:gd name="connsiteY33" fmla="*/ 113329 h 32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41244" h="324527">
                    <a:moveTo>
                      <a:pt x="325" y="173043"/>
                    </a:moveTo>
                    <a:cubicBezTo>
                      <a:pt x="-1098" y="177483"/>
                      <a:pt x="2344" y="181978"/>
                      <a:pt x="6996" y="181710"/>
                    </a:cubicBezTo>
                    <a:lnTo>
                      <a:pt x="83015" y="177357"/>
                    </a:lnTo>
                    <a:cubicBezTo>
                      <a:pt x="83015" y="177357"/>
                      <a:pt x="116648" y="176917"/>
                      <a:pt x="178979" y="212357"/>
                    </a:cubicBezTo>
                    <a:cubicBezTo>
                      <a:pt x="209712" y="229833"/>
                      <a:pt x="268852" y="197435"/>
                      <a:pt x="297589" y="199831"/>
                    </a:cubicBezTo>
                    <a:cubicBezTo>
                      <a:pt x="326326" y="202228"/>
                      <a:pt x="356172" y="221213"/>
                      <a:pt x="322649" y="249950"/>
                    </a:cubicBezTo>
                    <a:cubicBezTo>
                      <a:pt x="298344" y="270782"/>
                      <a:pt x="266668" y="295810"/>
                      <a:pt x="248570" y="305782"/>
                    </a:cubicBezTo>
                    <a:cubicBezTo>
                      <a:pt x="244272" y="308148"/>
                      <a:pt x="244971" y="314513"/>
                      <a:pt x="249678" y="315919"/>
                    </a:cubicBezTo>
                    <a:cubicBezTo>
                      <a:pt x="276797" y="324013"/>
                      <a:pt x="343418" y="337561"/>
                      <a:pt x="391895" y="294679"/>
                    </a:cubicBezTo>
                    <a:cubicBezTo>
                      <a:pt x="391895" y="294679"/>
                      <a:pt x="434996" y="253974"/>
                      <a:pt x="449361" y="275521"/>
                    </a:cubicBezTo>
                    <a:cubicBezTo>
                      <a:pt x="463726" y="297068"/>
                      <a:pt x="466123" y="316226"/>
                      <a:pt x="506828" y="311432"/>
                    </a:cubicBezTo>
                    <a:cubicBezTo>
                      <a:pt x="547533" y="306647"/>
                      <a:pt x="555241" y="288204"/>
                      <a:pt x="581613" y="300085"/>
                    </a:cubicBezTo>
                    <a:cubicBezTo>
                      <a:pt x="626947" y="320516"/>
                      <a:pt x="651511" y="319432"/>
                      <a:pt x="637147" y="269148"/>
                    </a:cubicBezTo>
                    <a:cubicBezTo>
                      <a:pt x="622782" y="218864"/>
                      <a:pt x="549929" y="232419"/>
                      <a:pt x="514010" y="232419"/>
                    </a:cubicBezTo>
                    <a:cubicBezTo>
                      <a:pt x="478090" y="232419"/>
                      <a:pt x="485281" y="215658"/>
                      <a:pt x="485281" y="215658"/>
                    </a:cubicBezTo>
                    <a:cubicBezTo>
                      <a:pt x="485281" y="215658"/>
                      <a:pt x="574502" y="188570"/>
                      <a:pt x="538582" y="126318"/>
                    </a:cubicBezTo>
                    <a:cubicBezTo>
                      <a:pt x="502663" y="64066"/>
                      <a:pt x="423311" y="49474"/>
                      <a:pt x="423311" y="49474"/>
                    </a:cubicBezTo>
                    <a:cubicBezTo>
                      <a:pt x="423311" y="49474"/>
                      <a:pt x="335953" y="41820"/>
                      <a:pt x="309612" y="27455"/>
                    </a:cubicBezTo>
                    <a:cubicBezTo>
                      <a:pt x="283272" y="13091"/>
                      <a:pt x="229074" y="-13423"/>
                      <a:pt x="183584" y="8132"/>
                    </a:cubicBezTo>
                    <a:cubicBezTo>
                      <a:pt x="138093" y="29679"/>
                      <a:pt x="142965" y="51085"/>
                      <a:pt x="49501" y="52845"/>
                    </a:cubicBezTo>
                    <a:cubicBezTo>
                      <a:pt x="-1279" y="53804"/>
                      <a:pt x="-3172" y="88757"/>
                      <a:pt x="4010" y="119883"/>
                    </a:cubicBezTo>
                    <a:cubicBezTo>
                      <a:pt x="8795" y="140644"/>
                      <a:pt x="4033" y="161468"/>
                      <a:pt x="325" y="173043"/>
                    </a:cubicBezTo>
                    <a:close/>
                    <a:moveTo>
                      <a:pt x="424529" y="79735"/>
                    </a:moveTo>
                    <a:cubicBezTo>
                      <a:pt x="446681" y="74117"/>
                      <a:pt x="443821" y="142710"/>
                      <a:pt x="440835" y="163495"/>
                    </a:cubicBezTo>
                    <a:cubicBezTo>
                      <a:pt x="440560" y="165413"/>
                      <a:pt x="433504" y="167841"/>
                      <a:pt x="432898" y="166002"/>
                    </a:cubicBezTo>
                    <a:cubicBezTo>
                      <a:pt x="426227" y="145532"/>
                      <a:pt x="395234" y="87161"/>
                      <a:pt x="424529" y="79735"/>
                    </a:cubicBezTo>
                    <a:close/>
                    <a:moveTo>
                      <a:pt x="268774" y="69520"/>
                    </a:moveTo>
                    <a:cubicBezTo>
                      <a:pt x="298674" y="39620"/>
                      <a:pt x="343119" y="133414"/>
                      <a:pt x="339167" y="140581"/>
                    </a:cubicBezTo>
                    <a:cubicBezTo>
                      <a:pt x="336778" y="144911"/>
                      <a:pt x="333611" y="142585"/>
                      <a:pt x="333422" y="142498"/>
                    </a:cubicBezTo>
                    <a:cubicBezTo>
                      <a:pt x="326193" y="139292"/>
                      <a:pt x="242048" y="96253"/>
                      <a:pt x="268774" y="69520"/>
                    </a:cubicBezTo>
                    <a:close/>
                    <a:moveTo>
                      <a:pt x="173446" y="113329"/>
                    </a:moveTo>
                    <a:cubicBezTo>
                      <a:pt x="173022" y="111632"/>
                      <a:pt x="176873" y="106767"/>
                      <a:pt x="178554" y="106304"/>
                    </a:cubicBezTo>
                    <a:cubicBezTo>
                      <a:pt x="187756" y="103766"/>
                      <a:pt x="226591" y="113368"/>
                      <a:pt x="209838" y="137430"/>
                    </a:cubicBezTo>
                    <a:cubicBezTo>
                      <a:pt x="194828" y="159000"/>
                      <a:pt x="176339" y="124983"/>
                      <a:pt x="173446" y="1133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31">
                <a:extLst>
                  <a:ext uri="{FF2B5EF4-FFF2-40B4-BE49-F238E27FC236}">
                    <a16:creationId xmlns:a16="http://schemas.microsoft.com/office/drawing/2014/main" id="{4AE5A325-2A2A-4128-A5F8-79B125F37D06}"/>
                  </a:ext>
                </a:extLst>
              </p:cNvPr>
              <p:cNvSpPr/>
              <p:nvPr/>
            </p:nvSpPr>
            <p:spPr>
              <a:xfrm>
                <a:off x="14411146" y="-3295145"/>
                <a:ext cx="455741" cy="395263"/>
              </a:xfrm>
              <a:custGeom>
                <a:avLst/>
                <a:gdLst>
                  <a:gd name="connsiteX0" fmla="*/ 51728 w 455741"/>
                  <a:gd name="connsiteY0" fmla="*/ 349121 h 395263"/>
                  <a:gd name="connsiteX1" fmla="*/ 160492 w 455741"/>
                  <a:gd name="connsiteY1" fmla="*/ 339848 h 395263"/>
                  <a:gd name="connsiteX2" fmla="*/ 166417 w 455741"/>
                  <a:gd name="connsiteY2" fmla="*/ 341679 h 395263"/>
                  <a:gd name="connsiteX3" fmla="*/ 169057 w 455741"/>
                  <a:gd name="connsiteY3" fmla="*/ 350347 h 395263"/>
                  <a:gd name="connsiteX4" fmla="*/ 204340 w 455741"/>
                  <a:gd name="connsiteY4" fmla="*/ 394030 h 395263"/>
                  <a:gd name="connsiteX5" fmla="*/ 209370 w 455741"/>
                  <a:gd name="connsiteY5" fmla="*/ 395264 h 395263"/>
                  <a:gd name="connsiteX6" fmla="*/ 218878 w 455741"/>
                  <a:gd name="connsiteY6" fmla="*/ 389637 h 395263"/>
                  <a:gd name="connsiteX7" fmla="*/ 331878 w 455741"/>
                  <a:gd name="connsiteY7" fmla="*/ 354134 h 395263"/>
                  <a:gd name="connsiteX8" fmla="*/ 332192 w 455741"/>
                  <a:gd name="connsiteY8" fmla="*/ 354181 h 395263"/>
                  <a:gd name="connsiteX9" fmla="*/ 358753 w 455741"/>
                  <a:gd name="connsiteY9" fmla="*/ 364083 h 395263"/>
                  <a:gd name="connsiteX10" fmla="*/ 373369 w 455741"/>
                  <a:gd name="connsiteY10" fmla="*/ 364334 h 395263"/>
                  <a:gd name="connsiteX11" fmla="*/ 398357 w 455741"/>
                  <a:gd name="connsiteY11" fmla="*/ 343651 h 395263"/>
                  <a:gd name="connsiteX12" fmla="*/ 447471 w 455741"/>
                  <a:gd name="connsiteY12" fmla="*/ 298169 h 395263"/>
                  <a:gd name="connsiteX13" fmla="*/ 445821 w 455741"/>
                  <a:gd name="connsiteY13" fmla="*/ 246517 h 395263"/>
                  <a:gd name="connsiteX14" fmla="*/ 437491 w 455741"/>
                  <a:gd name="connsiteY14" fmla="*/ 217246 h 395263"/>
                  <a:gd name="connsiteX15" fmla="*/ 437569 w 455741"/>
                  <a:gd name="connsiteY15" fmla="*/ 216963 h 395263"/>
                  <a:gd name="connsiteX16" fmla="*/ 440477 w 455741"/>
                  <a:gd name="connsiteY16" fmla="*/ 208492 h 395263"/>
                  <a:gd name="connsiteX17" fmla="*/ 445035 w 455741"/>
                  <a:gd name="connsiteY17" fmla="*/ 185837 h 395263"/>
                  <a:gd name="connsiteX18" fmla="*/ 435605 w 455741"/>
                  <a:gd name="connsiteY18" fmla="*/ 167401 h 395263"/>
                  <a:gd name="connsiteX19" fmla="*/ 410930 w 455741"/>
                  <a:gd name="connsiteY19" fmla="*/ 167103 h 395263"/>
                  <a:gd name="connsiteX20" fmla="*/ 308775 w 455741"/>
                  <a:gd name="connsiteY20" fmla="*/ 190929 h 395263"/>
                  <a:gd name="connsiteX21" fmla="*/ 259819 w 455741"/>
                  <a:gd name="connsiteY21" fmla="*/ 197239 h 395263"/>
                  <a:gd name="connsiteX22" fmla="*/ 253375 w 455741"/>
                  <a:gd name="connsiteY22" fmla="*/ 190347 h 395263"/>
                  <a:gd name="connsiteX23" fmla="*/ 326535 w 455741"/>
                  <a:gd name="connsiteY23" fmla="*/ 136676 h 395263"/>
                  <a:gd name="connsiteX24" fmla="*/ 379970 w 455741"/>
                  <a:gd name="connsiteY24" fmla="*/ 115066 h 395263"/>
                  <a:gd name="connsiteX25" fmla="*/ 387435 w 455741"/>
                  <a:gd name="connsiteY25" fmla="*/ 106462 h 395263"/>
                  <a:gd name="connsiteX26" fmla="*/ 383741 w 455741"/>
                  <a:gd name="connsiteY26" fmla="*/ 74691 h 395263"/>
                  <a:gd name="connsiteX27" fmla="*/ 363389 w 455741"/>
                  <a:gd name="connsiteY27" fmla="*/ 61388 h 395263"/>
                  <a:gd name="connsiteX28" fmla="*/ 333843 w 455741"/>
                  <a:gd name="connsiteY28" fmla="*/ 83909 h 395263"/>
                  <a:gd name="connsiteX29" fmla="*/ 307518 w 455741"/>
                  <a:gd name="connsiteY29" fmla="*/ 100474 h 395263"/>
                  <a:gd name="connsiteX30" fmla="*/ 247717 w 455741"/>
                  <a:gd name="connsiteY30" fmla="*/ 120567 h 395263"/>
                  <a:gd name="connsiteX31" fmla="*/ 242767 w 455741"/>
                  <a:gd name="connsiteY31" fmla="*/ 119506 h 395263"/>
                  <a:gd name="connsiteX32" fmla="*/ 241431 w 455741"/>
                  <a:gd name="connsiteY32" fmla="*/ 114045 h 395263"/>
                  <a:gd name="connsiteX33" fmla="*/ 262805 w 455741"/>
                  <a:gd name="connsiteY33" fmla="*/ 72483 h 395263"/>
                  <a:gd name="connsiteX34" fmla="*/ 280643 w 455741"/>
                  <a:gd name="connsiteY34" fmla="*/ 44005 h 395263"/>
                  <a:gd name="connsiteX35" fmla="*/ 281036 w 455741"/>
                  <a:gd name="connsiteY35" fmla="*/ 43110 h 395263"/>
                  <a:gd name="connsiteX36" fmla="*/ 281272 w 455741"/>
                  <a:gd name="connsiteY36" fmla="*/ 42442 h 395263"/>
                  <a:gd name="connsiteX37" fmla="*/ 277264 w 455741"/>
                  <a:gd name="connsiteY37" fmla="*/ 22121 h 395263"/>
                  <a:gd name="connsiteX38" fmla="*/ 218407 w 455741"/>
                  <a:gd name="connsiteY38" fmla="*/ 0 h 395263"/>
                  <a:gd name="connsiteX39" fmla="*/ 140760 w 455741"/>
                  <a:gd name="connsiteY39" fmla="*/ 833 h 395263"/>
                  <a:gd name="connsiteX40" fmla="*/ 98091 w 455741"/>
                  <a:gd name="connsiteY40" fmla="*/ 10766 h 395263"/>
                  <a:gd name="connsiteX41" fmla="*/ 92315 w 455741"/>
                  <a:gd name="connsiteY41" fmla="*/ 21712 h 395263"/>
                  <a:gd name="connsiteX42" fmla="*/ 104558 w 455741"/>
                  <a:gd name="connsiteY42" fmla="*/ 52775 h 395263"/>
                  <a:gd name="connsiteX43" fmla="*/ 114451 w 455741"/>
                  <a:gd name="connsiteY43" fmla="*/ 67234 h 395263"/>
                  <a:gd name="connsiteX44" fmla="*/ 135330 w 455741"/>
                  <a:gd name="connsiteY44" fmla="*/ 123200 h 395263"/>
                  <a:gd name="connsiteX45" fmla="*/ 88237 w 455741"/>
                  <a:gd name="connsiteY45" fmla="*/ 123278 h 395263"/>
                  <a:gd name="connsiteX46" fmla="*/ 71821 w 455741"/>
                  <a:gd name="connsiteY46" fmla="*/ 118108 h 395263"/>
                  <a:gd name="connsiteX47" fmla="*/ 37229 w 455741"/>
                  <a:gd name="connsiteY47" fmla="*/ 118713 h 395263"/>
                  <a:gd name="connsiteX48" fmla="*/ 16704 w 455741"/>
                  <a:gd name="connsiteY48" fmla="*/ 157539 h 395263"/>
                  <a:gd name="connsiteX49" fmla="*/ 51728 w 455741"/>
                  <a:gd name="connsiteY49" fmla="*/ 349121 h 395263"/>
                  <a:gd name="connsiteX50" fmla="*/ 281272 w 455741"/>
                  <a:gd name="connsiteY50" fmla="*/ 259208 h 395263"/>
                  <a:gd name="connsiteX51" fmla="*/ 324334 w 455741"/>
                  <a:gd name="connsiteY51" fmla="*/ 230479 h 395263"/>
                  <a:gd name="connsiteX52" fmla="*/ 395686 w 455741"/>
                  <a:gd name="connsiteY52" fmla="*/ 232396 h 395263"/>
                  <a:gd name="connsiteX53" fmla="*/ 350737 w 455741"/>
                  <a:gd name="connsiteY53" fmla="*/ 265440 h 395263"/>
                  <a:gd name="connsiteX54" fmla="*/ 281272 w 455741"/>
                  <a:gd name="connsiteY54" fmla="*/ 259208 h 395263"/>
                  <a:gd name="connsiteX55" fmla="*/ 223436 w 455741"/>
                  <a:gd name="connsiteY55" fmla="*/ 316565 h 395263"/>
                  <a:gd name="connsiteX56" fmla="*/ 255890 w 455741"/>
                  <a:gd name="connsiteY56" fmla="*/ 296558 h 395263"/>
                  <a:gd name="connsiteX57" fmla="*/ 286065 w 455741"/>
                  <a:gd name="connsiteY57" fmla="*/ 309877 h 395263"/>
                  <a:gd name="connsiteX58" fmla="*/ 251096 w 455741"/>
                  <a:gd name="connsiteY58" fmla="*/ 326725 h 395263"/>
                  <a:gd name="connsiteX59" fmla="*/ 223436 w 455741"/>
                  <a:gd name="connsiteY59" fmla="*/ 316565 h 395263"/>
                  <a:gd name="connsiteX60" fmla="*/ 81110 w 455741"/>
                  <a:gd name="connsiteY60" fmla="*/ 161995 h 395263"/>
                  <a:gd name="connsiteX61" fmla="*/ 109359 w 455741"/>
                  <a:gd name="connsiteY61" fmla="*/ 187377 h 395263"/>
                  <a:gd name="connsiteX62" fmla="*/ 111277 w 455741"/>
                  <a:gd name="connsiteY62" fmla="*/ 217544 h 395263"/>
                  <a:gd name="connsiteX63" fmla="*/ 81110 w 455741"/>
                  <a:gd name="connsiteY63" fmla="*/ 200783 h 395263"/>
                  <a:gd name="connsiteX64" fmla="*/ 81110 w 455741"/>
                  <a:gd name="connsiteY64" fmla="*/ 161995 h 395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455741" h="395263">
                    <a:moveTo>
                      <a:pt x="51728" y="349121"/>
                    </a:moveTo>
                    <a:cubicBezTo>
                      <a:pt x="83294" y="365528"/>
                      <a:pt x="132847" y="362684"/>
                      <a:pt x="160492" y="339848"/>
                    </a:cubicBezTo>
                    <a:cubicBezTo>
                      <a:pt x="162551" y="338151"/>
                      <a:pt x="165671" y="339117"/>
                      <a:pt x="166417" y="341679"/>
                    </a:cubicBezTo>
                    <a:cubicBezTo>
                      <a:pt x="167313" y="344759"/>
                      <a:pt x="168114" y="348036"/>
                      <a:pt x="169057" y="350347"/>
                    </a:cubicBezTo>
                    <a:cubicBezTo>
                      <a:pt x="175501" y="367249"/>
                      <a:pt x="183831" y="383264"/>
                      <a:pt x="204340" y="394030"/>
                    </a:cubicBezTo>
                    <a:cubicBezTo>
                      <a:pt x="205991" y="394863"/>
                      <a:pt x="207720" y="395264"/>
                      <a:pt x="209370" y="395264"/>
                    </a:cubicBezTo>
                    <a:cubicBezTo>
                      <a:pt x="213220" y="395264"/>
                      <a:pt x="216914" y="393228"/>
                      <a:pt x="218878" y="389637"/>
                    </a:cubicBezTo>
                    <a:cubicBezTo>
                      <a:pt x="242453" y="346323"/>
                      <a:pt x="280171" y="344995"/>
                      <a:pt x="331878" y="354134"/>
                    </a:cubicBezTo>
                    <a:cubicBezTo>
                      <a:pt x="332035" y="354150"/>
                      <a:pt x="332114" y="354166"/>
                      <a:pt x="332192" y="354181"/>
                    </a:cubicBezTo>
                    <a:cubicBezTo>
                      <a:pt x="344529" y="356004"/>
                      <a:pt x="353959" y="359525"/>
                      <a:pt x="358753" y="364083"/>
                    </a:cubicBezTo>
                    <a:cubicBezTo>
                      <a:pt x="362839" y="367980"/>
                      <a:pt x="369204" y="368090"/>
                      <a:pt x="373369" y="364334"/>
                    </a:cubicBezTo>
                    <a:cubicBezTo>
                      <a:pt x="381306" y="357262"/>
                      <a:pt x="389950" y="350339"/>
                      <a:pt x="398357" y="343651"/>
                    </a:cubicBezTo>
                    <a:cubicBezTo>
                      <a:pt x="415567" y="329955"/>
                      <a:pt x="433327" y="315794"/>
                      <a:pt x="447471" y="298169"/>
                    </a:cubicBezTo>
                    <a:cubicBezTo>
                      <a:pt x="462873" y="281069"/>
                      <a:pt x="453443" y="261919"/>
                      <a:pt x="445821" y="246517"/>
                    </a:cubicBezTo>
                    <a:cubicBezTo>
                      <a:pt x="440556" y="235877"/>
                      <a:pt x="435526" y="225827"/>
                      <a:pt x="437491" y="217246"/>
                    </a:cubicBezTo>
                    <a:cubicBezTo>
                      <a:pt x="437569" y="217151"/>
                      <a:pt x="437569" y="217057"/>
                      <a:pt x="437569" y="216963"/>
                    </a:cubicBezTo>
                    <a:cubicBezTo>
                      <a:pt x="438120" y="214464"/>
                      <a:pt x="439220" y="211564"/>
                      <a:pt x="440477" y="208492"/>
                    </a:cubicBezTo>
                    <a:cubicBezTo>
                      <a:pt x="443071" y="201938"/>
                      <a:pt x="445978" y="194512"/>
                      <a:pt x="445035" y="185837"/>
                    </a:cubicBezTo>
                    <a:cubicBezTo>
                      <a:pt x="444642" y="182576"/>
                      <a:pt x="443542" y="172635"/>
                      <a:pt x="435605" y="167401"/>
                    </a:cubicBezTo>
                    <a:cubicBezTo>
                      <a:pt x="427512" y="162066"/>
                      <a:pt x="417924" y="164973"/>
                      <a:pt x="410930" y="167103"/>
                    </a:cubicBezTo>
                    <a:cubicBezTo>
                      <a:pt x="404566" y="169028"/>
                      <a:pt x="332585" y="188611"/>
                      <a:pt x="308775" y="190929"/>
                    </a:cubicBezTo>
                    <a:cubicBezTo>
                      <a:pt x="292666" y="192493"/>
                      <a:pt x="276085" y="194103"/>
                      <a:pt x="259819" y="197239"/>
                    </a:cubicBezTo>
                    <a:cubicBezTo>
                      <a:pt x="258326" y="197538"/>
                      <a:pt x="253061" y="192933"/>
                      <a:pt x="253375" y="190347"/>
                    </a:cubicBezTo>
                    <a:cubicBezTo>
                      <a:pt x="259662" y="156825"/>
                      <a:pt x="292195" y="147033"/>
                      <a:pt x="326535" y="136676"/>
                    </a:cubicBezTo>
                    <a:cubicBezTo>
                      <a:pt x="345315" y="131018"/>
                      <a:pt x="364724" y="125164"/>
                      <a:pt x="379970" y="115066"/>
                    </a:cubicBezTo>
                    <a:cubicBezTo>
                      <a:pt x="380755" y="114524"/>
                      <a:pt x="386964" y="107562"/>
                      <a:pt x="387435" y="106462"/>
                    </a:cubicBezTo>
                    <a:cubicBezTo>
                      <a:pt x="391285" y="98321"/>
                      <a:pt x="390028" y="87626"/>
                      <a:pt x="383741" y="74691"/>
                    </a:cubicBezTo>
                    <a:cubicBezTo>
                      <a:pt x="383663" y="74526"/>
                      <a:pt x="375334" y="59541"/>
                      <a:pt x="363389" y="61388"/>
                    </a:cubicBezTo>
                    <a:cubicBezTo>
                      <a:pt x="351837" y="63171"/>
                      <a:pt x="336907" y="81740"/>
                      <a:pt x="333843" y="83909"/>
                    </a:cubicBezTo>
                    <a:cubicBezTo>
                      <a:pt x="325041" y="90117"/>
                      <a:pt x="316790" y="95979"/>
                      <a:pt x="307518" y="100474"/>
                    </a:cubicBezTo>
                    <a:cubicBezTo>
                      <a:pt x="289130" y="109408"/>
                      <a:pt x="269013" y="116167"/>
                      <a:pt x="247717" y="120567"/>
                    </a:cubicBezTo>
                    <a:cubicBezTo>
                      <a:pt x="246224" y="120866"/>
                      <a:pt x="244181" y="120929"/>
                      <a:pt x="242767" y="119506"/>
                    </a:cubicBezTo>
                    <a:cubicBezTo>
                      <a:pt x="241510" y="118288"/>
                      <a:pt x="241038" y="116300"/>
                      <a:pt x="241431" y="114045"/>
                    </a:cubicBezTo>
                    <a:cubicBezTo>
                      <a:pt x="244102" y="98824"/>
                      <a:pt x="253139" y="86031"/>
                      <a:pt x="262805" y="72483"/>
                    </a:cubicBezTo>
                    <a:cubicBezTo>
                      <a:pt x="269170" y="63548"/>
                      <a:pt x="275692" y="54315"/>
                      <a:pt x="280643" y="44005"/>
                    </a:cubicBezTo>
                    <a:cubicBezTo>
                      <a:pt x="280800" y="43715"/>
                      <a:pt x="280879" y="43416"/>
                      <a:pt x="281036" y="43110"/>
                    </a:cubicBezTo>
                    <a:lnTo>
                      <a:pt x="281272" y="42442"/>
                    </a:lnTo>
                    <a:cubicBezTo>
                      <a:pt x="283550" y="36265"/>
                      <a:pt x="285043" y="30057"/>
                      <a:pt x="277264" y="22121"/>
                    </a:cubicBezTo>
                    <a:cubicBezTo>
                      <a:pt x="262491" y="6978"/>
                      <a:pt x="236559" y="982"/>
                      <a:pt x="218407" y="0"/>
                    </a:cubicBezTo>
                    <a:cubicBezTo>
                      <a:pt x="218407" y="0"/>
                      <a:pt x="142222" y="778"/>
                      <a:pt x="140760" y="833"/>
                    </a:cubicBezTo>
                    <a:cubicBezTo>
                      <a:pt x="129193" y="1289"/>
                      <a:pt x="109815" y="4738"/>
                      <a:pt x="98091" y="10766"/>
                    </a:cubicBezTo>
                    <a:cubicBezTo>
                      <a:pt x="94068" y="12832"/>
                      <a:pt x="91694" y="17233"/>
                      <a:pt x="92315" y="21712"/>
                    </a:cubicBezTo>
                    <a:cubicBezTo>
                      <a:pt x="93879" y="33067"/>
                      <a:pt x="99372" y="45043"/>
                      <a:pt x="104558" y="52775"/>
                    </a:cubicBezTo>
                    <a:cubicBezTo>
                      <a:pt x="105666" y="54425"/>
                      <a:pt x="112110" y="63942"/>
                      <a:pt x="114451" y="67234"/>
                    </a:cubicBezTo>
                    <a:cubicBezTo>
                      <a:pt x="127307" y="85284"/>
                      <a:pt x="145640" y="106415"/>
                      <a:pt x="135330" y="123200"/>
                    </a:cubicBezTo>
                    <a:cubicBezTo>
                      <a:pt x="127574" y="135788"/>
                      <a:pt x="112518" y="131639"/>
                      <a:pt x="88237" y="123278"/>
                    </a:cubicBezTo>
                    <a:cubicBezTo>
                      <a:pt x="82335" y="121251"/>
                      <a:pt x="76756" y="119326"/>
                      <a:pt x="71821" y="118108"/>
                    </a:cubicBezTo>
                    <a:cubicBezTo>
                      <a:pt x="56686" y="113746"/>
                      <a:pt x="45693" y="113935"/>
                      <a:pt x="37229" y="118713"/>
                    </a:cubicBezTo>
                    <a:cubicBezTo>
                      <a:pt x="25254" y="125471"/>
                      <a:pt x="16704" y="157539"/>
                      <a:pt x="16704" y="157539"/>
                    </a:cubicBezTo>
                    <a:cubicBezTo>
                      <a:pt x="-14186" y="253605"/>
                      <a:pt x="-2076" y="319849"/>
                      <a:pt x="51728" y="349121"/>
                    </a:cubicBezTo>
                    <a:close/>
                    <a:moveTo>
                      <a:pt x="281272" y="259208"/>
                    </a:moveTo>
                    <a:cubicBezTo>
                      <a:pt x="281272" y="249629"/>
                      <a:pt x="301388" y="235744"/>
                      <a:pt x="324334" y="230479"/>
                    </a:cubicBezTo>
                    <a:cubicBezTo>
                      <a:pt x="347358" y="225214"/>
                      <a:pt x="391364" y="224255"/>
                      <a:pt x="395686" y="232396"/>
                    </a:cubicBezTo>
                    <a:cubicBezTo>
                      <a:pt x="399064" y="238745"/>
                      <a:pt x="384684" y="262084"/>
                      <a:pt x="350737" y="265440"/>
                    </a:cubicBezTo>
                    <a:cubicBezTo>
                      <a:pt x="316712" y="268779"/>
                      <a:pt x="281272" y="268779"/>
                      <a:pt x="281272" y="259208"/>
                    </a:cubicBezTo>
                    <a:close/>
                    <a:moveTo>
                      <a:pt x="223436" y="316565"/>
                    </a:moveTo>
                    <a:cubicBezTo>
                      <a:pt x="223829" y="309547"/>
                      <a:pt x="245831" y="298475"/>
                      <a:pt x="255890" y="296558"/>
                    </a:cubicBezTo>
                    <a:cubicBezTo>
                      <a:pt x="265948" y="294640"/>
                      <a:pt x="286065" y="303174"/>
                      <a:pt x="286065" y="309877"/>
                    </a:cubicBezTo>
                    <a:cubicBezTo>
                      <a:pt x="286065" y="316580"/>
                      <a:pt x="266891" y="325766"/>
                      <a:pt x="251096" y="326725"/>
                    </a:cubicBezTo>
                    <a:cubicBezTo>
                      <a:pt x="235301" y="327684"/>
                      <a:pt x="223200" y="321413"/>
                      <a:pt x="223436" y="316565"/>
                    </a:cubicBezTo>
                    <a:close/>
                    <a:moveTo>
                      <a:pt x="81110" y="161995"/>
                    </a:moveTo>
                    <a:cubicBezTo>
                      <a:pt x="89250" y="158168"/>
                      <a:pt x="99309" y="173963"/>
                      <a:pt x="109359" y="187377"/>
                    </a:cubicBezTo>
                    <a:cubicBezTo>
                      <a:pt x="119418" y="200783"/>
                      <a:pt x="118459" y="210841"/>
                      <a:pt x="111277" y="217544"/>
                    </a:cubicBezTo>
                    <a:cubicBezTo>
                      <a:pt x="104095" y="224247"/>
                      <a:pt x="88771" y="211800"/>
                      <a:pt x="81110" y="200783"/>
                    </a:cubicBezTo>
                    <a:cubicBezTo>
                      <a:pt x="73448" y="189766"/>
                      <a:pt x="70061" y="167189"/>
                      <a:pt x="81110" y="16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" name="Graphic 31">
                <a:extLst>
                  <a:ext uri="{FF2B5EF4-FFF2-40B4-BE49-F238E27FC236}">
                    <a16:creationId xmlns:a16="http://schemas.microsoft.com/office/drawing/2014/main" id="{D864118B-B8CA-4DBF-B47C-9F8CC76E9B3D}"/>
                  </a:ext>
                </a:extLst>
              </p:cNvPr>
              <p:cNvSpPr/>
              <p:nvPr/>
            </p:nvSpPr>
            <p:spPr>
              <a:xfrm>
                <a:off x="14555583" y="-2947228"/>
                <a:ext cx="775976" cy="568875"/>
              </a:xfrm>
              <a:custGeom>
                <a:avLst/>
                <a:gdLst>
                  <a:gd name="connsiteX0" fmla="*/ 15080 w 775976"/>
                  <a:gd name="connsiteY0" fmla="*/ 159561 h 568875"/>
                  <a:gd name="connsiteX1" fmla="*/ 38765 w 775976"/>
                  <a:gd name="connsiteY1" fmla="*/ 169997 h 568875"/>
                  <a:gd name="connsiteX2" fmla="*/ 80256 w 775976"/>
                  <a:gd name="connsiteY2" fmla="*/ 149236 h 568875"/>
                  <a:gd name="connsiteX3" fmla="*/ 108152 w 775976"/>
                  <a:gd name="connsiteY3" fmla="*/ 133087 h 568875"/>
                  <a:gd name="connsiteX4" fmla="*/ 125361 w 775976"/>
                  <a:gd name="connsiteY4" fmla="*/ 132458 h 568875"/>
                  <a:gd name="connsiteX5" fmla="*/ 118053 w 775976"/>
                  <a:gd name="connsiteY5" fmla="*/ 155129 h 568875"/>
                  <a:gd name="connsiteX6" fmla="*/ 105166 w 775976"/>
                  <a:gd name="connsiteY6" fmla="*/ 179788 h 568875"/>
                  <a:gd name="connsiteX7" fmla="*/ 125361 w 775976"/>
                  <a:gd name="connsiteY7" fmla="*/ 229318 h 568875"/>
                  <a:gd name="connsiteX8" fmla="*/ 168345 w 775976"/>
                  <a:gd name="connsiteY8" fmla="*/ 265253 h 568875"/>
                  <a:gd name="connsiteX9" fmla="*/ 188305 w 775976"/>
                  <a:gd name="connsiteY9" fmla="*/ 264326 h 568875"/>
                  <a:gd name="connsiteX10" fmla="*/ 200249 w 775976"/>
                  <a:gd name="connsiteY10" fmla="*/ 240123 h 568875"/>
                  <a:gd name="connsiteX11" fmla="*/ 212037 w 775976"/>
                  <a:gd name="connsiteY11" fmla="*/ 216572 h 568875"/>
                  <a:gd name="connsiteX12" fmla="*/ 250148 w 775976"/>
                  <a:gd name="connsiteY12" fmla="*/ 198828 h 568875"/>
                  <a:gd name="connsiteX13" fmla="*/ 252034 w 775976"/>
                  <a:gd name="connsiteY13" fmla="*/ 200643 h 568875"/>
                  <a:gd name="connsiteX14" fmla="*/ 251563 w 775976"/>
                  <a:gd name="connsiteY14" fmla="*/ 203221 h 568875"/>
                  <a:gd name="connsiteX15" fmla="*/ 303505 w 775976"/>
                  <a:gd name="connsiteY15" fmla="*/ 393238 h 568875"/>
                  <a:gd name="connsiteX16" fmla="*/ 323543 w 775976"/>
                  <a:gd name="connsiteY16" fmla="*/ 402833 h 568875"/>
                  <a:gd name="connsiteX17" fmla="*/ 333287 w 775976"/>
                  <a:gd name="connsiteY17" fmla="*/ 399705 h 568875"/>
                  <a:gd name="connsiteX18" fmla="*/ 333602 w 775976"/>
                  <a:gd name="connsiteY18" fmla="*/ 399446 h 568875"/>
                  <a:gd name="connsiteX19" fmla="*/ 336509 w 775976"/>
                  <a:gd name="connsiteY19" fmla="*/ 395635 h 568875"/>
                  <a:gd name="connsiteX20" fmla="*/ 336666 w 775976"/>
                  <a:gd name="connsiteY20" fmla="*/ 395454 h 568875"/>
                  <a:gd name="connsiteX21" fmla="*/ 342875 w 775976"/>
                  <a:gd name="connsiteY21" fmla="*/ 335395 h 568875"/>
                  <a:gd name="connsiteX22" fmla="*/ 343896 w 775976"/>
                  <a:gd name="connsiteY22" fmla="*/ 287468 h 568875"/>
                  <a:gd name="connsiteX23" fmla="*/ 351518 w 775976"/>
                  <a:gd name="connsiteY23" fmla="*/ 270919 h 568875"/>
                  <a:gd name="connsiteX24" fmla="*/ 355211 w 775976"/>
                  <a:gd name="connsiteY24" fmla="*/ 272506 h 568875"/>
                  <a:gd name="connsiteX25" fmla="*/ 385780 w 775976"/>
                  <a:gd name="connsiteY25" fmla="*/ 335677 h 568875"/>
                  <a:gd name="connsiteX26" fmla="*/ 409354 w 775976"/>
                  <a:gd name="connsiteY26" fmla="*/ 398959 h 568875"/>
                  <a:gd name="connsiteX27" fmla="*/ 409590 w 775976"/>
                  <a:gd name="connsiteY27" fmla="*/ 399242 h 568875"/>
                  <a:gd name="connsiteX28" fmla="*/ 506323 w 775976"/>
                  <a:gd name="connsiteY28" fmla="*/ 480762 h 568875"/>
                  <a:gd name="connsiteX29" fmla="*/ 525968 w 775976"/>
                  <a:gd name="connsiteY29" fmla="*/ 483285 h 568875"/>
                  <a:gd name="connsiteX30" fmla="*/ 519053 w 775976"/>
                  <a:gd name="connsiteY30" fmla="*/ 464637 h 568875"/>
                  <a:gd name="connsiteX31" fmla="*/ 507187 w 775976"/>
                  <a:gd name="connsiteY31" fmla="*/ 447404 h 568875"/>
                  <a:gd name="connsiteX32" fmla="*/ 496343 w 775976"/>
                  <a:gd name="connsiteY32" fmla="*/ 431601 h 568875"/>
                  <a:gd name="connsiteX33" fmla="*/ 494065 w 775976"/>
                  <a:gd name="connsiteY33" fmla="*/ 381034 h 568875"/>
                  <a:gd name="connsiteX34" fmla="*/ 497365 w 775976"/>
                  <a:gd name="connsiteY34" fmla="*/ 381317 h 568875"/>
                  <a:gd name="connsiteX35" fmla="*/ 549543 w 775976"/>
                  <a:gd name="connsiteY35" fmla="*/ 440418 h 568875"/>
                  <a:gd name="connsiteX36" fmla="*/ 647220 w 775976"/>
                  <a:gd name="connsiteY36" fmla="*/ 540979 h 568875"/>
                  <a:gd name="connsiteX37" fmla="*/ 698140 w 775976"/>
                  <a:gd name="connsiteY37" fmla="*/ 568113 h 568875"/>
                  <a:gd name="connsiteX38" fmla="*/ 702148 w 775976"/>
                  <a:gd name="connsiteY38" fmla="*/ 568875 h 568875"/>
                  <a:gd name="connsiteX39" fmla="*/ 710792 w 775976"/>
                  <a:gd name="connsiteY39" fmla="*/ 564671 h 568875"/>
                  <a:gd name="connsiteX40" fmla="*/ 713071 w 775976"/>
                  <a:gd name="connsiteY40" fmla="*/ 558094 h 568875"/>
                  <a:gd name="connsiteX41" fmla="*/ 717785 w 775976"/>
                  <a:gd name="connsiteY41" fmla="*/ 514049 h 568875"/>
                  <a:gd name="connsiteX42" fmla="*/ 721243 w 775976"/>
                  <a:gd name="connsiteY42" fmla="*/ 488494 h 568875"/>
                  <a:gd name="connsiteX43" fmla="*/ 700576 w 775976"/>
                  <a:gd name="connsiteY43" fmla="*/ 392539 h 568875"/>
                  <a:gd name="connsiteX44" fmla="*/ 545456 w 775976"/>
                  <a:gd name="connsiteY44" fmla="*/ 341092 h 568875"/>
                  <a:gd name="connsiteX45" fmla="*/ 543335 w 775976"/>
                  <a:gd name="connsiteY45" fmla="*/ 337210 h 568875"/>
                  <a:gd name="connsiteX46" fmla="*/ 544042 w 775976"/>
                  <a:gd name="connsiteY46" fmla="*/ 335772 h 568875"/>
                  <a:gd name="connsiteX47" fmla="*/ 656413 w 775976"/>
                  <a:gd name="connsiteY47" fmla="*/ 314736 h 568875"/>
                  <a:gd name="connsiteX48" fmla="*/ 707335 w 775976"/>
                  <a:gd name="connsiteY48" fmla="*/ 346537 h 568875"/>
                  <a:gd name="connsiteX49" fmla="*/ 746075 w 775976"/>
                  <a:gd name="connsiteY49" fmla="*/ 374285 h 568875"/>
                  <a:gd name="connsiteX50" fmla="*/ 767213 w 775976"/>
                  <a:gd name="connsiteY50" fmla="*/ 372516 h 568875"/>
                  <a:gd name="connsiteX51" fmla="*/ 765092 w 775976"/>
                  <a:gd name="connsiteY51" fmla="*/ 311883 h 568875"/>
                  <a:gd name="connsiteX52" fmla="*/ 764227 w 775976"/>
                  <a:gd name="connsiteY52" fmla="*/ 309785 h 568875"/>
                  <a:gd name="connsiteX53" fmla="*/ 717157 w 775976"/>
                  <a:gd name="connsiteY53" fmla="*/ 248350 h 568875"/>
                  <a:gd name="connsiteX54" fmla="*/ 711656 w 775976"/>
                  <a:gd name="connsiteY54" fmla="*/ 223683 h 568875"/>
                  <a:gd name="connsiteX55" fmla="*/ 621838 w 775976"/>
                  <a:gd name="connsiteY55" fmla="*/ 144702 h 568875"/>
                  <a:gd name="connsiteX56" fmla="*/ 617437 w 775976"/>
                  <a:gd name="connsiteY56" fmla="*/ 123092 h 568875"/>
                  <a:gd name="connsiteX57" fmla="*/ 526911 w 775976"/>
                  <a:gd name="connsiteY57" fmla="*/ 69531 h 568875"/>
                  <a:gd name="connsiteX58" fmla="*/ 481727 w 775976"/>
                  <a:gd name="connsiteY58" fmla="*/ 48793 h 568875"/>
                  <a:gd name="connsiteX59" fmla="*/ 481413 w 775976"/>
                  <a:gd name="connsiteY59" fmla="*/ 48628 h 568875"/>
                  <a:gd name="connsiteX60" fmla="*/ 443301 w 775976"/>
                  <a:gd name="connsiteY60" fmla="*/ 31945 h 568875"/>
                  <a:gd name="connsiteX61" fmla="*/ 380043 w 775976"/>
                  <a:gd name="connsiteY61" fmla="*/ 28189 h 568875"/>
                  <a:gd name="connsiteX62" fmla="*/ 351361 w 775976"/>
                  <a:gd name="connsiteY62" fmla="*/ 12606 h 568875"/>
                  <a:gd name="connsiteX63" fmla="*/ 346725 w 775976"/>
                  <a:gd name="connsiteY63" fmla="*/ 10768 h 568875"/>
                  <a:gd name="connsiteX64" fmla="*/ 272230 w 775976"/>
                  <a:gd name="connsiteY64" fmla="*/ 12771 h 568875"/>
                  <a:gd name="connsiteX65" fmla="*/ 247948 w 775976"/>
                  <a:gd name="connsiteY65" fmla="*/ 38287 h 568875"/>
                  <a:gd name="connsiteX66" fmla="*/ 206771 w 775976"/>
                  <a:gd name="connsiteY66" fmla="*/ 71416 h 568875"/>
                  <a:gd name="connsiteX67" fmla="*/ 199621 w 775976"/>
                  <a:gd name="connsiteY67" fmla="*/ 69539 h 568875"/>
                  <a:gd name="connsiteX68" fmla="*/ 213844 w 775976"/>
                  <a:gd name="connsiteY68" fmla="*/ 34578 h 568875"/>
                  <a:gd name="connsiteX69" fmla="*/ 218480 w 775976"/>
                  <a:gd name="connsiteY69" fmla="*/ 27254 h 568875"/>
                  <a:gd name="connsiteX70" fmla="*/ 211958 w 775976"/>
                  <a:gd name="connsiteY70" fmla="*/ 15553 h 568875"/>
                  <a:gd name="connsiteX71" fmla="*/ 176754 w 775976"/>
                  <a:gd name="connsiteY71" fmla="*/ 6886 h 568875"/>
                  <a:gd name="connsiteX72" fmla="*/ 170153 w 775976"/>
                  <a:gd name="connsiteY72" fmla="*/ 7003 h 568875"/>
                  <a:gd name="connsiteX73" fmla="*/ 68076 w 775976"/>
                  <a:gd name="connsiteY73" fmla="*/ 64360 h 568875"/>
                  <a:gd name="connsiteX74" fmla="*/ 51102 w 775976"/>
                  <a:gd name="connsiteY74" fmla="*/ 82387 h 568875"/>
                  <a:gd name="connsiteX75" fmla="*/ 13925 w 775976"/>
                  <a:gd name="connsiteY75" fmla="*/ 92602 h 568875"/>
                  <a:gd name="connsiteX76" fmla="*/ 13917 w 775976"/>
                  <a:gd name="connsiteY76" fmla="*/ 92610 h 568875"/>
                  <a:gd name="connsiteX77" fmla="*/ 32 w 775976"/>
                  <a:gd name="connsiteY77" fmla="*/ 121936 h 568875"/>
                  <a:gd name="connsiteX78" fmla="*/ 15080 w 775976"/>
                  <a:gd name="connsiteY78" fmla="*/ 159561 h 568875"/>
                  <a:gd name="connsiteX79" fmla="*/ 328651 w 775976"/>
                  <a:gd name="connsiteY79" fmla="*/ 124632 h 568875"/>
                  <a:gd name="connsiteX80" fmla="*/ 453045 w 775976"/>
                  <a:gd name="connsiteY80" fmla="*/ 131523 h 568875"/>
                  <a:gd name="connsiteX81" fmla="*/ 452024 w 775976"/>
                  <a:gd name="connsiteY81" fmla="*/ 139979 h 568875"/>
                  <a:gd name="connsiteX82" fmla="*/ 322993 w 775976"/>
                  <a:gd name="connsiteY82" fmla="*/ 156701 h 568875"/>
                  <a:gd name="connsiteX83" fmla="*/ 316235 w 775976"/>
                  <a:gd name="connsiteY83" fmla="*/ 145644 h 568875"/>
                  <a:gd name="connsiteX84" fmla="*/ 328651 w 775976"/>
                  <a:gd name="connsiteY84" fmla="*/ 124632 h 568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775976" h="568875">
                    <a:moveTo>
                      <a:pt x="15080" y="159561"/>
                    </a:moveTo>
                    <a:cubicBezTo>
                      <a:pt x="22286" y="166107"/>
                      <a:pt x="33107" y="171058"/>
                      <a:pt x="38765" y="169997"/>
                    </a:cubicBezTo>
                    <a:cubicBezTo>
                      <a:pt x="51809" y="168244"/>
                      <a:pt x="65640" y="159011"/>
                      <a:pt x="80256" y="149236"/>
                    </a:cubicBezTo>
                    <a:cubicBezTo>
                      <a:pt x="91886" y="141527"/>
                      <a:pt x="98172" y="136058"/>
                      <a:pt x="108152" y="133087"/>
                    </a:cubicBezTo>
                    <a:cubicBezTo>
                      <a:pt x="117503" y="130290"/>
                      <a:pt x="121747" y="127288"/>
                      <a:pt x="125361" y="132458"/>
                    </a:cubicBezTo>
                    <a:cubicBezTo>
                      <a:pt x="127797" y="138140"/>
                      <a:pt x="125597" y="144065"/>
                      <a:pt x="118053" y="155129"/>
                    </a:cubicBezTo>
                    <a:cubicBezTo>
                      <a:pt x="112631" y="163011"/>
                      <a:pt x="107052" y="171160"/>
                      <a:pt x="105166" y="179788"/>
                    </a:cubicBezTo>
                    <a:cubicBezTo>
                      <a:pt x="101001" y="199386"/>
                      <a:pt x="119546" y="222654"/>
                      <a:pt x="125361" y="229318"/>
                    </a:cubicBezTo>
                    <a:cubicBezTo>
                      <a:pt x="135970" y="241435"/>
                      <a:pt x="150429" y="257992"/>
                      <a:pt x="168345" y="265253"/>
                    </a:cubicBezTo>
                    <a:cubicBezTo>
                      <a:pt x="175575" y="268223"/>
                      <a:pt x="185633" y="267823"/>
                      <a:pt x="188305" y="264326"/>
                    </a:cubicBezTo>
                    <a:cubicBezTo>
                      <a:pt x="188462" y="264169"/>
                      <a:pt x="197027" y="248177"/>
                      <a:pt x="200249" y="240123"/>
                    </a:cubicBezTo>
                    <a:cubicBezTo>
                      <a:pt x="203785" y="231534"/>
                      <a:pt x="207007" y="223416"/>
                      <a:pt x="212037" y="216572"/>
                    </a:cubicBezTo>
                    <a:cubicBezTo>
                      <a:pt x="221859" y="203119"/>
                      <a:pt x="232625" y="194491"/>
                      <a:pt x="250148" y="198828"/>
                    </a:cubicBezTo>
                    <a:cubicBezTo>
                      <a:pt x="250698" y="199033"/>
                      <a:pt x="251720" y="199976"/>
                      <a:pt x="252034" y="200643"/>
                    </a:cubicBezTo>
                    <a:lnTo>
                      <a:pt x="251563" y="203221"/>
                    </a:lnTo>
                    <a:cubicBezTo>
                      <a:pt x="238361" y="276694"/>
                      <a:pt x="226967" y="340157"/>
                      <a:pt x="303505" y="393238"/>
                    </a:cubicBezTo>
                    <a:cubicBezTo>
                      <a:pt x="309163" y="397238"/>
                      <a:pt x="315921" y="401631"/>
                      <a:pt x="323543" y="402833"/>
                    </a:cubicBezTo>
                    <a:cubicBezTo>
                      <a:pt x="327158" y="403446"/>
                      <a:pt x="330694" y="402306"/>
                      <a:pt x="333287" y="399705"/>
                    </a:cubicBezTo>
                    <a:cubicBezTo>
                      <a:pt x="333444" y="399619"/>
                      <a:pt x="333523" y="399533"/>
                      <a:pt x="333602" y="399446"/>
                    </a:cubicBezTo>
                    <a:cubicBezTo>
                      <a:pt x="334859" y="398095"/>
                      <a:pt x="335881" y="396633"/>
                      <a:pt x="336509" y="395635"/>
                    </a:cubicBezTo>
                    <a:cubicBezTo>
                      <a:pt x="336588" y="395572"/>
                      <a:pt x="336588" y="395517"/>
                      <a:pt x="336666" y="395454"/>
                    </a:cubicBezTo>
                    <a:cubicBezTo>
                      <a:pt x="342953" y="386024"/>
                      <a:pt x="343110" y="367432"/>
                      <a:pt x="342875" y="335395"/>
                    </a:cubicBezTo>
                    <a:cubicBezTo>
                      <a:pt x="342717" y="318743"/>
                      <a:pt x="342560" y="301534"/>
                      <a:pt x="343896" y="287468"/>
                    </a:cubicBezTo>
                    <a:cubicBezTo>
                      <a:pt x="345546" y="270392"/>
                      <a:pt x="350733" y="271807"/>
                      <a:pt x="351518" y="270919"/>
                    </a:cubicBezTo>
                    <a:cubicBezTo>
                      <a:pt x="352068" y="271013"/>
                      <a:pt x="353326" y="271398"/>
                      <a:pt x="355211" y="272506"/>
                    </a:cubicBezTo>
                    <a:cubicBezTo>
                      <a:pt x="375329" y="289566"/>
                      <a:pt x="379414" y="308928"/>
                      <a:pt x="385780" y="335677"/>
                    </a:cubicBezTo>
                    <a:cubicBezTo>
                      <a:pt x="390888" y="357334"/>
                      <a:pt x="396152" y="379722"/>
                      <a:pt x="409354" y="398959"/>
                    </a:cubicBezTo>
                    <a:cubicBezTo>
                      <a:pt x="409433" y="399053"/>
                      <a:pt x="409511" y="399148"/>
                      <a:pt x="409590" y="399242"/>
                    </a:cubicBezTo>
                    <a:cubicBezTo>
                      <a:pt x="427035" y="423068"/>
                      <a:pt x="462790" y="465336"/>
                      <a:pt x="506323" y="480762"/>
                    </a:cubicBezTo>
                    <a:cubicBezTo>
                      <a:pt x="511352" y="482562"/>
                      <a:pt x="523454" y="488322"/>
                      <a:pt x="525968" y="483285"/>
                    </a:cubicBezTo>
                    <a:cubicBezTo>
                      <a:pt x="527697" y="479898"/>
                      <a:pt x="521018" y="467906"/>
                      <a:pt x="519053" y="464637"/>
                    </a:cubicBezTo>
                    <a:cubicBezTo>
                      <a:pt x="515439" y="458508"/>
                      <a:pt x="511274" y="452858"/>
                      <a:pt x="507187" y="447404"/>
                    </a:cubicBezTo>
                    <a:cubicBezTo>
                      <a:pt x="503180" y="442006"/>
                      <a:pt x="499408" y="436914"/>
                      <a:pt x="496343" y="431601"/>
                    </a:cubicBezTo>
                    <a:cubicBezTo>
                      <a:pt x="486756" y="415178"/>
                      <a:pt x="486049" y="398637"/>
                      <a:pt x="494065" y="381034"/>
                    </a:cubicBezTo>
                    <a:cubicBezTo>
                      <a:pt x="494693" y="380846"/>
                      <a:pt x="496108" y="380830"/>
                      <a:pt x="497365" y="381317"/>
                    </a:cubicBezTo>
                    <a:cubicBezTo>
                      <a:pt x="525340" y="396727"/>
                      <a:pt x="536577" y="416985"/>
                      <a:pt x="549543" y="440418"/>
                    </a:cubicBezTo>
                    <a:cubicBezTo>
                      <a:pt x="566910" y="471647"/>
                      <a:pt x="586555" y="507032"/>
                      <a:pt x="647220" y="540979"/>
                    </a:cubicBezTo>
                    <a:cubicBezTo>
                      <a:pt x="663015" y="550864"/>
                      <a:pt x="680066" y="560970"/>
                      <a:pt x="698140" y="568113"/>
                    </a:cubicBezTo>
                    <a:cubicBezTo>
                      <a:pt x="699476" y="568624"/>
                      <a:pt x="700812" y="568875"/>
                      <a:pt x="702148" y="568875"/>
                    </a:cubicBezTo>
                    <a:cubicBezTo>
                      <a:pt x="705370" y="568875"/>
                      <a:pt x="708591" y="567437"/>
                      <a:pt x="710792" y="564671"/>
                    </a:cubicBezTo>
                    <a:cubicBezTo>
                      <a:pt x="712207" y="562809"/>
                      <a:pt x="712992" y="560467"/>
                      <a:pt x="713071" y="558094"/>
                    </a:cubicBezTo>
                    <a:cubicBezTo>
                      <a:pt x="713542" y="543548"/>
                      <a:pt x="715742" y="528555"/>
                      <a:pt x="717785" y="514049"/>
                    </a:cubicBezTo>
                    <a:cubicBezTo>
                      <a:pt x="719043" y="505704"/>
                      <a:pt x="720300" y="497075"/>
                      <a:pt x="721243" y="488494"/>
                    </a:cubicBezTo>
                    <a:cubicBezTo>
                      <a:pt x="728079" y="449157"/>
                      <a:pt x="721165" y="416875"/>
                      <a:pt x="700576" y="392539"/>
                    </a:cubicBezTo>
                    <a:cubicBezTo>
                      <a:pt x="672601" y="359386"/>
                      <a:pt x="620423" y="342098"/>
                      <a:pt x="545456" y="341092"/>
                    </a:cubicBezTo>
                    <a:cubicBezTo>
                      <a:pt x="543492" y="341068"/>
                      <a:pt x="542314" y="338899"/>
                      <a:pt x="543335" y="337210"/>
                    </a:cubicBezTo>
                    <a:cubicBezTo>
                      <a:pt x="543570" y="336754"/>
                      <a:pt x="543806" y="336275"/>
                      <a:pt x="544042" y="335772"/>
                    </a:cubicBezTo>
                    <a:cubicBezTo>
                      <a:pt x="558265" y="301526"/>
                      <a:pt x="618144" y="302980"/>
                      <a:pt x="656413" y="314736"/>
                    </a:cubicBezTo>
                    <a:cubicBezTo>
                      <a:pt x="675666" y="320346"/>
                      <a:pt x="691068" y="333069"/>
                      <a:pt x="707335" y="346537"/>
                    </a:cubicBezTo>
                    <a:cubicBezTo>
                      <a:pt x="719357" y="356462"/>
                      <a:pt x="731695" y="366694"/>
                      <a:pt x="746075" y="374285"/>
                    </a:cubicBezTo>
                    <a:cubicBezTo>
                      <a:pt x="752204" y="377506"/>
                      <a:pt x="761791" y="376768"/>
                      <a:pt x="767213" y="372516"/>
                    </a:cubicBezTo>
                    <a:cubicBezTo>
                      <a:pt x="784580" y="358914"/>
                      <a:pt x="771928" y="328354"/>
                      <a:pt x="765092" y="311883"/>
                    </a:cubicBezTo>
                    <a:lnTo>
                      <a:pt x="764227" y="309785"/>
                    </a:lnTo>
                    <a:cubicBezTo>
                      <a:pt x="745053" y="261512"/>
                      <a:pt x="717236" y="252319"/>
                      <a:pt x="717157" y="248350"/>
                    </a:cubicBezTo>
                    <a:cubicBezTo>
                      <a:pt x="717000" y="240916"/>
                      <a:pt x="715742" y="229891"/>
                      <a:pt x="711656" y="223683"/>
                    </a:cubicBezTo>
                    <a:cubicBezTo>
                      <a:pt x="683916" y="181690"/>
                      <a:pt x="667101" y="163113"/>
                      <a:pt x="621838" y="144702"/>
                    </a:cubicBezTo>
                    <a:cubicBezTo>
                      <a:pt x="620816" y="144277"/>
                      <a:pt x="619716" y="127099"/>
                      <a:pt x="617437" y="123092"/>
                    </a:cubicBezTo>
                    <a:cubicBezTo>
                      <a:pt x="597713" y="87329"/>
                      <a:pt x="562509" y="78858"/>
                      <a:pt x="526911" y="69531"/>
                    </a:cubicBezTo>
                    <a:cubicBezTo>
                      <a:pt x="509860" y="65044"/>
                      <a:pt x="495557" y="55755"/>
                      <a:pt x="481727" y="48793"/>
                    </a:cubicBezTo>
                    <a:cubicBezTo>
                      <a:pt x="481648" y="48738"/>
                      <a:pt x="481570" y="48683"/>
                      <a:pt x="481413" y="48628"/>
                    </a:cubicBezTo>
                    <a:cubicBezTo>
                      <a:pt x="475284" y="45783"/>
                      <a:pt x="443379" y="31985"/>
                      <a:pt x="443301" y="31945"/>
                    </a:cubicBezTo>
                    <a:cubicBezTo>
                      <a:pt x="403067" y="14579"/>
                      <a:pt x="384208" y="28778"/>
                      <a:pt x="380043" y="28189"/>
                    </a:cubicBezTo>
                    <a:cubicBezTo>
                      <a:pt x="373286" y="27222"/>
                      <a:pt x="355290" y="14154"/>
                      <a:pt x="351361" y="12606"/>
                    </a:cubicBezTo>
                    <a:cubicBezTo>
                      <a:pt x="349790" y="12001"/>
                      <a:pt x="348296" y="11381"/>
                      <a:pt x="346725" y="10768"/>
                    </a:cubicBezTo>
                    <a:cubicBezTo>
                      <a:pt x="324565" y="1904"/>
                      <a:pt x="297061" y="-9121"/>
                      <a:pt x="272230" y="12771"/>
                    </a:cubicBezTo>
                    <a:cubicBezTo>
                      <a:pt x="262878" y="20574"/>
                      <a:pt x="255335" y="29580"/>
                      <a:pt x="247948" y="38287"/>
                    </a:cubicBezTo>
                    <a:cubicBezTo>
                      <a:pt x="233332" y="55622"/>
                      <a:pt x="229167" y="69381"/>
                      <a:pt x="206771" y="71416"/>
                    </a:cubicBezTo>
                    <a:cubicBezTo>
                      <a:pt x="204807" y="71220"/>
                      <a:pt x="200406" y="72289"/>
                      <a:pt x="199621" y="69539"/>
                    </a:cubicBezTo>
                    <a:cubicBezTo>
                      <a:pt x="196163" y="57704"/>
                      <a:pt x="206850" y="39677"/>
                      <a:pt x="213844" y="34578"/>
                    </a:cubicBezTo>
                    <a:cubicBezTo>
                      <a:pt x="216280" y="32810"/>
                      <a:pt x="218009" y="30224"/>
                      <a:pt x="218480" y="27254"/>
                    </a:cubicBezTo>
                    <a:cubicBezTo>
                      <a:pt x="219266" y="22170"/>
                      <a:pt x="216437" y="17439"/>
                      <a:pt x="211958" y="15553"/>
                    </a:cubicBezTo>
                    <a:cubicBezTo>
                      <a:pt x="203471" y="12025"/>
                      <a:pt x="185790" y="6548"/>
                      <a:pt x="176754" y="6886"/>
                    </a:cubicBezTo>
                    <a:cubicBezTo>
                      <a:pt x="174082" y="6988"/>
                      <a:pt x="171567" y="7074"/>
                      <a:pt x="170153" y="7003"/>
                    </a:cubicBezTo>
                    <a:cubicBezTo>
                      <a:pt x="117032" y="2729"/>
                      <a:pt x="88271" y="10249"/>
                      <a:pt x="68076" y="64360"/>
                    </a:cubicBezTo>
                    <a:cubicBezTo>
                      <a:pt x="67054" y="67197"/>
                      <a:pt x="65482" y="80367"/>
                      <a:pt x="51102" y="82387"/>
                    </a:cubicBezTo>
                    <a:cubicBezTo>
                      <a:pt x="40022" y="83950"/>
                      <a:pt x="22176" y="86072"/>
                      <a:pt x="13925" y="92602"/>
                    </a:cubicBezTo>
                    <a:cubicBezTo>
                      <a:pt x="13925" y="92602"/>
                      <a:pt x="13917" y="92610"/>
                      <a:pt x="13917" y="92610"/>
                    </a:cubicBezTo>
                    <a:cubicBezTo>
                      <a:pt x="5392" y="99376"/>
                      <a:pt x="456" y="109788"/>
                      <a:pt x="32" y="121936"/>
                    </a:cubicBezTo>
                    <a:cubicBezTo>
                      <a:pt x="-487" y="136168"/>
                      <a:pt x="5289" y="150603"/>
                      <a:pt x="15080" y="159561"/>
                    </a:cubicBezTo>
                    <a:close/>
                    <a:moveTo>
                      <a:pt x="328651" y="124632"/>
                    </a:moveTo>
                    <a:cubicBezTo>
                      <a:pt x="357333" y="108703"/>
                      <a:pt x="418627" y="116774"/>
                      <a:pt x="453045" y="131523"/>
                    </a:cubicBezTo>
                    <a:cubicBezTo>
                      <a:pt x="453910" y="131901"/>
                      <a:pt x="456660" y="138321"/>
                      <a:pt x="452024" y="139979"/>
                    </a:cubicBezTo>
                    <a:cubicBezTo>
                      <a:pt x="418234" y="150996"/>
                      <a:pt x="348296" y="172818"/>
                      <a:pt x="322993" y="156701"/>
                    </a:cubicBezTo>
                    <a:cubicBezTo>
                      <a:pt x="318907" y="154123"/>
                      <a:pt x="316785" y="150713"/>
                      <a:pt x="316235" y="145644"/>
                    </a:cubicBezTo>
                    <a:cubicBezTo>
                      <a:pt x="315999" y="144018"/>
                      <a:pt x="323779" y="127657"/>
                      <a:pt x="328651" y="124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Graphic 31">
                <a:extLst>
                  <a:ext uri="{FF2B5EF4-FFF2-40B4-BE49-F238E27FC236}">
                    <a16:creationId xmlns:a16="http://schemas.microsoft.com/office/drawing/2014/main" id="{ADB01D04-E91A-4915-B3CA-82FF06853722}"/>
                  </a:ext>
                </a:extLst>
              </p:cNvPr>
              <p:cNvSpPr/>
              <p:nvPr/>
            </p:nvSpPr>
            <p:spPr>
              <a:xfrm>
                <a:off x="14305703" y="-2814893"/>
                <a:ext cx="607303" cy="564250"/>
              </a:xfrm>
              <a:custGeom>
                <a:avLst/>
                <a:gdLst>
                  <a:gd name="connsiteX0" fmla="*/ 64170 w 607303"/>
                  <a:gd name="connsiteY0" fmla="*/ 298402 h 564250"/>
                  <a:gd name="connsiteX1" fmla="*/ 71462 w 607303"/>
                  <a:gd name="connsiteY1" fmla="*/ 311785 h 564250"/>
                  <a:gd name="connsiteX2" fmla="*/ 71722 w 607303"/>
                  <a:gd name="connsiteY2" fmla="*/ 312232 h 564250"/>
                  <a:gd name="connsiteX3" fmla="*/ 81953 w 607303"/>
                  <a:gd name="connsiteY3" fmla="*/ 329960 h 564250"/>
                  <a:gd name="connsiteX4" fmla="*/ 207361 w 607303"/>
                  <a:gd name="connsiteY4" fmla="*/ 458378 h 564250"/>
                  <a:gd name="connsiteX5" fmla="*/ 218637 w 607303"/>
                  <a:gd name="connsiteY5" fmla="*/ 455242 h 564250"/>
                  <a:gd name="connsiteX6" fmla="*/ 239312 w 607303"/>
                  <a:gd name="connsiteY6" fmla="*/ 366288 h 564250"/>
                  <a:gd name="connsiteX7" fmla="*/ 259987 w 607303"/>
                  <a:gd name="connsiteY7" fmla="*/ 276706 h 564250"/>
                  <a:gd name="connsiteX8" fmla="*/ 270634 w 607303"/>
                  <a:gd name="connsiteY8" fmla="*/ 271072 h 564250"/>
                  <a:gd name="connsiteX9" fmla="*/ 282987 w 607303"/>
                  <a:gd name="connsiteY9" fmla="*/ 294850 h 564250"/>
                  <a:gd name="connsiteX10" fmla="*/ 286838 w 607303"/>
                  <a:gd name="connsiteY10" fmla="*/ 331092 h 564250"/>
                  <a:gd name="connsiteX11" fmla="*/ 378464 w 607303"/>
                  <a:gd name="connsiteY11" fmla="*/ 495319 h 564250"/>
                  <a:gd name="connsiteX12" fmla="*/ 396537 w 607303"/>
                  <a:gd name="connsiteY12" fmla="*/ 501613 h 564250"/>
                  <a:gd name="connsiteX13" fmla="*/ 393237 w 607303"/>
                  <a:gd name="connsiteY13" fmla="*/ 481976 h 564250"/>
                  <a:gd name="connsiteX14" fmla="*/ 378935 w 607303"/>
                  <a:gd name="connsiteY14" fmla="*/ 446033 h 564250"/>
                  <a:gd name="connsiteX15" fmla="*/ 375006 w 607303"/>
                  <a:gd name="connsiteY15" fmla="*/ 336514 h 564250"/>
                  <a:gd name="connsiteX16" fmla="*/ 378464 w 607303"/>
                  <a:gd name="connsiteY16" fmla="*/ 333960 h 564250"/>
                  <a:gd name="connsiteX17" fmla="*/ 382942 w 607303"/>
                  <a:gd name="connsiteY17" fmla="*/ 335414 h 564250"/>
                  <a:gd name="connsiteX18" fmla="*/ 415240 w 607303"/>
                  <a:gd name="connsiteY18" fmla="*/ 405689 h 564250"/>
                  <a:gd name="connsiteX19" fmla="*/ 531225 w 607303"/>
                  <a:gd name="connsiteY19" fmla="*/ 557987 h 564250"/>
                  <a:gd name="connsiteX20" fmla="*/ 543798 w 607303"/>
                  <a:gd name="connsiteY20" fmla="*/ 564250 h 564250"/>
                  <a:gd name="connsiteX21" fmla="*/ 549378 w 607303"/>
                  <a:gd name="connsiteY21" fmla="*/ 562694 h 564250"/>
                  <a:gd name="connsiteX22" fmla="*/ 554565 w 607303"/>
                  <a:gd name="connsiteY22" fmla="*/ 552565 h 564250"/>
                  <a:gd name="connsiteX23" fmla="*/ 580968 w 607303"/>
                  <a:gd name="connsiteY23" fmla="*/ 457946 h 564250"/>
                  <a:gd name="connsiteX24" fmla="*/ 605170 w 607303"/>
                  <a:gd name="connsiteY24" fmla="*/ 408628 h 564250"/>
                  <a:gd name="connsiteX25" fmla="*/ 605249 w 607303"/>
                  <a:gd name="connsiteY25" fmla="*/ 408306 h 564250"/>
                  <a:gd name="connsiteX26" fmla="*/ 591576 w 607303"/>
                  <a:gd name="connsiteY26" fmla="*/ 358572 h 564250"/>
                  <a:gd name="connsiteX27" fmla="*/ 581675 w 607303"/>
                  <a:gd name="connsiteY27" fmla="*/ 342549 h 564250"/>
                  <a:gd name="connsiteX28" fmla="*/ 579553 w 607303"/>
                  <a:gd name="connsiteY28" fmla="*/ 285766 h 564250"/>
                  <a:gd name="connsiteX29" fmla="*/ 572245 w 607303"/>
                  <a:gd name="connsiteY29" fmla="*/ 273908 h 564250"/>
                  <a:gd name="connsiteX30" fmla="*/ 493742 w 607303"/>
                  <a:gd name="connsiteY30" fmla="*/ 189598 h 564250"/>
                  <a:gd name="connsiteX31" fmla="*/ 489578 w 607303"/>
                  <a:gd name="connsiteY31" fmla="*/ 169773 h 564250"/>
                  <a:gd name="connsiteX32" fmla="*/ 495864 w 607303"/>
                  <a:gd name="connsiteY32" fmla="*/ 89470 h 564250"/>
                  <a:gd name="connsiteX33" fmla="*/ 497121 w 607303"/>
                  <a:gd name="connsiteY33" fmla="*/ 82280 h 564250"/>
                  <a:gd name="connsiteX34" fmla="*/ 496178 w 607303"/>
                  <a:gd name="connsiteY34" fmla="*/ 70603 h 564250"/>
                  <a:gd name="connsiteX35" fmla="*/ 483291 w 607303"/>
                  <a:gd name="connsiteY35" fmla="*/ 70045 h 564250"/>
                  <a:gd name="connsiteX36" fmla="*/ 453744 w 607303"/>
                  <a:gd name="connsiteY36" fmla="*/ 108503 h 564250"/>
                  <a:gd name="connsiteX37" fmla="*/ 436535 w 607303"/>
                  <a:gd name="connsiteY37" fmla="*/ 136698 h 564250"/>
                  <a:gd name="connsiteX38" fmla="*/ 422862 w 607303"/>
                  <a:gd name="connsiteY38" fmla="*/ 138764 h 564250"/>
                  <a:gd name="connsiteX39" fmla="*/ 354339 w 607303"/>
                  <a:gd name="connsiteY39" fmla="*/ 65550 h 564250"/>
                  <a:gd name="connsiteX40" fmla="*/ 367069 w 607303"/>
                  <a:gd name="connsiteY40" fmla="*/ 21741 h 564250"/>
                  <a:gd name="connsiteX41" fmla="*/ 374613 w 607303"/>
                  <a:gd name="connsiteY41" fmla="*/ 1695 h 564250"/>
                  <a:gd name="connsiteX42" fmla="*/ 351196 w 607303"/>
                  <a:gd name="connsiteY42" fmla="*/ 3691 h 564250"/>
                  <a:gd name="connsiteX43" fmla="*/ 334144 w 607303"/>
                  <a:gd name="connsiteY43" fmla="*/ 14967 h 564250"/>
                  <a:gd name="connsiteX44" fmla="*/ 291474 w 607303"/>
                  <a:gd name="connsiteY44" fmla="*/ 37167 h 564250"/>
                  <a:gd name="connsiteX45" fmla="*/ 252081 w 607303"/>
                  <a:gd name="connsiteY45" fmla="*/ 12720 h 564250"/>
                  <a:gd name="connsiteX46" fmla="*/ 246824 w 607303"/>
                  <a:gd name="connsiteY46" fmla="*/ 438 h 564250"/>
                  <a:gd name="connsiteX47" fmla="*/ 234125 w 607303"/>
                  <a:gd name="connsiteY47" fmla="*/ 8311 h 564250"/>
                  <a:gd name="connsiteX48" fmla="*/ 204367 w 607303"/>
                  <a:gd name="connsiteY48" fmla="*/ 55374 h 564250"/>
                  <a:gd name="connsiteX49" fmla="*/ 200076 w 607303"/>
                  <a:gd name="connsiteY49" fmla="*/ 64261 h 564250"/>
                  <a:gd name="connsiteX50" fmla="*/ 195597 w 607303"/>
                  <a:gd name="connsiteY50" fmla="*/ 66257 h 564250"/>
                  <a:gd name="connsiteX51" fmla="*/ 161839 w 607303"/>
                  <a:gd name="connsiteY51" fmla="*/ 48553 h 564250"/>
                  <a:gd name="connsiteX52" fmla="*/ 54614 w 607303"/>
                  <a:gd name="connsiteY52" fmla="*/ 30283 h 564250"/>
                  <a:gd name="connsiteX53" fmla="*/ 53994 w 607303"/>
                  <a:gd name="connsiteY53" fmla="*/ 30589 h 564250"/>
                  <a:gd name="connsiteX54" fmla="*/ 4503 w 607303"/>
                  <a:gd name="connsiteY54" fmla="*/ 88787 h 564250"/>
                  <a:gd name="connsiteX55" fmla="*/ 64170 w 607303"/>
                  <a:gd name="connsiteY55" fmla="*/ 298402 h 564250"/>
                  <a:gd name="connsiteX56" fmla="*/ 457909 w 607303"/>
                  <a:gd name="connsiteY56" fmla="*/ 253532 h 564250"/>
                  <a:gd name="connsiteX57" fmla="*/ 506394 w 607303"/>
                  <a:gd name="connsiteY57" fmla="*/ 272745 h 564250"/>
                  <a:gd name="connsiteX58" fmla="*/ 516845 w 607303"/>
                  <a:gd name="connsiteY58" fmla="*/ 322024 h 564250"/>
                  <a:gd name="connsiteX59" fmla="*/ 471033 w 607303"/>
                  <a:gd name="connsiteY59" fmla="*/ 296862 h 564250"/>
                  <a:gd name="connsiteX60" fmla="*/ 457909 w 607303"/>
                  <a:gd name="connsiteY60" fmla="*/ 253532 h 564250"/>
                  <a:gd name="connsiteX61" fmla="*/ 400309 w 607303"/>
                  <a:gd name="connsiteY61" fmla="*/ 175014 h 564250"/>
                  <a:gd name="connsiteX62" fmla="*/ 423098 w 607303"/>
                  <a:gd name="connsiteY62" fmla="*/ 159337 h 564250"/>
                  <a:gd name="connsiteX63" fmla="*/ 444550 w 607303"/>
                  <a:gd name="connsiteY63" fmla="*/ 160398 h 564250"/>
                  <a:gd name="connsiteX64" fmla="*/ 464746 w 607303"/>
                  <a:gd name="connsiteY64" fmla="*/ 173929 h 564250"/>
                  <a:gd name="connsiteX65" fmla="*/ 447065 w 607303"/>
                  <a:gd name="connsiteY65" fmla="*/ 195060 h 564250"/>
                  <a:gd name="connsiteX66" fmla="*/ 441643 w 607303"/>
                  <a:gd name="connsiteY66" fmla="*/ 197150 h 564250"/>
                  <a:gd name="connsiteX67" fmla="*/ 405338 w 607303"/>
                  <a:gd name="connsiteY67" fmla="*/ 191720 h 564250"/>
                  <a:gd name="connsiteX68" fmla="*/ 400309 w 607303"/>
                  <a:gd name="connsiteY68" fmla="*/ 175014 h 564250"/>
                  <a:gd name="connsiteX69" fmla="*/ 143034 w 607303"/>
                  <a:gd name="connsiteY69" fmla="*/ 260211 h 564250"/>
                  <a:gd name="connsiteX70" fmla="*/ 194403 w 607303"/>
                  <a:gd name="connsiteY70" fmla="*/ 200906 h 564250"/>
                  <a:gd name="connsiteX71" fmla="*/ 177696 w 607303"/>
                  <a:gd name="connsiteY71" fmla="*/ 279841 h 564250"/>
                  <a:gd name="connsiteX72" fmla="*/ 119641 w 607303"/>
                  <a:gd name="connsiteY72" fmla="*/ 336640 h 564250"/>
                  <a:gd name="connsiteX73" fmla="*/ 143034 w 607303"/>
                  <a:gd name="connsiteY73" fmla="*/ 260211 h 564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607303" h="564250">
                    <a:moveTo>
                      <a:pt x="64170" y="298402"/>
                    </a:moveTo>
                    <a:cubicBezTo>
                      <a:pt x="66732" y="303078"/>
                      <a:pt x="69176" y="307549"/>
                      <a:pt x="71462" y="311785"/>
                    </a:cubicBezTo>
                    <a:cubicBezTo>
                      <a:pt x="71541" y="311934"/>
                      <a:pt x="71628" y="312091"/>
                      <a:pt x="71722" y="312232"/>
                    </a:cubicBezTo>
                    <a:cubicBezTo>
                      <a:pt x="74519" y="316877"/>
                      <a:pt x="77961" y="322935"/>
                      <a:pt x="81953" y="329960"/>
                    </a:cubicBezTo>
                    <a:cubicBezTo>
                      <a:pt x="110792" y="380763"/>
                      <a:pt x="158460" y="468578"/>
                      <a:pt x="207361" y="458378"/>
                    </a:cubicBezTo>
                    <a:cubicBezTo>
                      <a:pt x="209656" y="457898"/>
                      <a:pt x="217089" y="457003"/>
                      <a:pt x="218637" y="455242"/>
                    </a:cubicBezTo>
                    <a:cubicBezTo>
                      <a:pt x="236931" y="434473"/>
                      <a:pt x="237426" y="401587"/>
                      <a:pt x="239312" y="366288"/>
                    </a:cubicBezTo>
                    <a:cubicBezTo>
                      <a:pt x="241135" y="332161"/>
                      <a:pt x="242369" y="296665"/>
                      <a:pt x="259987" y="276706"/>
                    </a:cubicBezTo>
                    <a:cubicBezTo>
                      <a:pt x="262792" y="273798"/>
                      <a:pt x="266658" y="269720"/>
                      <a:pt x="270634" y="271072"/>
                    </a:cubicBezTo>
                    <a:cubicBezTo>
                      <a:pt x="276072" y="272910"/>
                      <a:pt x="281416" y="280658"/>
                      <a:pt x="282987" y="294850"/>
                    </a:cubicBezTo>
                    <a:cubicBezTo>
                      <a:pt x="284559" y="307250"/>
                      <a:pt x="285659" y="319368"/>
                      <a:pt x="286838" y="331092"/>
                    </a:cubicBezTo>
                    <a:cubicBezTo>
                      <a:pt x="293046" y="396982"/>
                      <a:pt x="298940" y="459219"/>
                      <a:pt x="378464" y="495319"/>
                    </a:cubicBezTo>
                    <a:cubicBezTo>
                      <a:pt x="382393" y="497103"/>
                      <a:pt x="393315" y="504505"/>
                      <a:pt x="396537" y="501613"/>
                    </a:cubicBezTo>
                    <a:cubicBezTo>
                      <a:pt x="399759" y="498721"/>
                      <a:pt x="394573" y="486078"/>
                      <a:pt x="393237" y="481976"/>
                    </a:cubicBezTo>
                    <a:cubicBezTo>
                      <a:pt x="388993" y="469364"/>
                      <a:pt x="383886" y="457506"/>
                      <a:pt x="378935" y="446033"/>
                    </a:cubicBezTo>
                    <a:cubicBezTo>
                      <a:pt x="362119" y="407001"/>
                      <a:pt x="348838" y="376174"/>
                      <a:pt x="375006" y="336514"/>
                    </a:cubicBezTo>
                    <a:cubicBezTo>
                      <a:pt x="375949" y="335021"/>
                      <a:pt x="377128" y="334156"/>
                      <a:pt x="378464" y="333960"/>
                    </a:cubicBezTo>
                    <a:cubicBezTo>
                      <a:pt x="379800" y="333756"/>
                      <a:pt x="381450" y="334282"/>
                      <a:pt x="382942" y="335414"/>
                    </a:cubicBezTo>
                    <a:cubicBezTo>
                      <a:pt x="407774" y="361644"/>
                      <a:pt x="411232" y="382068"/>
                      <a:pt x="415240" y="405689"/>
                    </a:cubicBezTo>
                    <a:cubicBezTo>
                      <a:pt x="422155" y="446268"/>
                      <a:pt x="425219" y="491044"/>
                      <a:pt x="531225" y="557987"/>
                    </a:cubicBezTo>
                    <a:cubicBezTo>
                      <a:pt x="533032" y="559103"/>
                      <a:pt x="541756" y="564250"/>
                      <a:pt x="543798" y="564250"/>
                    </a:cubicBezTo>
                    <a:cubicBezTo>
                      <a:pt x="545685" y="564250"/>
                      <a:pt x="547649" y="563732"/>
                      <a:pt x="549378" y="562694"/>
                    </a:cubicBezTo>
                    <a:cubicBezTo>
                      <a:pt x="552835" y="560581"/>
                      <a:pt x="554878" y="556659"/>
                      <a:pt x="554565" y="552565"/>
                    </a:cubicBezTo>
                    <a:cubicBezTo>
                      <a:pt x="552207" y="521282"/>
                      <a:pt x="564780" y="486706"/>
                      <a:pt x="580968" y="457946"/>
                    </a:cubicBezTo>
                    <a:cubicBezTo>
                      <a:pt x="589769" y="442174"/>
                      <a:pt x="598962" y="425869"/>
                      <a:pt x="605170" y="408628"/>
                    </a:cubicBezTo>
                    <a:cubicBezTo>
                      <a:pt x="605170" y="408518"/>
                      <a:pt x="605249" y="408408"/>
                      <a:pt x="605249" y="408306"/>
                    </a:cubicBezTo>
                    <a:cubicBezTo>
                      <a:pt x="612007" y="387356"/>
                      <a:pt x="600692" y="371396"/>
                      <a:pt x="591576" y="358572"/>
                    </a:cubicBezTo>
                    <a:cubicBezTo>
                      <a:pt x="587726" y="353055"/>
                      <a:pt x="584033" y="347845"/>
                      <a:pt x="581675" y="342549"/>
                    </a:cubicBezTo>
                    <a:cubicBezTo>
                      <a:pt x="573974" y="324947"/>
                      <a:pt x="576803" y="305026"/>
                      <a:pt x="579553" y="285766"/>
                    </a:cubicBezTo>
                    <a:cubicBezTo>
                      <a:pt x="580339" y="280548"/>
                      <a:pt x="577274" y="275551"/>
                      <a:pt x="572245" y="273908"/>
                    </a:cubicBezTo>
                    <a:cubicBezTo>
                      <a:pt x="538926" y="262970"/>
                      <a:pt x="506629" y="228300"/>
                      <a:pt x="493742" y="189598"/>
                    </a:cubicBezTo>
                    <a:cubicBezTo>
                      <a:pt x="491856" y="183571"/>
                      <a:pt x="490442" y="176845"/>
                      <a:pt x="489578" y="169773"/>
                    </a:cubicBezTo>
                    <a:cubicBezTo>
                      <a:pt x="486356" y="143856"/>
                      <a:pt x="491149" y="116211"/>
                      <a:pt x="495864" y="89470"/>
                    </a:cubicBezTo>
                    <a:lnTo>
                      <a:pt x="497121" y="82280"/>
                    </a:lnTo>
                    <a:cubicBezTo>
                      <a:pt x="497750" y="78579"/>
                      <a:pt x="498928" y="73094"/>
                      <a:pt x="496178" y="70603"/>
                    </a:cubicBezTo>
                    <a:cubicBezTo>
                      <a:pt x="493350" y="68112"/>
                      <a:pt x="486905" y="68961"/>
                      <a:pt x="483291" y="70045"/>
                    </a:cubicBezTo>
                    <a:cubicBezTo>
                      <a:pt x="465767" y="75310"/>
                      <a:pt x="459402" y="92944"/>
                      <a:pt x="453744" y="108503"/>
                    </a:cubicBezTo>
                    <a:cubicBezTo>
                      <a:pt x="449187" y="120958"/>
                      <a:pt x="444943" y="132714"/>
                      <a:pt x="436535" y="136698"/>
                    </a:cubicBezTo>
                    <a:cubicBezTo>
                      <a:pt x="433942" y="137955"/>
                      <a:pt x="425062" y="139479"/>
                      <a:pt x="422862" y="138764"/>
                    </a:cubicBezTo>
                    <a:cubicBezTo>
                      <a:pt x="394180" y="129413"/>
                      <a:pt x="364083" y="97258"/>
                      <a:pt x="354339" y="65550"/>
                    </a:cubicBezTo>
                    <a:cubicBezTo>
                      <a:pt x="349860" y="51665"/>
                      <a:pt x="354418" y="41009"/>
                      <a:pt x="367069" y="21741"/>
                    </a:cubicBezTo>
                    <a:cubicBezTo>
                      <a:pt x="369898" y="17498"/>
                      <a:pt x="378149" y="5349"/>
                      <a:pt x="374613" y="1695"/>
                    </a:cubicBezTo>
                    <a:cubicBezTo>
                      <a:pt x="371077" y="-1959"/>
                      <a:pt x="355518" y="1043"/>
                      <a:pt x="351196" y="3691"/>
                    </a:cubicBezTo>
                    <a:cubicBezTo>
                      <a:pt x="345302" y="7243"/>
                      <a:pt x="339645" y="11172"/>
                      <a:pt x="334144" y="14967"/>
                    </a:cubicBezTo>
                    <a:cubicBezTo>
                      <a:pt x="319999" y="24727"/>
                      <a:pt x="306640" y="33945"/>
                      <a:pt x="291474" y="37167"/>
                    </a:cubicBezTo>
                    <a:cubicBezTo>
                      <a:pt x="274108" y="41056"/>
                      <a:pt x="257952" y="30998"/>
                      <a:pt x="252081" y="12720"/>
                    </a:cubicBezTo>
                    <a:cubicBezTo>
                      <a:pt x="250926" y="9129"/>
                      <a:pt x="250486" y="1334"/>
                      <a:pt x="246824" y="438"/>
                    </a:cubicBezTo>
                    <a:cubicBezTo>
                      <a:pt x="243162" y="-458"/>
                      <a:pt x="236805" y="5663"/>
                      <a:pt x="234125" y="8311"/>
                    </a:cubicBezTo>
                    <a:cubicBezTo>
                      <a:pt x="220397" y="21859"/>
                      <a:pt x="212248" y="38895"/>
                      <a:pt x="204367" y="55374"/>
                    </a:cubicBezTo>
                    <a:cubicBezTo>
                      <a:pt x="202960" y="58321"/>
                      <a:pt x="201538" y="61291"/>
                      <a:pt x="200076" y="64261"/>
                    </a:cubicBezTo>
                    <a:cubicBezTo>
                      <a:pt x="199463" y="65228"/>
                      <a:pt x="196776" y="66430"/>
                      <a:pt x="195597" y="66257"/>
                    </a:cubicBezTo>
                    <a:cubicBezTo>
                      <a:pt x="184155" y="61550"/>
                      <a:pt x="172809" y="54942"/>
                      <a:pt x="161839" y="48553"/>
                    </a:cubicBezTo>
                    <a:cubicBezTo>
                      <a:pt x="131522" y="30896"/>
                      <a:pt x="97158" y="10889"/>
                      <a:pt x="54614" y="30283"/>
                    </a:cubicBezTo>
                    <a:cubicBezTo>
                      <a:pt x="54402" y="30377"/>
                      <a:pt x="54198" y="30479"/>
                      <a:pt x="53994" y="30589"/>
                    </a:cubicBezTo>
                    <a:cubicBezTo>
                      <a:pt x="28604" y="44184"/>
                      <a:pt x="11953" y="63766"/>
                      <a:pt x="4503" y="88787"/>
                    </a:cubicBezTo>
                    <a:cubicBezTo>
                      <a:pt x="-14883" y="153907"/>
                      <a:pt x="32690" y="240865"/>
                      <a:pt x="64170" y="298402"/>
                    </a:cubicBezTo>
                    <a:close/>
                    <a:moveTo>
                      <a:pt x="457909" y="253532"/>
                    </a:moveTo>
                    <a:cubicBezTo>
                      <a:pt x="471740" y="252613"/>
                      <a:pt x="493507" y="260785"/>
                      <a:pt x="506394" y="272745"/>
                    </a:cubicBezTo>
                    <a:cubicBezTo>
                      <a:pt x="519281" y="284698"/>
                      <a:pt x="527847" y="315588"/>
                      <a:pt x="516845" y="322024"/>
                    </a:cubicBezTo>
                    <a:cubicBezTo>
                      <a:pt x="505765" y="328460"/>
                      <a:pt x="482976" y="310653"/>
                      <a:pt x="471033" y="296862"/>
                    </a:cubicBezTo>
                    <a:cubicBezTo>
                      <a:pt x="459088" y="283063"/>
                      <a:pt x="439600" y="254758"/>
                      <a:pt x="457909" y="253532"/>
                    </a:cubicBezTo>
                    <a:close/>
                    <a:moveTo>
                      <a:pt x="400309" y="175014"/>
                    </a:moveTo>
                    <a:cubicBezTo>
                      <a:pt x="401331" y="168759"/>
                      <a:pt x="411311" y="163431"/>
                      <a:pt x="423098" y="159337"/>
                    </a:cubicBezTo>
                    <a:cubicBezTo>
                      <a:pt x="426005" y="158315"/>
                      <a:pt x="440779" y="159573"/>
                      <a:pt x="444550" y="160398"/>
                    </a:cubicBezTo>
                    <a:cubicBezTo>
                      <a:pt x="453744" y="162401"/>
                      <a:pt x="464118" y="169812"/>
                      <a:pt x="464746" y="173929"/>
                    </a:cubicBezTo>
                    <a:cubicBezTo>
                      <a:pt x="465531" y="178990"/>
                      <a:pt x="459166" y="190267"/>
                      <a:pt x="447065" y="195060"/>
                    </a:cubicBezTo>
                    <a:cubicBezTo>
                      <a:pt x="446986" y="195099"/>
                      <a:pt x="441722" y="197111"/>
                      <a:pt x="441643" y="197150"/>
                    </a:cubicBezTo>
                    <a:cubicBezTo>
                      <a:pt x="427184" y="203358"/>
                      <a:pt x="412254" y="197174"/>
                      <a:pt x="405338" y="191720"/>
                    </a:cubicBezTo>
                    <a:cubicBezTo>
                      <a:pt x="400388" y="187862"/>
                      <a:pt x="399602" y="179438"/>
                      <a:pt x="400309" y="175014"/>
                    </a:cubicBezTo>
                    <a:close/>
                    <a:moveTo>
                      <a:pt x="143034" y="260211"/>
                    </a:moveTo>
                    <a:cubicBezTo>
                      <a:pt x="171009" y="221620"/>
                      <a:pt x="187055" y="196388"/>
                      <a:pt x="194403" y="200906"/>
                    </a:cubicBezTo>
                    <a:cubicBezTo>
                      <a:pt x="205263" y="207586"/>
                      <a:pt x="203660" y="239490"/>
                      <a:pt x="177696" y="279841"/>
                    </a:cubicBezTo>
                    <a:cubicBezTo>
                      <a:pt x="151733" y="320193"/>
                      <a:pt x="132591" y="348333"/>
                      <a:pt x="119641" y="336640"/>
                    </a:cubicBezTo>
                    <a:cubicBezTo>
                      <a:pt x="110014" y="327941"/>
                      <a:pt x="115059" y="298803"/>
                      <a:pt x="143034" y="2602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4" name="Graphic 31">
              <a:extLst>
                <a:ext uri="{FF2B5EF4-FFF2-40B4-BE49-F238E27FC236}">
                  <a16:creationId xmlns:a16="http://schemas.microsoft.com/office/drawing/2014/main" id="{D4C156C0-73F5-4CA2-A709-4D92B740515C}"/>
                </a:ext>
              </a:extLst>
            </p:cNvPr>
            <p:cNvGrpSpPr/>
            <p:nvPr/>
          </p:nvGrpSpPr>
          <p:grpSpPr>
            <a:xfrm>
              <a:off x="13411721" y="-3791989"/>
              <a:ext cx="1927434" cy="2231116"/>
              <a:chOff x="13411721" y="-3791989"/>
              <a:chExt cx="1927434" cy="2231116"/>
            </a:xfrm>
            <a:solidFill>
              <a:srgbClr val="000000"/>
            </a:solidFill>
          </p:grpSpPr>
          <p:sp>
            <p:nvSpPr>
              <p:cNvPr id="25" name="Graphic 31">
                <a:extLst>
                  <a:ext uri="{FF2B5EF4-FFF2-40B4-BE49-F238E27FC236}">
                    <a16:creationId xmlns:a16="http://schemas.microsoft.com/office/drawing/2014/main" id="{39137AF8-30BB-4BAF-9019-42DEE570FE19}"/>
                  </a:ext>
                </a:extLst>
              </p:cNvPr>
              <p:cNvSpPr/>
              <p:nvPr/>
            </p:nvSpPr>
            <p:spPr>
              <a:xfrm>
                <a:off x="13411721" y="-3791989"/>
                <a:ext cx="1927434" cy="2231116"/>
              </a:xfrm>
              <a:custGeom>
                <a:avLst/>
                <a:gdLst>
                  <a:gd name="connsiteX0" fmla="*/ 1914061 w 1927434"/>
                  <a:gd name="connsiteY0" fmla="*/ 1147913 h 2231116"/>
                  <a:gd name="connsiteX1" fmla="*/ 1657493 w 1927434"/>
                  <a:gd name="connsiteY1" fmla="*/ 1058456 h 2231116"/>
                  <a:gd name="connsiteX2" fmla="*/ 1581426 w 1927434"/>
                  <a:gd name="connsiteY2" fmla="*/ 1056484 h 2231116"/>
                  <a:gd name="connsiteX3" fmla="*/ 1581426 w 1927434"/>
                  <a:gd name="connsiteY3" fmla="*/ 1074322 h 2231116"/>
                  <a:gd name="connsiteX4" fmla="*/ 1893473 w 1927434"/>
                  <a:gd name="connsiteY4" fmla="*/ 1145532 h 2231116"/>
                  <a:gd name="connsiteX5" fmla="*/ 1905889 w 1927434"/>
                  <a:gd name="connsiteY5" fmla="*/ 1211187 h 2231116"/>
                  <a:gd name="connsiteX6" fmla="*/ 1876892 w 1927434"/>
                  <a:gd name="connsiteY6" fmla="*/ 1200775 h 2231116"/>
                  <a:gd name="connsiteX7" fmla="*/ 1824636 w 1927434"/>
                  <a:gd name="connsiteY7" fmla="*/ 1160447 h 2231116"/>
                  <a:gd name="connsiteX8" fmla="*/ 1679261 w 1927434"/>
                  <a:gd name="connsiteY8" fmla="*/ 1180525 h 2231116"/>
                  <a:gd name="connsiteX9" fmla="*/ 1676981 w 1927434"/>
                  <a:gd name="connsiteY9" fmla="*/ 1193915 h 2231116"/>
                  <a:gd name="connsiteX10" fmla="*/ 1853317 w 1927434"/>
                  <a:gd name="connsiteY10" fmla="*/ 1271105 h 2231116"/>
                  <a:gd name="connsiteX11" fmla="*/ 1847424 w 1927434"/>
                  <a:gd name="connsiteY11" fmla="*/ 1407616 h 2231116"/>
                  <a:gd name="connsiteX12" fmla="*/ 1719651 w 1927434"/>
                  <a:gd name="connsiteY12" fmla="*/ 1317554 h 2231116"/>
                  <a:gd name="connsiteX13" fmla="*/ 1688375 w 1927434"/>
                  <a:gd name="connsiteY13" fmla="*/ 1265675 h 2231116"/>
                  <a:gd name="connsiteX14" fmla="*/ 1631482 w 1927434"/>
                  <a:gd name="connsiteY14" fmla="*/ 1223681 h 2231116"/>
                  <a:gd name="connsiteX15" fmla="*/ 1635177 w 1927434"/>
                  <a:gd name="connsiteY15" fmla="*/ 1281336 h 2231116"/>
                  <a:gd name="connsiteX16" fmla="*/ 1660872 w 1927434"/>
                  <a:gd name="connsiteY16" fmla="*/ 1320446 h 2231116"/>
                  <a:gd name="connsiteX17" fmla="*/ 1549523 w 1927434"/>
                  <a:gd name="connsiteY17" fmla="*/ 1224137 h 2231116"/>
                  <a:gd name="connsiteX18" fmla="*/ 1501274 w 1927434"/>
                  <a:gd name="connsiteY18" fmla="*/ 1107310 h 2231116"/>
                  <a:gd name="connsiteX19" fmla="*/ 1488150 w 1927434"/>
                  <a:gd name="connsiteY19" fmla="*/ 1109000 h 2231116"/>
                  <a:gd name="connsiteX20" fmla="*/ 1477070 w 1927434"/>
                  <a:gd name="connsiteY20" fmla="*/ 1235767 h 2231116"/>
                  <a:gd name="connsiteX21" fmla="*/ 1474320 w 1927434"/>
                  <a:gd name="connsiteY21" fmla="*/ 1240482 h 2231116"/>
                  <a:gd name="connsiteX22" fmla="*/ 1469369 w 1927434"/>
                  <a:gd name="connsiteY22" fmla="*/ 1241778 h 2231116"/>
                  <a:gd name="connsiteX23" fmla="*/ 1397154 w 1927434"/>
                  <a:gd name="connsiteY23" fmla="*/ 1161618 h 2231116"/>
                  <a:gd name="connsiteX24" fmla="*/ 1403912 w 1927434"/>
                  <a:gd name="connsiteY24" fmla="*/ 1048665 h 2231116"/>
                  <a:gd name="connsiteX25" fmla="*/ 1397311 w 1927434"/>
                  <a:gd name="connsiteY25" fmla="*/ 1040029 h 2231116"/>
                  <a:gd name="connsiteX26" fmla="*/ 1322344 w 1927434"/>
                  <a:gd name="connsiteY26" fmla="*/ 1106745 h 2231116"/>
                  <a:gd name="connsiteX27" fmla="*/ 1292247 w 1927434"/>
                  <a:gd name="connsiteY27" fmla="*/ 1088294 h 2231116"/>
                  <a:gd name="connsiteX28" fmla="*/ 1258222 w 1927434"/>
                  <a:gd name="connsiteY28" fmla="*/ 1028981 h 2231116"/>
                  <a:gd name="connsiteX29" fmla="*/ 1281010 w 1927434"/>
                  <a:gd name="connsiteY29" fmla="*/ 985494 h 2231116"/>
                  <a:gd name="connsiteX30" fmla="*/ 1253664 w 1927434"/>
                  <a:gd name="connsiteY30" fmla="*/ 967946 h 2231116"/>
                  <a:gd name="connsiteX31" fmla="*/ 1179641 w 1927434"/>
                  <a:gd name="connsiteY31" fmla="*/ 1006530 h 2231116"/>
                  <a:gd name="connsiteX32" fmla="*/ 1157135 w 1927434"/>
                  <a:gd name="connsiteY32" fmla="*/ 984158 h 2231116"/>
                  <a:gd name="connsiteX33" fmla="*/ 1161819 w 1927434"/>
                  <a:gd name="connsiteY33" fmla="*/ 949834 h 2231116"/>
                  <a:gd name="connsiteX34" fmla="*/ 1230561 w 1927434"/>
                  <a:gd name="connsiteY34" fmla="*/ 941197 h 2231116"/>
                  <a:gd name="connsiteX35" fmla="*/ 1239048 w 1927434"/>
                  <a:gd name="connsiteY35" fmla="*/ 926652 h 2231116"/>
                  <a:gd name="connsiteX36" fmla="*/ 1218695 w 1927434"/>
                  <a:gd name="connsiteY36" fmla="*/ 919305 h 2231116"/>
                  <a:gd name="connsiteX37" fmla="*/ 1322423 w 1927434"/>
                  <a:gd name="connsiteY37" fmla="*/ 862412 h 2231116"/>
                  <a:gd name="connsiteX38" fmla="*/ 1355034 w 1927434"/>
                  <a:gd name="connsiteY38" fmla="*/ 869130 h 2231116"/>
                  <a:gd name="connsiteX39" fmla="*/ 1335467 w 1927434"/>
                  <a:gd name="connsiteY39" fmla="*/ 919753 h 2231116"/>
                  <a:gd name="connsiteX40" fmla="*/ 1344740 w 1927434"/>
                  <a:gd name="connsiteY40" fmla="*/ 926801 h 2231116"/>
                  <a:gd name="connsiteX41" fmla="*/ 1421278 w 1927434"/>
                  <a:gd name="connsiteY41" fmla="*/ 866640 h 2231116"/>
                  <a:gd name="connsiteX42" fmla="*/ 1503867 w 1927434"/>
                  <a:gd name="connsiteY42" fmla="*/ 871064 h 2231116"/>
                  <a:gd name="connsiteX43" fmla="*/ 1468191 w 1927434"/>
                  <a:gd name="connsiteY43" fmla="*/ 892736 h 2231116"/>
                  <a:gd name="connsiteX44" fmla="*/ 1431572 w 1927434"/>
                  <a:gd name="connsiteY44" fmla="*/ 932168 h 2231116"/>
                  <a:gd name="connsiteX45" fmla="*/ 1441316 w 1927434"/>
                  <a:gd name="connsiteY45" fmla="*/ 939634 h 2231116"/>
                  <a:gd name="connsiteX46" fmla="*/ 1474399 w 1927434"/>
                  <a:gd name="connsiteY46" fmla="*/ 910504 h 2231116"/>
                  <a:gd name="connsiteX47" fmla="*/ 1510154 w 1927434"/>
                  <a:gd name="connsiteY47" fmla="*/ 886623 h 2231116"/>
                  <a:gd name="connsiteX48" fmla="*/ 1650814 w 1927434"/>
                  <a:gd name="connsiteY48" fmla="*/ 914629 h 2231116"/>
                  <a:gd name="connsiteX49" fmla="*/ 1760120 w 1927434"/>
                  <a:gd name="connsiteY49" fmla="*/ 979129 h 2231116"/>
                  <a:gd name="connsiteX50" fmla="*/ 1604215 w 1927434"/>
                  <a:gd name="connsiteY50" fmla="*/ 973926 h 2231116"/>
                  <a:gd name="connsiteX51" fmla="*/ 1533964 w 1927434"/>
                  <a:gd name="connsiteY51" fmla="*/ 957479 h 2231116"/>
                  <a:gd name="connsiteX52" fmla="*/ 1462611 w 1927434"/>
                  <a:gd name="connsiteY52" fmla="*/ 965070 h 2231116"/>
                  <a:gd name="connsiteX53" fmla="*/ 1454440 w 1927434"/>
                  <a:gd name="connsiteY53" fmla="*/ 993265 h 2231116"/>
                  <a:gd name="connsiteX54" fmla="*/ 1488465 w 1927434"/>
                  <a:gd name="connsiteY54" fmla="*/ 1014223 h 2231116"/>
                  <a:gd name="connsiteX55" fmla="*/ 1656393 w 1927434"/>
                  <a:gd name="connsiteY55" fmla="*/ 978186 h 2231116"/>
                  <a:gd name="connsiteX56" fmla="*/ 1787545 w 1927434"/>
                  <a:gd name="connsiteY56" fmla="*/ 1008361 h 2231116"/>
                  <a:gd name="connsiteX57" fmla="*/ 1860076 w 1927434"/>
                  <a:gd name="connsiteY57" fmla="*/ 1082715 h 2231116"/>
                  <a:gd name="connsiteX58" fmla="*/ 1862197 w 1927434"/>
                  <a:gd name="connsiteY58" fmla="*/ 1081826 h 2231116"/>
                  <a:gd name="connsiteX59" fmla="*/ 1770572 w 1927434"/>
                  <a:gd name="connsiteY59" fmla="*/ 983741 h 2231116"/>
                  <a:gd name="connsiteX60" fmla="*/ 1630304 w 1927434"/>
                  <a:gd name="connsiteY60" fmla="*/ 892163 h 2231116"/>
                  <a:gd name="connsiteX61" fmla="*/ 1537185 w 1927434"/>
                  <a:gd name="connsiteY61" fmla="*/ 861453 h 2231116"/>
                  <a:gd name="connsiteX62" fmla="*/ 1415463 w 1927434"/>
                  <a:gd name="connsiteY62" fmla="*/ 848322 h 2231116"/>
                  <a:gd name="connsiteX63" fmla="*/ 1353541 w 1927434"/>
                  <a:gd name="connsiteY63" fmla="*/ 905553 h 2231116"/>
                  <a:gd name="connsiteX64" fmla="*/ 1370436 w 1927434"/>
                  <a:gd name="connsiteY64" fmla="*/ 871849 h 2231116"/>
                  <a:gd name="connsiteX65" fmla="*/ 1370750 w 1927434"/>
                  <a:gd name="connsiteY65" fmla="*/ 868007 h 2231116"/>
                  <a:gd name="connsiteX66" fmla="*/ 1467483 w 1927434"/>
                  <a:gd name="connsiteY66" fmla="*/ 768798 h 2231116"/>
                  <a:gd name="connsiteX67" fmla="*/ 1449960 w 1927434"/>
                  <a:gd name="connsiteY67" fmla="*/ 720934 h 2231116"/>
                  <a:gd name="connsiteX68" fmla="*/ 1453261 w 1927434"/>
                  <a:gd name="connsiteY68" fmla="*/ 707858 h 2231116"/>
                  <a:gd name="connsiteX69" fmla="*/ 1452946 w 1927434"/>
                  <a:gd name="connsiteY69" fmla="*/ 665684 h 2231116"/>
                  <a:gd name="connsiteX70" fmla="*/ 1379001 w 1927434"/>
                  <a:gd name="connsiteY70" fmla="*/ 660120 h 2231116"/>
                  <a:gd name="connsiteX71" fmla="*/ 1271974 w 1927434"/>
                  <a:gd name="connsiteY71" fmla="*/ 677384 h 2231116"/>
                  <a:gd name="connsiteX72" fmla="*/ 1403283 w 1927434"/>
                  <a:gd name="connsiteY72" fmla="*/ 594081 h 2231116"/>
                  <a:gd name="connsiteX73" fmla="*/ 1353541 w 1927434"/>
                  <a:gd name="connsiteY73" fmla="*/ 550578 h 2231116"/>
                  <a:gd name="connsiteX74" fmla="*/ 1307807 w 1927434"/>
                  <a:gd name="connsiteY74" fmla="*/ 580085 h 2231116"/>
                  <a:gd name="connsiteX75" fmla="*/ 1259715 w 1927434"/>
                  <a:gd name="connsiteY75" fmla="*/ 599503 h 2231116"/>
                  <a:gd name="connsiteX76" fmla="*/ 1282818 w 1927434"/>
                  <a:gd name="connsiteY76" fmla="*/ 564369 h 2231116"/>
                  <a:gd name="connsiteX77" fmla="*/ 1155288 w 1927434"/>
                  <a:gd name="connsiteY77" fmla="*/ 487375 h 2231116"/>
                  <a:gd name="connsiteX78" fmla="*/ 1084730 w 1927434"/>
                  <a:gd name="connsiteY78" fmla="*/ 533636 h 2231116"/>
                  <a:gd name="connsiteX79" fmla="*/ 1126559 w 1927434"/>
                  <a:gd name="connsiteY79" fmla="*/ 614826 h 2231116"/>
                  <a:gd name="connsiteX80" fmla="*/ 1104541 w 1927434"/>
                  <a:gd name="connsiteY80" fmla="*/ 611557 h 2231116"/>
                  <a:gd name="connsiteX81" fmla="*/ 1014172 w 1927434"/>
                  <a:gd name="connsiteY81" fmla="*/ 620138 h 2231116"/>
                  <a:gd name="connsiteX82" fmla="*/ 991863 w 1927434"/>
                  <a:gd name="connsiteY82" fmla="*/ 697187 h 2231116"/>
                  <a:gd name="connsiteX83" fmla="*/ 1048873 w 1927434"/>
                  <a:gd name="connsiteY83" fmla="*/ 855324 h 2231116"/>
                  <a:gd name="connsiteX84" fmla="*/ 1161206 w 1927434"/>
                  <a:gd name="connsiteY84" fmla="*/ 842358 h 2231116"/>
                  <a:gd name="connsiteX85" fmla="*/ 1163359 w 1927434"/>
                  <a:gd name="connsiteY85" fmla="*/ 847623 h 2231116"/>
                  <a:gd name="connsiteX86" fmla="*/ 1074365 w 1927434"/>
                  <a:gd name="connsiteY86" fmla="*/ 1021869 h 2231116"/>
                  <a:gd name="connsiteX87" fmla="*/ 1026863 w 1927434"/>
                  <a:gd name="connsiteY87" fmla="*/ 995269 h 2231116"/>
                  <a:gd name="connsiteX88" fmla="*/ 907977 w 1927434"/>
                  <a:gd name="connsiteY88" fmla="*/ 1026309 h 2231116"/>
                  <a:gd name="connsiteX89" fmla="*/ 718227 w 1927434"/>
                  <a:gd name="connsiteY89" fmla="*/ 281468 h 2231116"/>
                  <a:gd name="connsiteX90" fmla="*/ 907899 w 1927434"/>
                  <a:gd name="connsiteY90" fmla="*/ 186432 h 2231116"/>
                  <a:gd name="connsiteX91" fmla="*/ 838378 w 1927434"/>
                  <a:gd name="connsiteY91" fmla="*/ 136840 h 2231116"/>
                  <a:gd name="connsiteX92" fmla="*/ 802144 w 1927434"/>
                  <a:gd name="connsiteY92" fmla="*/ 141987 h 2231116"/>
                  <a:gd name="connsiteX93" fmla="*/ 831423 w 1927434"/>
                  <a:gd name="connsiteY93" fmla="*/ 56765 h 2231116"/>
                  <a:gd name="connsiteX94" fmla="*/ 734313 w 1927434"/>
                  <a:gd name="connsiteY94" fmla="*/ 99262 h 2231116"/>
                  <a:gd name="connsiteX95" fmla="*/ 690763 w 1927434"/>
                  <a:gd name="connsiteY95" fmla="*/ 152611 h 2231116"/>
                  <a:gd name="connsiteX96" fmla="*/ 687502 w 1927434"/>
                  <a:gd name="connsiteY96" fmla="*/ 134993 h 2231116"/>
                  <a:gd name="connsiteX97" fmla="*/ 700986 w 1927434"/>
                  <a:gd name="connsiteY97" fmla="*/ 105714 h 2231116"/>
                  <a:gd name="connsiteX98" fmla="*/ 740159 w 1927434"/>
                  <a:gd name="connsiteY98" fmla="*/ 64262 h 2231116"/>
                  <a:gd name="connsiteX99" fmla="*/ 709646 w 1927434"/>
                  <a:gd name="connsiteY99" fmla="*/ 15715 h 2231116"/>
                  <a:gd name="connsiteX100" fmla="*/ 646349 w 1927434"/>
                  <a:gd name="connsiteY100" fmla="*/ 37434 h 2231116"/>
                  <a:gd name="connsiteX101" fmla="*/ 596796 w 1927434"/>
                  <a:gd name="connsiteY101" fmla="*/ 95765 h 2231116"/>
                  <a:gd name="connsiteX102" fmla="*/ 596395 w 1927434"/>
                  <a:gd name="connsiteY102" fmla="*/ 95679 h 2231116"/>
                  <a:gd name="connsiteX103" fmla="*/ 609549 w 1927434"/>
                  <a:gd name="connsiteY103" fmla="*/ 60404 h 2231116"/>
                  <a:gd name="connsiteX104" fmla="*/ 620166 w 1927434"/>
                  <a:gd name="connsiteY104" fmla="*/ 21058 h 2231116"/>
                  <a:gd name="connsiteX105" fmla="*/ 595122 w 1927434"/>
                  <a:gd name="connsiteY105" fmla="*/ 7581 h 2231116"/>
                  <a:gd name="connsiteX106" fmla="*/ 535313 w 1927434"/>
                  <a:gd name="connsiteY106" fmla="*/ 18174 h 2231116"/>
                  <a:gd name="connsiteX107" fmla="*/ 479002 w 1927434"/>
                  <a:gd name="connsiteY107" fmla="*/ 18598 h 2231116"/>
                  <a:gd name="connsiteX108" fmla="*/ 475443 w 1927434"/>
                  <a:gd name="connsiteY108" fmla="*/ 61763 h 2231116"/>
                  <a:gd name="connsiteX109" fmla="*/ 473541 w 1927434"/>
                  <a:gd name="connsiteY109" fmla="*/ 66934 h 2231116"/>
                  <a:gd name="connsiteX110" fmla="*/ 473297 w 1927434"/>
                  <a:gd name="connsiteY110" fmla="*/ 66785 h 2231116"/>
                  <a:gd name="connsiteX111" fmla="*/ 462068 w 1927434"/>
                  <a:gd name="connsiteY111" fmla="*/ 56577 h 2231116"/>
                  <a:gd name="connsiteX112" fmla="*/ 441094 w 1927434"/>
                  <a:gd name="connsiteY112" fmla="*/ 21946 h 2231116"/>
                  <a:gd name="connsiteX113" fmla="*/ 361217 w 1927434"/>
                  <a:gd name="connsiteY113" fmla="*/ 21467 h 2231116"/>
                  <a:gd name="connsiteX114" fmla="*/ 316889 w 1927434"/>
                  <a:gd name="connsiteY114" fmla="*/ 25632 h 2231116"/>
                  <a:gd name="connsiteX115" fmla="*/ 307365 w 1927434"/>
                  <a:gd name="connsiteY115" fmla="*/ 35156 h 2231116"/>
                  <a:gd name="connsiteX116" fmla="*/ 336637 w 1927434"/>
                  <a:gd name="connsiteY116" fmla="*/ 74266 h 2231116"/>
                  <a:gd name="connsiteX117" fmla="*/ 252751 w 1927434"/>
                  <a:gd name="connsiteY117" fmla="*/ 53732 h 2231116"/>
                  <a:gd name="connsiteX118" fmla="*/ 115823 w 1927434"/>
                  <a:gd name="connsiteY118" fmla="*/ 54172 h 2231116"/>
                  <a:gd name="connsiteX119" fmla="*/ 111399 w 1927434"/>
                  <a:gd name="connsiteY119" fmla="*/ 70934 h 2231116"/>
                  <a:gd name="connsiteX120" fmla="*/ 227039 w 1927434"/>
                  <a:gd name="connsiteY120" fmla="*/ 113800 h 2231116"/>
                  <a:gd name="connsiteX121" fmla="*/ 249372 w 1927434"/>
                  <a:gd name="connsiteY121" fmla="*/ 153625 h 2231116"/>
                  <a:gd name="connsiteX122" fmla="*/ 422235 w 1927434"/>
                  <a:gd name="connsiteY122" fmla="*/ 146191 h 2231116"/>
                  <a:gd name="connsiteX123" fmla="*/ 386088 w 1927434"/>
                  <a:gd name="connsiteY123" fmla="*/ 159487 h 2231116"/>
                  <a:gd name="connsiteX124" fmla="*/ 343835 w 1927434"/>
                  <a:gd name="connsiteY124" fmla="*/ 191815 h 2231116"/>
                  <a:gd name="connsiteX125" fmla="*/ 391879 w 1927434"/>
                  <a:gd name="connsiteY125" fmla="*/ 228591 h 2231116"/>
                  <a:gd name="connsiteX126" fmla="*/ 572451 w 1927434"/>
                  <a:gd name="connsiteY126" fmla="*/ 210549 h 2231116"/>
                  <a:gd name="connsiteX127" fmla="*/ 531966 w 1927434"/>
                  <a:gd name="connsiteY127" fmla="*/ 262546 h 2231116"/>
                  <a:gd name="connsiteX128" fmla="*/ 637186 w 1927434"/>
                  <a:gd name="connsiteY128" fmla="*/ 275489 h 2231116"/>
                  <a:gd name="connsiteX129" fmla="*/ 688288 w 1927434"/>
                  <a:gd name="connsiteY129" fmla="*/ 274561 h 2231116"/>
                  <a:gd name="connsiteX130" fmla="*/ 691235 w 1927434"/>
                  <a:gd name="connsiteY130" fmla="*/ 284698 h 2231116"/>
                  <a:gd name="connsiteX131" fmla="*/ 715453 w 1927434"/>
                  <a:gd name="connsiteY131" fmla="*/ 321521 h 2231116"/>
                  <a:gd name="connsiteX132" fmla="*/ 768535 w 1927434"/>
                  <a:gd name="connsiteY132" fmla="*/ 422066 h 2231116"/>
                  <a:gd name="connsiteX133" fmla="*/ 886682 w 1927434"/>
                  <a:gd name="connsiteY133" fmla="*/ 1075116 h 2231116"/>
                  <a:gd name="connsiteX134" fmla="*/ 639159 w 1927434"/>
                  <a:gd name="connsiteY134" fmla="*/ 574687 h 2231116"/>
                  <a:gd name="connsiteX135" fmla="*/ 690731 w 1927434"/>
                  <a:gd name="connsiteY135" fmla="*/ 580344 h 2231116"/>
                  <a:gd name="connsiteX136" fmla="*/ 735688 w 1927434"/>
                  <a:gd name="connsiteY136" fmla="*/ 518124 h 2231116"/>
                  <a:gd name="connsiteX137" fmla="*/ 625462 w 1927434"/>
                  <a:gd name="connsiteY137" fmla="*/ 487619 h 2231116"/>
                  <a:gd name="connsiteX138" fmla="*/ 605463 w 1927434"/>
                  <a:gd name="connsiteY138" fmla="*/ 489780 h 2231116"/>
                  <a:gd name="connsiteX139" fmla="*/ 586242 w 1927434"/>
                  <a:gd name="connsiteY139" fmla="*/ 496105 h 2231116"/>
                  <a:gd name="connsiteX140" fmla="*/ 587012 w 1927434"/>
                  <a:gd name="connsiteY140" fmla="*/ 501787 h 2231116"/>
                  <a:gd name="connsiteX141" fmla="*/ 715972 w 1927434"/>
                  <a:gd name="connsiteY141" fmla="*/ 520395 h 2231116"/>
                  <a:gd name="connsiteX142" fmla="*/ 729362 w 1927434"/>
                  <a:gd name="connsiteY142" fmla="*/ 565092 h 2231116"/>
                  <a:gd name="connsiteX143" fmla="*/ 680878 w 1927434"/>
                  <a:gd name="connsiteY143" fmla="*/ 558310 h 2231116"/>
                  <a:gd name="connsiteX144" fmla="*/ 622012 w 1927434"/>
                  <a:gd name="connsiteY144" fmla="*/ 562782 h 2231116"/>
                  <a:gd name="connsiteX145" fmla="*/ 571147 w 1927434"/>
                  <a:gd name="connsiteY145" fmla="*/ 557187 h 2231116"/>
                  <a:gd name="connsiteX146" fmla="*/ 506144 w 1927434"/>
                  <a:gd name="connsiteY146" fmla="*/ 540024 h 2231116"/>
                  <a:gd name="connsiteX147" fmla="*/ 458445 w 1927434"/>
                  <a:gd name="connsiteY147" fmla="*/ 575810 h 2231116"/>
                  <a:gd name="connsiteX148" fmla="*/ 356376 w 1927434"/>
                  <a:gd name="connsiteY148" fmla="*/ 575708 h 2231116"/>
                  <a:gd name="connsiteX149" fmla="*/ 442894 w 1927434"/>
                  <a:gd name="connsiteY149" fmla="*/ 496223 h 2231116"/>
                  <a:gd name="connsiteX150" fmla="*/ 345713 w 1927434"/>
                  <a:gd name="connsiteY150" fmla="*/ 468853 h 2231116"/>
                  <a:gd name="connsiteX151" fmla="*/ 254283 w 1927434"/>
                  <a:gd name="connsiteY151" fmla="*/ 456964 h 2231116"/>
                  <a:gd name="connsiteX152" fmla="*/ 108759 w 1927434"/>
                  <a:gd name="connsiteY152" fmla="*/ 439181 h 2231116"/>
                  <a:gd name="connsiteX153" fmla="*/ 179333 w 1927434"/>
                  <a:gd name="connsiteY153" fmla="*/ 322928 h 2231116"/>
                  <a:gd name="connsiteX154" fmla="*/ 262220 w 1927434"/>
                  <a:gd name="connsiteY154" fmla="*/ 296077 h 2231116"/>
                  <a:gd name="connsiteX155" fmla="*/ 293535 w 1927434"/>
                  <a:gd name="connsiteY155" fmla="*/ 279040 h 2231116"/>
                  <a:gd name="connsiteX156" fmla="*/ 422047 w 1927434"/>
                  <a:gd name="connsiteY156" fmla="*/ 310811 h 2231116"/>
                  <a:gd name="connsiteX157" fmla="*/ 505020 w 1927434"/>
                  <a:gd name="connsiteY157" fmla="*/ 323030 h 2231116"/>
                  <a:gd name="connsiteX158" fmla="*/ 625195 w 1927434"/>
                  <a:gd name="connsiteY158" fmla="*/ 393565 h 2231116"/>
                  <a:gd name="connsiteX159" fmla="*/ 575084 w 1927434"/>
                  <a:gd name="connsiteY159" fmla="*/ 480719 h 2231116"/>
                  <a:gd name="connsiteX160" fmla="*/ 579830 w 1927434"/>
                  <a:gd name="connsiteY160" fmla="*/ 497921 h 2231116"/>
                  <a:gd name="connsiteX161" fmla="*/ 556263 w 1927434"/>
                  <a:gd name="connsiteY161" fmla="*/ 318928 h 2231116"/>
                  <a:gd name="connsiteX162" fmla="*/ 510042 w 1927434"/>
                  <a:gd name="connsiteY162" fmla="*/ 304839 h 2231116"/>
                  <a:gd name="connsiteX163" fmla="*/ 423092 w 1927434"/>
                  <a:gd name="connsiteY163" fmla="*/ 291071 h 2231116"/>
                  <a:gd name="connsiteX164" fmla="*/ 332558 w 1927434"/>
                  <a:gd name="connsiteY164" fmla="*/ 258389 h 2231116"/>
                  <a:gd name="connsiteX165" fmla="*/ 208400 w 1927434"/>
                  <a:gd name="connsiteY165" fmla="*/ 304689 h 2231116"/>
                  <a:gd name="connsiteX166" fmla="*/ 151971 w 1927434"/>
                  <a:gd name="connsiteY166" fmla="*/ 306890 h 2231116"/>
                  <a:gd name="connsiteX167" fmla="*/ 93506 w 1927434"/>
                  <a:gd name="connsiteY167" fmla="*/ 372701 h 2231116"/>
                  <a:gd name="connsiteX168" fmla="*/ 89687 w 1927434"/>
                  <a:gd name="connsiteY168" fmla="*/ 442018 h 2231116"/>
                  <a:gd name="connsiteX169" fmla="*/ 94748 w 1927434"/>
                  <a:gd name="connsiteY169" fmla="*/ 454457 h 2231116"/>
                  <a:gd name="connsiteX170" fmla="*/ 228469 w 1927434"/>
                  <a:gd name="connsiteY170" fmla="*/ 463054 h 2231116"/>
                  <a:gd name="connsiteX171" fmla="*/ 331175 w 1927434"/>
                  <a:gd name="connsiteY171" fmla="*/ 490542 h 2231116"/>
                  <a:gd name="connsiteX172" fmla="*/ 423972 w 1927434"/>
                  <a:gd name="connsiteY172" fmla="*/ 486809 h 2231116"/>
                  <a:gd name="connsiteX173" fmla="*/ 331828 w 1927434"/>
                  <a:gd name="connsiteY173" fmla="*/ 571166 h 2231116"/>
                  <a:gd name="connsiteX174" fmla="*/ 333713 w 1927434"/>
                  <a:gd name="connsiteY174" fmla="*/ 585814 h 2231116"/>
                  <a:gd name="connsiteX175" fmla="*/ 477321 w 1927434"/>
                  <a:gd name="connsiteY175" fmla="*/ 585924 h 2231116"/>
                  <a:gd name="connsiteX176" fmla="*/ 531479 w 1927434"/>
                  <a:gd name="connsiteY176" fmla="*/ 547592 h 2231116"/>
                  <a:gd name="connsiteX177" fmla="*/ 544641 w 1927434"/>
                  <a:gd name="connsiteY177" fmla="*/ 555088 h 2231116"/>
                  <a:gd name="connsiteX178" fmla="*/ 568451 w 1927434"/>
                  <a:gd name="connsiteY178" fmla="*/ 577956 h 2231116"/>
                  <a:gd name="connsiteX179" fmla="*/ 621447 w 1927434"/>
                  <a:gd name="connsiteY179" fmla="*/ 582710 h 2231116"/>
                  <a:gd name="connsiteX180" fmla="*/ 840256 w 1927434"/>
                  <a:gd name="connsiteY180" fmla="*/ 996621 h 2231116"/>
                  <a:gd name="connsiteX181" fmla="*/ 912488 w 1927434"/>
                  <a:gd name="connsiteY181" fmla="*/ 1433831 h 2231116"/>
                  <a:gd name="connsiteX182" fmla="*/ 782797 w 1927434"/>
                  <a:gd name="connsiteY182" fmla="*/ 1270909 h 2231116"/>
                  <a:gd name="connsiteX183" fmla="*/ 798608 w 1927434"/>
                  <a:gd name="connsiteY183" fmla="*/ 1210700 h 2231116"/>
                  <a:gd name="connsiteX184" fmla="*/ 798757 w 1927434"/>
                  <a:gd name="connsiteY184" fmla="*/ 1209882 h 2231116"/>
                  <a:gd name="connsiteX185" fmla="*/ 843918 w 1927434"/>
                  <a:gd name="connsiteY185" fmla="*/ 1067941 h 2231116"/>
                  <a:gd name="connsiteX186" fmla="*/ 782349 w 1927434"/>
                  <a:gd name="connsiteY186" fmla="*/ 1036296 h 2231116"/>
                  <a:gd name="connsiteX187" fmla="*/ 742304 w 1927434"/>
                  <a:gd name="connsiteY187" fmla="*/ 1074723 h 2231116"/>
                  <a:gd name="connsiteX188" fmla="*/ 741503 w 1927434"/>
                  <a:gd name="connsiteY188" fmla="*/ 1074298 h 2231116"/>
                  <a:gd name="connsiteX189" fmla="*/ 750972 w 1927434"/>
                  <a:gd name="connsiteY189" fmla="*/ 1040611 h 2231116"/>
                  <a:gd name="connsiteX190" fmla="*/ 676752 w 1927434"/>
                  <a:gd name="connsiteY190" fmla="*/ 967467 h 2231116"/>
                  <a:gd name="connsiteX191" fmla="*/ 617407 w 1927434"/>
                  <a:gd name="connsiteY191" fmla="*/ 955688 h 2231116"/>
                  <a:gd name="connsiteX192" fmla="*/ 624550 w 1927434"/>
                  <a:gd name="connsiteY192" fmla="*/ 1076082 h 2231116"/>
                  <a:gd name="connsiteX193" fmla="*/ 623819 w 1927434"/>
                  <a:gd name="connsiteY193" fmla="*/ 1076027 h 2231116"/>
                  <a:gd name="connsiteX194" fmla="*/ 583900 w 1927434"/>
                  <a:gd name="connsiteY194" fmla="*/ 960010 h 2231116"/>
                  <a:gd name="connsiteX195" fmla="*/ 541977 w 1927434"/>
                  <a:gd name="connsiteY195" fmla="*/ 959310 h 2231116"/>
                  <a:gd name="connsiteX196" fmla="*/ 521177 w 1927434"/>
                  <a:gd name="connsiteY196" fmla="*/ 959491 h 2231116"/>
                  <a:gd name="connsiteX197" fmla="*/ 500125 w 1927434"/>
                  <a:gd name="connsiteY197" fmla="*/ 952214 h 2231116"/>
                  <a:gd name="connsiteX198" fmla="*/ 463349 w 1927434"/>
                  <a:gd name="connsiteY198" fmla="*/ 981046 h 2231116"/>
                  <a:gd name="connsiteX199" fmla="*/ 495583 w 1927434"/>
                  <a:gd name="connsiteY199" fmla="*/ 1034246 h 2231116"/>
                  <a:gd name="connsiteX200" fmla="*/ 501005 w 1927434"/>
                  <a:gd name="connsiteY200" fmla="*/ 1061380 h 2231116"/>
                  <a:gd name="connsiteX201" fmla="*/ 500856 w 1927434"/>
                  <a:gd name="connsiteY201" fmla="*/ 1061694 h 2231116"/>
                  <a:gd name="connsiteX202" fmla="*/ 500549 w 1927434"/>
                  <a:gd name="connsiteY202" fmla="*/ 1061765 h 2231116"/>
                  <a:gd name="connsiteX203" fmla="*/ 462524 w 1927434"/>
                  <a:gd name="connsiteY203" fmla="*/ 1011009 h 2231116"/>
                  <a:gd name="connsiteX204" fmla="*/ 375888 w 1927434"/>
                  <a:gd name="connsiteY204" fmla="*/ 1010663 h 2231116"/>
                  <a:gd name="connsiteX205" fmla="*/ 276593 w 1927434"/>
                  <a:gd name="connsiteY205" fmla="*/ 1012526 h 2231116"/>
                  <a:gd name="connsiteX206" fmla="*/ 286101 w 1927434"/>
                  <a:gd name="connsiteY206" fmla="*/ 1036925 h 2231116"/>
                  <a:gd name="connsiteX207" fmla="*/ 285716 w 1927434"/>
                  <a:gd name="connsiteY207" fmla="*/ 1037750 h 2231116"/>
                  <a:gd name="connsiteX208" fmla="*/ 173714 w 1927434"/>
                  <a:gd name="connsiteY208" fmla="*/ 1064358 h 2231116"/>
                  <a:gd name="connsiteX209" fmla="*/ 136954 w 1927434"/>
                  <a:gd name="connsiteY209" fmla="*/ 1080758 h 2231116"/>
                  <a:gd name="connsiteX210" fmla="*/ 158116 w 1927434"/>
                  <a:gd name="connsiteY210" fmla="*/ 1107405 h 2231116"/>
                  <a:gd name="connsiteX211" fmla="*/ 82371 w 1927434"/>
                  <a:gd name="connsiteY211" fmla="*/ 1125070 h 2231116"/>
                  <a:gd name="connsiteX212" fmla="*/ 2533 w 1927434"/>
                  <a:gd name="connsiteY212" fmla="*/ 1183715 h 2231116"/>
                  <a:gd name="connsiteX213" fmla="*/ 6281 w 1927434"/>
                  <a:gd name="connsiteY213" fmla="*/ 1197922 h 2231116"/>
                  <a:gd name="connsiteX214" fmla="*/ 59308 w 1927434"/>
                  <a:gd name="connsiteY214" fmla="*/ 1193962 h 2231116"/>
                  <a:gd name="connsiteX215" fmla="*/ 218175 w 1927434"/>
                  <a:gd name="connsiteY215" fmla="*/ 1159795 h 2231116"/>
                  <a:gd name="connsiteX216" fmla="*/ 128404 w 1927434"/>
                  <a:gd name="connsiteY216" fmla="*/ 1202024 h 2231116"/>
                  <a:gd name="connsiteX217" fmla="*/ 130361 w 1927434"/>
                  <a:gd name="connsiteY217" fmla="*/ 1217183 h 2231116"/>
                  <a:gd name="connsiteX218" fmla="*/ 235369 w 1927434"/>
                  <a:gd name="connsiteY218" fmla="*/ 1219980 h 2231116"/>
                  <a:gd name="connsiteX219" fmla="*/ 394811 w 1927434"/>
                  <a:gd name="connsiteY219" fmla="*/ 1160840 h 2231116"/>
                  <a:gd name="connsiteX220" fmla="*/ 353594 w 1927434"/>
                  <a:gd name="connsiteY220" fmla="*/ 1187895 h 2231116"/>
                  <a:gd name="connsiteX221" fmla="*/ 302179 w 1927434"/>
                  <a:gd name="connsiteY221" fmla="*/ 1223555 h 2231116"/>
                  <a:gd name="connsiteX222" fmla="*/ 305314 w 1927434"/>
                  <a:gd name="connsiteY222" fmla="*/ 1235516 h 2231116"/>
                  <a:gd name="connsiteX223" fmla="*/ 383188 w 1927434"/>
                  <a:gd name="connsiteY223" fmla="*/ 1251381 h 2231116"/>
                  <a:gd name="connsiteX224" fmla="*/ 504730 w 1927434"/>
                  <a:gd name="connsiteY224" fmla="*/ 1212570 h 2231116"/>
                  <a:gd name="connsiteX225" fmla="*/ 547737 w 1927434"/>
                  <a:gd name="connsiteY225" fmla="*/ 1193734 h 2231116"/>
                  <a:gd name="connsiteX226" fmla="*/ 521350 w 1927434"/>
                  <a:gd name="connsiteY226" fmla="*/ 1219139 h 2231116"/>
                  <a:gd name="connsiteX227" fmla="*/ 487049 w 1927434"/>
                  <a:gd name="connsiteY227" fmla="*/ 1264072 h 2231116"/>
                  <a:gd name="connsiteX228" fmla="*/ 648832 w 1927434"/>
                  <a:gd name="connsiteY228" fmla="*/ 1276543 h 2231116"/>
                  <a:gd name="connsiteX229" fmla="*/ 674269 w 1927434"/>
                  <a:gd name="connsiteY229" fmla="*/ 1233095 h 2231116"/>
                  <a:gd name="connsiteX230" fmla="*/ 683762 w 1927434"/>
                  <a:gd name="connsiteY230" fmla="*/ 1271333 h 2231116"/>
                  <a:gd name="connsiteX231" fmla="*/ 761078 w 1927434"/>
                  <a:gd name="connsiteY231" fmla="*/ 1278295 h 2231116"/>
                  <a:gd name="connsiteX232" fmla="*/ 765722 w 1927434"/>
                  <a:gd name="connsiteY232" fmla="*/ 1284896 h 2231116"/>
                  <a:gd name="connsiteX233" fmla="*/ 867146 w 1927434"/>
                  <a:gd name="connsiteY233" fmla="*/ 1388804 h 2231116"/>
                  <a:gd name="connsiteX234" fmla="*/ 907663 w 1927434"/>
                  <a:gd name="connsiteY234" fmla="*/ 1490347 h 2231116"/>
                  <a:gd name="connsiteX235" fmla="*/ 913234 w 1927434"/>
                  <a:gd name="connsiteY235" fmla="*/ 1529559 h 2231116"/>
                  <a:gd name="connsiteX236" fmla="*/ 904881 w 1927434"/>
                  <a:gd name="connsiteY236" fmla="*/ 1698383 h 2231116"/>
                  <a:gd name="connsiteX237" fmla="*/ 714227 w 1927434"/>
                  <a:gd name="connsiteY237" fmla="*/ 1755307 h 2231116"/>
                  <a:gd name="connsiteX238" fmla="*/ 704884 w 1927434"/>
                  <a:gd name="connsiteY238" fmla="*/ 1771927 h 2231116"/>
                  <a:gd name="connsiteX239" fmla="*/ 719327 w 1927434"/>
                  <a:gd name="connsiteY239" fmla="*/ 1858791 h 2231116"/>
                  <a:gd name="connsiteX240" fmla="*/ 812006 w 1927434"/>
                  <a:gd name="connsiteY240" fmla="*/ 2190679 h 2231116"/>
                  <a:gd name="connsiteX241" fmla="*/ 1052024 w 1927434"/>
                  <a:gd name="connsiteY241" fmla="*/ 2222936 h 2231116"/>
                  <a:gd name="connsiteX242" fmla="*/ 1194964 w 1927434"/>
                  <a:gd name="connsiteY242" fmla="*/ 2021485 h 2231116"/>
                  <a:gd name="connsiteX243" fmla="*/ 1227261 w 1927434"/>
                  <a:gd name="connsiteY243" fmla="*/ 1809057 h 2231116"/>
                  <a:gd name="connsiteX244" fmla="*/ 1229147 w 1927434"/>
                  <a:gd name="connsiteY244" fmla="*/ 1780862 h 2231116"/>
                  <a:gd name="connsiteX245" fmla="*/ 1229226 w 1927434"/>
                  <a:gd name="connsiteY245" fmla="*/ 1773750 h 2231116"/>
                  <a:gd name="connsiteX246" fmla="*/ 1048936 w 1927434"/>
                  <a:gd name="connsiteY246" fmla="*/ 1699986 h 2231116"/>
                  <a:gd name="connsiteX247" fmla="*/ 1068362 w 1927434"/>
                  <a:gd name="connsiteY247" fmla="*/ 1439843 h 2231116"/>
                  <a:gd name="connsiteX248" fmla="*/ 1144232 w 1927434"/>
                  <a:gd name="connsiteY248" fmla="*/ 1331479 h 2231116"/>
                  <a:gd name="connsiteX249" fmla="*/ 1161143 w 1927434"/>
                  <a:gd name="connsiteY249" fmla="*/ 1260787 h 2231116"/>
                  <a:gd name="connsiteX250" fmla="*/ 1177283 w 1927434"/>
                  <a:gd name="connsiteY250" fmla="*/ 1375712 h 2231116"/>
                  <a:gd name="connsiteX251" fmla="*/ 1292012 w 1927434"/>
                  <a:gd name="connsiteY251" fmla="*/ 1492854 h 2231116"/>
                  <a:gd name="connsiteX252" fmla="*/ 1278574 w 1927434"/>
                  <a:gd name="connsiteY252" fmla="*/ 1401495 h 2231116"/>
                  <a:gd name="connsiteX253" fmla="*/ 1275038 w 1927434"/>
                  <a:gd name="connsiteY253" fmla="*/ 1332957 h 2231116"/>
                  <a:gd name="connsiteX254" fmla="*/ 1309693 w 1927434"/>
                  <a:gd name="connsiteY254" fmla="*/ 1441037 h 2231116"/>
                  <a:gd name="connsiteX255" fmla="*/ 1449567 w 1927434"/>
                  <a:gd name="connsiteY255" fmla="*/ 1558115 h 2231116"/>
                  <a:gd name="connsiteX256" fmla="*/ 1462140 w 1927434"/>
                  <a:gd name="connsiteY256" fmla="*/ 1545550 h 2231116"/>
                  <a:gd name="connsiteX257" fmla="*/ 1466227 w 1927434"/>
                  <a:gd name="connsiteY257" fmla="*/ 1478277 h 2231116"/>
                  <a:gd name="connsiteX258" fmla="*/ 1511175 w 1927434"/>
                  <a:gd name="connsiteY258" fmla="*/ 1356955 h 2231116"/>
                  <a:gd name="connsiteX259" fmla="*/ 1483593 w 1927434"/>
                  <a:gd name="connsiteY259" fmla="*/ 1311205 h 2231116"/>
                  <a:gd name="connsiteX260" fmla="*/ 1481235 w 1927434"/>
                  <a:gd name="connsiteY260" fmla="*/ 1257110 h 2231116"/>
                  <a:gd name="connsiteX261" fmla="*/ 1499545 w 1927434"/>
                  <a:gd name="connsiteY261" fmla="*/ 1129714 h 2231116"/>
                  <a:gd name="connsiteX262" fmla="*/ 1536242 w 1927434"/>
                  <a:gd name="connsiteY262" fmla="*/ 1235162 h 2231116"/>
                  <a:gd name="connsiteX263" fmla="*/ 1616160 w 1927434"/>
                  <a:gd name="connsiteY263" fmla="*/ 1319401 h 2231116"/>
                  <a:gd name="connsiteX264" fmla="*/ 1674467 w 1927434"/>
                  <a:gd name="connsiteY264" fmla="*/ 1336398 h 2231116"/>
                  <a:gd name="connsiteX265" fmla="*/ 1680282 w 1927434"/>
                  <a:gd name="connsiteY265" fmla="*/ 1326136 h 2231116"/>
                  <a:gd name="connsiteX266" fmla="*/ 1643112 w 1927434"/>
                  <a:gd name="connsiteY266" fmla="*/ 1240160 h 2231116"/>
                  <a:gd name="connsiteX267" fmla="*/ 1706056 w 1927434"/>
                  <a:gd name="connsiteY267" fmla="*/ 1327762 h 2231116"/>
                  <a:gd name="connsiteX268" fmla="*/ 1854025 w 1927434"/>
                  <a:gd name="connsiteY268" fmla="*/ 1427317 h 2231116"/>
                  <a:gd name="connsiteX269" fmla="*/ 1864712 w 1927434"/>
                  <a:gd name="connsiteY269" fmla="*/ 1419184 h 2231116"/>
                  <a:gd name="connsiteX270" fmla="*/ 1869820 w 1927434"/>
                  <a:gd name="connsiteY270" fmla="*/ 1268826 h 2231116"/>
                  <a:gd name="connsiteX271" fmla="*/ 1698513 w 1927434"/>
                  <a:gd name="connsiteY271" fmla="*/ 1179590 h 2231116"/>
                  <a:gd name="connsiteX272" fmla="*/ 1697963 w 1927434"/>
                  <a:gd name="connsiteY272" fmla="*/ 1177798 h 2231116"/>
                  <a:gd name="connsiteX273" fmla="*/ 1821963 w 1927434"/>
                  <a:gd name="connsiteY273" fmla="*/ 1180336 h 2231116"/>
                  <a:gd name="connsiteX274" fmla="*/ 1878621 w 1927434"/>
                  <a:gd name="connsiteY274" fmla="*/ 1223760 h 2231116"/>
                  <a:gd name="connsiteX275" fmla="*/ 1924983 w 1927434"/>
                  <a:gd name="connsiteY275" fmla="*/ 1213018 h 2231116"/>
                  <a:gd name="connsiteX276" fmla="*/ 1914061 w 1927434"/>
                  <a:gd name="connsiteY276" fmla="*/ 1147913 h 2231116"/>
                  <a:gd name="connsiteX277" fmla="*/ 1501902 w 1927434"/>
                  <a:gd name="connsiteY277" fmla="*/ 996841 h 2231116"/>
                  <a:gd name="connsiteX278" fmla="*/ 1471334 w 1927434"/>
                  <a:gd name="connsiteY278" fmla="*/ 992118 h 2231116"/>
                  <a:gd name="connsiteX279" fmla="*/ 1469763 w 1927434"/>
                  <a:gd name="connsiteY279" fmla="*/ 989352 h 2231116"/>
                  <a:gd name="connsiteX280" fmla="*/ 1480686 w 1927434"/>
                  <a:gd name="connsiteY280" fmla="*/ 975380 h 2231116"/>
                  <a:gd name="connsiteX281" fmla="*/ 1591800 w 1927434"/>
                  <a:gd name="connsiteY281" fmla="*/ 977620 h 2231116"/>
                  <a:gd name="connsiteX282" fmla="*/ 1501902 w 1927434"/>
                  <a:gd name="connsiteY282" fmla="*/ 996841 h 2231116"/>
                  <a:gd name="connsiteX283" fmla="*/ 666261 w 1927434"/>
                  <a:gd name="connsiteY283" fmla="*/ 255002 h 2231116"/>
                  <a:gd name="connsiteX284" fmla="*/ 600363 w 1927434"/>
                  <a:gd name="connsiteY284" fmla="*/ 258829 h 2231116"/>
                  <a:gd name="connsiteX285" fmla="*/ 554024 w 1927434"/>
                  <a:gd name="connsiteY285" fmla="*/ 258743 h 2231116"/>
                  <a:gd name="connsiteX286" fmla="*/ 553175 w 1927434"/>
                  <a:gd name="connsiteY286" fmla="*/ 237573 h 2231116"/>
                  <a:gd name="connsiteX287" fmla="*/ 591538 w 1927434"/>
                  <a:gd name="connsiteY287" fmla="*/ 208003 h 2231116"/>
                  <a:gd name="connsiteX288" fmla="*/ 555752 w 1927434"/>
                  <a:gd name="connsiteY288" fmla="*/ 189591 h 2231116"/>
                  <a:gd name="connsiteX289" fmla="*/ 515582 w 1927434"/>
                  <a:gd name="connsiteY289" fmla="*/ 200954 h 2231116"/>
                  <a:gd name="connsiteX290" fmla="*/ 462657 w 1927434"/>
                  <a:gd name="connsiteY290" fmla="*/ 215602 h 2231116"/>
                  <a:gd name="connsiteX291" fmla="*/ 362883 w 1927434"/>
                  <a:gd name="connsiteY291" fmla="*/ 193159 h 2231116"/>
                  <a:gd name="connsiteX292" fmla="*/ 430078 w 1927434"/>
                  <a:gd name="connsiteY292" fmla="*/ 164170 h 2231116"/>
                  <a:gd name="connsiteX293" fmla="*/ 429253 w 1927434"/>
                  <a:gd name="connsiteY293" fmla="*/ 129791 h 2231116"/>
                  <a:gd name="connsiteX294" fmla="*/ 352015 w 1927434"/>
                  <a:gd name="connsiteY294" fmla="*/ 135520 h 2231116"/>
                  <a:gd name="connsiteX295" fmla="*/ 269858 w 1927434"/>
                  <a:gd name="connsiteY295" fmla="*/ 139378 h 2231116"/>
                  <a:gd name="connsiteX296" fmla="*/ 237389 w 1927434"/>
                  <a:gd name="connsiteY296" fmla="*/ 130380 h 2231116"/>
                  <a:gd name="connsiteX297" fmla="*/ 237027 w 1927434"/>
                  <a:gd name="connsiteY297" fmla="*/ 129343 h 2231116"/>
                  <a:gd name="connsiteX298" fmla="*/ 237467 w 1927434"/>
                  <a:gd name="connsiteY298" fmla="*/ 127944 h 2231116"/>
                  <a:gd name="connsiteX299" fmla="*/ 244524 w 1927434"/>
                  <a:gd name="connsiteY299" fmla="*/ 104629 h 2231116"/>
                  <a:gd name="connsiteX300" fmla="*/ 140993 w 1927434"/>
                  <a:gd name="connsiteY300" fmla="*/ 68065 h 2231116"/>
                  <a:gd name="connsiteX301" fmla="*/ 309456 w 1927434"/>
                  <a:gd name="connsiteY301" fmla="*/ 88379 h 2231116"/>
                  <a:gd name="connsiteX302" fmla="*/ 358561 w 1927434"/>
                  <a:gd name="connsiteY302" fmla="*/ 72395 h 2231116"/>
                  <a:gd name="connsiteX303" fmla="*/ 329619 w 1927434"/>
                  <a:gd name="connsiteY303" fmla="*/ 44137 h 2231116"/>
                  <a:gd name="connsiteX304" fmla="*/ 437999 w 1927434"/>
                  <a:gd name="connsiteY304" fmla="*/ 36696 h 2231116"/>
                  <a:gd name="connsiteX305" fmla="*/ 467954 w 1927434"/>
                  <a:gd name="connsiteY305" fmla="*/ 84182 h 2231116"/>
                  <a:gd name="connsiteX306" fmla="*/ 497264 w 1927434"/>
                  <a:gd name="connsiteY306" fmla="*/ 17412 h 2231116"/>
                  <a:gd name="connsiteX307" fmla="*/ 497429 w 1927434"/>
                  <a:gd name="connsiteY307" fmla="*/ 17011 h 2231116"/>
                  <a:gd name="connsiteX308" fmla="*/ 525954 w 1927434"/>
                  <a:gd name="connsiteY308" fmla="*/ 32562 h 2231116"/>
                  <a:gd name="connsiteX309" fmla="*/ 584843 w 1927434"/>
                  <a:gd name="connsiteY309" fmla="*/ 26009 h 2231116"/>
                  <a:gd name="connsiteX310" fmla="*/ 605919 w 1927434"/>
                  <a:gd name="connsiteY310" fmla="*/ 35211 h 2231116"/>
                  <a:gd name="connsiteX311" fmla="*/ 576530 w 1927434"/>
                  <a:gd name="connsiteY311" fmla="*/ 81102 h 2231116"/>
                  <a:gd name="connsiteX312" fmla="*/ 598807 w 1927434"/>
                  <a:gd name="connsiteY312" fmla="*/ 113108 h 2231116"/>
                  <a:gd name="connsiteX313" fmla="*/ 660548 w 1927434"/>
                  <a:gd name="connsiteY313" fmla="*/ 47776 h 2231116"/>
                  <a:gd name="connsiteX314" fmla="*/ 722125 w 1927434"/>
                  <a:gd name="connsiteY314" fmla="*/ 44090 h 2231116"/>
                  <a:gd name="connsiteX315" fmla="*/ 682158 w 1927434"/>
                  <a:gd name="connsiteY315" fmla="*/ 102005 h 2231116"/>
                  <a:gd name="connsiteX316" fmla="*/ 695777 w 1927434"/>
                  <a:gd name="connsiteY316" fmla="*/ 169498 h 2231116"/>
                  <a:gd name="connsiteX317" fmla="*/ 781210 w 1927434"/>
                  <a:gd name="connsiteY317" fmla="*/ 58196 h 2231116"/>
                  <a:gd name="connsiteX318" fmla="*/ 829082 w 1927434"/>
                  <a:gd name="connsiteY318" fmla="*/ 83491 h 2231116"/>
                  <a:gd name="connsiteX319" fmla="*/ 781509 w 1927434"/>
                  <a:gd name="connsiteY319" fmla="*/ 138828 h 2231116"/>
                  <a:gd name="connsiteX320" fmla="*/ 817444 w 1927434"/>
                  <a:gd name="connsiteY320" fmla="*/ 161483 h 2231116"/>
                  <a:gd name="connsiteX321" fmla="*/ 856004 w 1927434"/>
                  <a:gd name="connsiteY321" fmla="*/ 152933 h 2231116"/>
                  <a:gd name="connsiteX322" fmla="*/ 888552 w 1927434"/>
                  <a:gd name="connsiteY322" fmla="*/ 176295 h 2231116"/>
                  <a:gd name="connsiteX323" fmla="*/ 747656 w 1927434"/>
                  <a:gd name="connsiteY323" fmla="*/ 261391 h 2231116"/>
                  <a:gd name="connsiteX324" fmla="*/ 666261 w 1927434"/>
                  <a:gd name="connsiteY324" fmla="*/ 255002 h 2231116"/>
                  <a:gd name="connsiteX325" fmla="*/ 715162 w 1927434"/>
                  <a:gd name="connsiteY325" fmla="*/ 1266209 h 2231116"/>
                  <a:gd name="connsiteX326" fmla="*/ 697890 w 1927434"/>
                  <a:gd name="connsiteY326" fmla="*/ 1260395 h 2231116"/>
                  <a:gd name="connsiteX327" fmla="*/ 696680 w 1927434"/>
                  <a:gd name="connsiteY327" fmla="*/ 1257503 h 2231116"/>
                  <a:gd name="connsiteX328" fmla="*/ 660525 w 1927434"/>
                  <a:gd name="connsiteY328" fmla="*/ 1221473 h 2231116"/>
                  <a:gd name="connsiteX329" fmla="*/ 644141 w 1927434"/>
                  <a:gd name="connsiteY329" fmla="*/ 1254949 h 2231116"/>
                  <a:gd name="connsiteX330" fmla="*/ 504360 w 1927434"/>
                  <a:gd name="connsiteY330" fmla="*/ 1253448 h 2231116"/>
                  <a:gd name="connsiteX331" fmla="*/ 566998 w 1927434"/>
                  <a:gd name="connsiteY331" fmla="*/ 1184925 h 2231116"/>
                  <a:gd name="connsiteX332" fmla="*/ 558322 w 1927434"/>
                  <a:gd name="connsiteY332" fmla="*/ 1176250 h 2231116"/>
                  <a:gd name="connsiteX333" fmla="*/ 455758 w 1927434"/>
                  <a:gd name="connsiteY333" fmla="*/ 1223689 h 2231116"/>
                  <a:gd name="connsiteX334" fmla="*/ 323231 w 1927434"/>
                  <a:gd name="connsiteY334" fmla="*/ 1223736 h 2231116"/>
                  <a:gd name="connsiteX335" fmla="*/ 413866 w 1927434"/>
                  <a:gd name="connsiteY335" fmla="*/ 1153846 h 2231116"/>
                  <a:gd name="connsiteX336" fmla="*/ 407603 w 1927434"/>
                  <a:gd name="connsiteY336" fmla="*/ 1145627 h 2231116"/>
                  <a:gd name="connsiteX337" fmla="*/ 152984 w 1927434"/>
                  <a:gd name="connsiteY337" fmla="*/ 1208036 h 2231116"/>
                  <a:gd name="connsiteX338" fmla="*/ 239628 w 1927434"/>
                  <a:gd name="connsiteY338" fmla="*/ 1157587 h 2231116"/>
                  <a:gd name="connsiteX339" fmla="*/ 233232 w 1927434"/>
                  <a:gd name="connsiteY339" fmla="*/ 1146444 h 2231116"/>
                  <a:gd name="connsiteX340" fmla="*/ 27852 w 1927434"/>
                  <a:gd name="connsiteY340" fmla="*/ 1186041 h 2231116"/>
                  <a:gd name="connsiteX341" fmla="*/ 27623 w 1927434"/>
                  <a:gd name="connsiteY341" fmla="*/ 1185208 h 2231116"/>
                  <a:gd name="connsiteX342" fmla="*/ 90088 w 1927434"/>
                  <a:gd name="connsiteY342" fmla="*/ 1138279 h 2231116"/>
                  <a:gd name="connsiteX343" fmla="*/ 177463 w 1927434"/>
                  <a:gd name="connsiteY343" fmla="*/ 1114249 h 2231116"/>
                  <a:gd name="connsiteX344" fmla="*/ 178901 w 1927434"/>
                  <a:gd name="connsiteY344" fmla="*/ 1103224 h 2231116"/>
                  <a:gd name="connsiteX345" fmla="*/ 155303 w 1927434"/>
                  <a:gd name="connsiteY345" fmla="*/ 1088694 h 2231116"/>
                  <a:gd name="connsiteX346" fmla="*/ 190994 w 1927434"/>
                  <a:gd name="connsiteY346" fmla="*/ 1076145 h 2231116"/>
                  <a:gd name="connsiteX347" fmla="*/ 250331 w 1927434"/>
                  <a:gd name="connsiteY347" fmla="*/ 1052359 h 2231116"/>
                  <a:gd name="connsiteX348" fmla="*/ 364698 w 1927434"/>
                  <a:gd name="connsiteY348" fmla="*/ 1097111 h 2231116"/>
                  <a:gd name="connsiteX349" fmla="*/ 372493 w 1927434"/>
                  <a:gd name="connsiteY349" fmla="*/ 1089315 h 2231116"/>
                  <a:gd name="connsiteX350" fmla="*/ 294658 w 1927434"/>
                  <a:gd name="connsiteY350" fmla="*/ 1024030 h 2231116"/>
                  <a:gd name="connsiteX351" fmla="*/ 366977 w 1927434"/>
                  <a:gd name="connsiteY351" fmla="*/ 1027236 h 2231116"/>
                  <a:gd name="connsiteX352" fmla="*/ 410841 w 1927434"/>
                  <a:gd name="connsiteY352" fmla="*/ 1017673 h 2231116"/>
                  <a:gd name="connsiteX353" fmla="*/ 449133 w 1927434"/>
                  <a:gd name="connsiteY353" fmla="*/ 1019095 h 2231116"/>
                  <a:gd name="connsiteX354" fmla="*/ 477438 w 1927434"/>
                  <a:gd name="connsiteY354" fmla="*/ 1067093 h 2231116"/>
                  <a:gd name="connsiteX355" fmla="*/ 517153 w 1927434"/>
                  <a:gd name="connsiteY355" fmla="*/ 1062786 h 2231116"/>
                  <a:gd name="connsiteX356" fmla="*/ 484825 w 1927434"/>
                  <a:gd name="connsiteY356" fmla="*/ 986531 h 2231116"/>
                  <a:gd name="connsiteX357" fmla="*/ 477886 w 1927434"/>
                  <a:gd name="connsiteY357" fmla="*/ 967734 h 2231116"/>
                  <a:gd name="connsiteX358" fmla="*/ 513138 w 1927434"/>
                  <a:gd name="connsiteY358" fmla="*/ 972803 h 2231116"/>
                  <a:gd name="connsiteX359" fmla="*/ 555092 w 1927434"/>
                  <a:gd name="connsiteY359" fmla="*/ 972095 h 2231116"/>
                  <a:gd name="connsiteX360" fmla="*/ 617007 w 1927434"/>
                  <a:gd name="connsiteY360" fmla="*/ 1092765 h 2231116"/>
                  <a:gd name="connsiteX361" fmla="*/ 627010 w 1927434"/>
                  <a:gd name="connsiteY361" fmla="*/ 1094054 h 2231116"/>
                  <a:gd name="connsiteX362" fmla="*/ 631843 w 1927434"/>
                  <a:gd name="connsiteY362" fmla="*/ 967051 h 2231116"/>
                  <a:gd name="connsiteX363" fmla="*/ 734030 w 1927434"/>
                  <a:gd name="connsiteY363" fmla="*/ 1044115 h 2231116"/>
                  <a:gd name="connsiteX364" fmla="*/ 724788 w 1927434"/>
                  <a:gd name="connsiteY364" fmla="*/ 1091712 h 2231116"/>
                  <a:gd name="connsiteX365" fmla="*/ 736843 w 1927434"/>
                  <a:gd name="connsiteY365" fmla="*/ 1098627 h 2231116"/>
                  <a:gd name="connsiteX366" fmla="*/ 824029 w 1927434"/>
                  <a:gd name="connsiteY366" fmla="*/ 1069937 h 2231116"/>
                  <a:gd name="connsiteX367" fmla="*/ 780212 w 1927434"/>
                  <a:gd name="connsiteY367" fmla="*/ 1200830 h 2231116"/>
                  <a:gd name="connsiteX368" fmla="*/ 755836 w 1927434"/>
                  <a:gd name="connsiteY368" fmla="*/ 1205427 h 2231116"/>
                  <a:gd name="connsiteX369" fmla="*/ 754312 w 1927434"/>
                  <a:gd name="connsiteY369" fmla="*/ 1216845 h 2231116"/>
                  <a:gd name="connsiteX370" fmla="*/ 771678 w 1927434"/>
                  <a:gd name="connsiteY370" fmla="*/ 1215572 h 2231116"/>
                  <a:gd name="connsiteX371" fmla="*/ 715162 w 1927434"/>
                  <a:gd name="connsiteY371" fmla="*/ 1266209 h 2231116"/>
                  <a:gd name="connsiteX372" fmla="*/ 318319 w 1927434"/>
                  <a:gd name="connsiteY372" fmla="*/ 1053718 h 2231116"/>
                  <a:gd name="connsiteX373" fmla="*/ 352762 w 1927434"/>
                  <a:gd name="connsiteY373" fmla="*/ 1077434 h 2231116"/>
                  <a:gd name="connsiteX374" fmla="*/ 352172 w 1927434"/>
                  <a:gd name="connsiteY374" fmla="*/ 1078141 h 2231116"/>
                  <a:gd name="connsiteX375" fmla="*/ 317997 w 1927434"/>
                  <a:gd name="connsiteY375" fmla="*/ 1054252 h 2231116"/>
                  <a:gd name="connsiteX376" fmla="*/ 318319 w 1927434"/>
                  <a:gd name="connsiteY376" fmla="*/ 1053718 h 2231116"/>
                  <a:gd name="connsiteX377" fmla="*/ 1162093 w 1927434"/>
                  <a:gd name="connsiteY377" fmla="*/ 824897 h 2231116"/>
                  <a:gd name="connsiteX378" fmla="*/ 1159060 w 1927434"/>
                  <a:gd name="connsiteY378" fmla="*/ 828763 h 2231116"/>
                  <a:gd name="connsiteX379" fmla="*/ 1123785 w 1927434"/>
                  <a:gd name="connsiteY379" fmla="*/ 847387 h 2231116"/>
                  <a:gd name="connsiteX380" fmla="*/ 1020663 w 1927434"/>
                  <a:gd name="connsiteY380" fmla="*/ 809943 h 2231116"/>
                  <a:gd name="connsiteX381" fmla="*/ 1032764 w 1927434"/>
                  <a:gd name="connsiteY381" fmla="*/ 626157 h 2231116"/>
                  <a:gd name="connsiteX382" fmla="*/ 1129404 w 1927434"/>
                  <a:gd name="connsiteY382" fmla="*/ 634078 h 2231116"/>
                  <a:gd name="connsiteX383" fmla="*/ 1145906 w 1927434"/>
                  <a:gd name="connsiteY383" fmla="*/ 603887 h 2231116"/>
                  <a:gd name="connsiteX384" fmla="*/ 1103550 w 1927434"/>
                  <a:gd name="connsiteY384" fmla="*/ 514478 h 2231116"/>
                  <a:gd name="connsiteX385" fmla="*/ 1248321 w 1927434"/>
                  <a:gd name="connsiteY385" fmla="*/ 512434 h 2231116"/>
                  <a:gd name="connsiteX386" fmla="*/ 1274016 w 1927434"/>
                  <a:gd name="connsiteY386" fmla="*/ 525754 h 2231116"/>
                  <a:gd name="connsiteX387" fmla="*/ 1244548 w 1927434"/>
                  <a:gd name="connsiteY387" fmla="*/ 585279 h 2231116"/>
                  <a:gd name="connsiteX388" fmla="*/ 1247063 w 1927434"/>
                  <a:gd name="connsiteY388" fmla="*/ 623399 h 2231116"/>
                  <a:gd name="connsiteX389" fmla="*/ 1349219 w 1927434"/>
                  <a:gd name="connsiteY389" fmla="*/ 576439 h 2231116"/>
                  <a:gd name="connsiteX390" fmla="*/ 1372164 w 1927434"/>
                  <a:gd name="connsiteY390" fmla="*/ 568597 h 2231116"/>
                  <a:gd name="connsiteX391" fmla="*/ 1382616 w 1927434"/>
                  <a:gd name="connsiteY391" fmla="*/ 596744 h 2231116"/>
                  <a:gd name="connsiteX392" fmla="*/ 1350398 w 1927434"/>
                  <a:gd name="connsiteY392" fmla="*/ 620193 h 2231116"/>
                  <a:gd name="connsiteX393" fmla="*/ 1246120 w 1927434"/>
                  <a:gd name="connsiteY393" fmla="*/ 690130 h 2231116"/>
                  <a:gd name="connsiteX394" fmla="*/ 1259008 w 1927434"/>
                  <a:gd name="connsiteY394" fmla="*/ 699953 h 2231116"/>
                  <a:gd name="connsiteX395" fmla="*/ 1403440 w 1927434"/>
                  <a:gd name="connsiteY395" fmla="*/ 672190 h 2231116"/>
                  <a:gd name="connsiteX396" fmla="*/ 1437858 w 1927434"/>
                  <a:gd name="connsiteY396" fmla="*/ 687058 h 2231116"/>
                  <a:gd name="connsiteX397" fmla="*/ 1429844 w 1927434"/>
                  <a:gd name="connsiteY397" fmla="*/ 717453 h 2231116"/>
                  <a:gd name="connsiteX398" fmla="*/ 1447131 w 1927434"/>
                  <a:gd name="connsiteY398" fmla="*/ 765616 h 2231116"/>
                  <a:gd name="connsiteX399" fmla="*/ 1413734 w 1927434"/>
                  <a:gd name="connsiteY399" fmla="*/ 818045 h 2231116"/>
                  <a:gd name="connsiteX400" fmla="*/ 1364071 w 1927434"/>
                  <a:gd name="connsiteY400" fmla="*/ 858223 h 2231116"/>
                  <a:gd name="connsiteX401" fmla="*/ 1298927 w 1927434"/>
                  <a:gd name="connsiteY401" fmla="*/ 841698 h 2231116"/>
                  <a:gd name="connsiteX402" fmla="*/ 1210209 w 1927434"/>
                  <a:gd name="connsiteY402" fmla="*/ 887652 h 2231116"/>
                  <a:gd name="connsiteX403" fmla="*/ 1169661 w 1927434"/>
                  <a:gd name="connsiteY403" fmla="*/ 831891 h 2231116"/>
                  <a:gd name="connsiteX404" fmla="*/ 1162093 w 1927434"/>
                  <a:gd name="connsiteY404" fmla="*/ 824897 h 2231116"/>
                  <a:gd name="connsiteX405" fmla="*/ 1152931 w 1927434"/>
                  <a:gd name="connsiteY405" fmla="*/ 894669 h 2231116"/>
                  <a:gd name="connsiteX406" fmla="*/ 1168089 w 1927434"/>
                  <a:gd name="connsiteY406" fmla="*/ 858231 h 2231116"/>
                  <a:gd name="connsiteX407" fmla="*/ 1205965 w 1927434"/>
                  <a:gd name="connsiteY407" fmla="*/ 895840 h 2231116"/>
                  <a:gd name="connsiteX408" fmla="*/ 1196535 w 1927434"/>
                  <a:gd name="connsiteY408" fmla="*/ 917953 h 2231116"/>
                  <a:gd name="connsiteX409" fmla="*/ 1137513 w 1927434"/>
                  <a:gd name="connsiteY409" fmla="*/ 964285 h 2231116"/>
                  <a:gd name="connsiteX410" fmla="*/ 1123801 w 1927434"/>
                  <a:gd name="connsiteY410" fmla="*/ 973502 h 2231116"/>
                  <a:gd name="connsiteX411" fmla="*/ 1152931 w 1927434"/>
                  <a:gd name="connsiteY411" fmla="*/ 894669 h 2231116"/>
                  <a:gd name="connsiteX412" fmla="*/ 909887 w 1927434"/>
                  <a:gd name="connsiteY412" fmla="*/ 1202574 h 2231116"/>
                  <a:gd name="connsiteX413" fmla="*/ 979148 w 1927434"/>
                  <a:gd name="connsiteY413" fmla="*/ 1334253 h 2231116"/>
                  <a:gd name="connsiteX414" fmla="*/ 933996 w 1927434"/>
                  <a:gd name="connsiteY414" fmla="*/ 1427702 h 2231116"/>
                  <a:gd name="connsiteX415" fmla="*/ 909887 w 1927434"/>
                  <a:gd name="connsiteY415" fmla="*/ 1202574 h 2231116"/>
                  <a:gd name="connsiteX416" fmla="*/ 908755 w 1927434"/>
                  <a:gd name="connsiteY416" fmla="*/ 1817355 h 2231116"/>
                  <a:gd name="connsiteX417" fmla="*/ 909305 w 1927434"/>
                  <a:gd name="connsiteY417" fmla="*/ 1819044 h 2231116"/>
                  <a:gd name="connsiteX418" fmla="*/ 800093 w 1927434"/>
                  <a:gd name="connsiteY418" fmla="*/ 1800436 h 2231116"/>
                  <a:gd name="connsiteX419" fmla="*/ 853049 w 1927434"/>
                  <a:gd name="connsiteY419" fmla="*/ 1783746 h 2231116"/>
                  <a:gd name="connsiteX420" fmla="*/ 906382 w 1927434"/>
                  <a:gd name="connsiteY420" fmla="*/ 1772147 h 2231116"/>
                  <a:gd name="connsiteX421" fmla="*/ 908755 w 1927434"/>
                  <a:gd name="connsiteY421" fmla="*/ 1817355 h 2231116"/>
                  <a:gd name="connsiteX422" fmla="*/ 728922 w 1927434"/>
                  <a:gd name="connsiteY422" fmla="*/ 1758167 h 2231116"/>
                  <a:gd name="connsiteX423" fmla="*/ 746147 w 1927434"/>
                  <a:gd name="connsiteY423" fmla="*/ 1753516 h 2231116"/>
                  <a:gd name="connsiteX424" fmla="*/ 905078 w 1927434"/>
                  <a:gd name="connsiteY424" fmla="*/ 1714531 h 2231116"/>
                  <a:gd name="connsiteX425" fmla="*/ 906280 w 1927434"/>
                  <a:gd name="connsiteY425" fmla="*/ 1768108 h 2231116"/>
                  <a:gd name="connsiteX426" fmla="*/ 798969 w 1927434"/>
                  <a:gd name="connsiteY426" fmla="*/ 1787667 h 2231116"/>
                  <a:gd name="connsiteX427" fmla="*/ 776039 w 1927434"/>
                  <a:gd name="connsiteY427" fmla="*/ 1791596 h 2231116"/>
                  <a:gd name="connsiteX428" fmla="*/ 732450 w 1927434"/>
                  <a:gd name="connsiteY428" fmla="*/ 1766206 h 2231116"/>
                  <a:gd name="connsiteX429" fmla="*/ 728922 w 1927434"/>
                  <a:gd name="connsiteY429" fmla="*/ 1758167 h 2231116"/>
                  <a:gd name="connsiteX430" fmla="*/ 1155477 w 1927434"/>
                  <a:gd name="connsiteY430" fmla="*/ 2085537 h 2231116"/>
                  <a:gd name="connsiteX431" fmla="*/ 964666 w 1927434"/>
                  <a:gd name="connsiteY431" fmla="*/ 2201609 h 2231116"/>
                  <a:gd name="connsiteX432" fmla="*/ 851100 w 1927434"/>
                  <a:gd name="connsiteY432" fmla="*/ 2181681 h 2231116"/>
                  <a:gd name="connsiteX433" fmla="*/ 761030 w 1927434"/>
                  <a:gd name="connsiteY433" fmla="*/ 1959524 h 2231116"/>
                  <a:gd name="connsiteX434" fmla="*/ 1175240 w 1927434"/>
                  <a:gd name="connsiteY434" fmla="*/ 1959272 h 2231116"/>
                  <a:gd name="connsiteX435" fmla="*/ 1155477 w 1927434"/>
                  <a:gd name="connsiteY435" fmla="*/ 2085537 h 2231116"/>
                  <a:gd name="connsiteX436" fmla="*/ 1177833 w 1927434"/>
                  <a:gd name="connsiteY436" fmla="*/ 1940067 h 2231116"/>
                  <a:gd name="connsiteX437" fmla="*/ 757565 w 1927434"/>
                  <a:gd name="connsiteY437" fmla="*/ 1931643 h 2231116"/>
                  <a:gd name="connsiteX438" fmla="*/ 738132 w 1927434"/>
                  <a:gd name="connsiteY438" fmla="*/ 1796083 h 2231116"/>
                  <a:gd name="connsiteX439" fmla="*/ 1202665 w 1927434"/>
                  <a:gd name="connsiteY439" fmla="*/ 1788901 h 2231116"/>
                  <a:gd name="connsiteX440" fmla="*/ 1177833 w 1927434"/>
                  <a:gd name="connsiteY440" fmla="*/ 1940067 h 2231116"/>
                  <a:gd name="connsiteX441" fmla="*/ 1133419 w 1927434"/>
                  <a:gd name="connsiteY441" fmla="*/ 1734514 h 2231116"/>
                  <a:gd name="connsiteX442" fmla="*/ 1205729 w 1927434"/>
                  <a:gd name="connsiteY442" fmla="*/ 1769735 h 2231116"/>
                  <a:gd name="connsiteX443" fmla="*/ 926609 w 1927434"/>
                  <a:gd name="connsiteY443" fmla="*/ 1819681 h 2231116"/>
                  <a:gd name="connsiteX444" fmla="*/ 927850 w 1927434"/>
                  <a:gd name="connsiteY444" fmla="*/ 1769224 h 2231116"/>
                  <a:gd name="connsiteX445" fmla="*/ 1014486 w 1927434"/>
                  <a:gd name="connsiteY445" fmla="*/ 1764430 h 2231116"/>
                  <a:gd name="connsiteX446" fmla="*/ 1038391 w 1927434"/>
                  <a:gd name="connsiteY446" fmla="*/ 1765381 h 2231116"/>
                  <a:gd name="connsiteX447" fmla="*/ 1150416 w 1927434"/>
                  <a:gd name="connsiteY447" fmla="*/ 1787808 h 2231116"/>
                  <a:gd name="connsiteX448" fmla="*/ 1152624 w 1927434"/>
                  <a:gd name="connsiteY448" fmla="*/ 1779793 h 2231116"/>
                  <a:gd name="connsiteX449" fmla="*/ 1040591 w 1927434"/>
                  <a:gd name="connsiteY449" fmla="*/ 1754584 h 2231116"/>
                  <a:gd name="connsiteX450" fmla="*/ 1046996 w 1927434"/>
                  <a:gd name="connsiteY450" fmla="*/ 1716582 h 2231116"/>
                  <a:gd name="connsiteX451" fmla="*/ 1133419 w 1927434"/>
                  <a:gd name="connsiteY451" fmla="*/ 1734514 h 2231116"/>
                  <a:gd name="connsiteX452" fmla="*/ 927104 w 1927434"/>
                  <a:gd name="connsiteY452" fmla="*/ 1712535 h 2231116"/>
                  <a:gd name="connsiteX453" fmla="*/ 1024678 w 1927434"/>
                  <a:gd name="connsiteY453" fmla="*/ 1713966 h 2231116"/>
                  <a:gd name="connsiteX454" fmla="*/ 1019476 w 1927434"/>
                  <a:gd name="connsiteY454" fmla="*/ 1745210 h 2231116"/>
                  <a:gd name="connsiteX455" fmla="*/ 1017189 w 1927434"/>
                  <a:gd name="connsiteY455" fmla="*/ 1753955 h 2231116"/>
                  <a:gd name="connsiteX456" fmla="*/ 927756 w 1927434"/>
                  <a:gd name="connsiteY456" fmla="*/ 1763912 h 2231116"/>
                  <a:gd name="connsiteX457" fmla="*/ 927104 w 1927434"/>
                  <a:gd name="connsiteY457" fmla="*/ 1712535 h 2231116"/>
                  <a:gd name="connsiteX458" fmla="*/ 1047930 w 1927434"/>
                  <a:gd name="connsiteY458" fmla="*/ 1450050 h 2231116"/>
                  <a:gd name="connsiteX459" fmla="*/ 1026729 w 1927434"/>
                  <a:gd name="connsiteY459" fmla="*/ 1697440 h 2231116"/>
                  <a:gd name="connsiteX460" fmla="*/ 927041 w 1927434"/>
                  <a:gd name="connsiteY460" fmla="*/ 1696332 h 2231116"/>
                  <a:gd name="connsiteX461" fmla="*/ 986519 w 1927434"/>
                  <a:gd name="connsiteY461" fmla="*/ 1346409 h 2231116"/>
                  <a:gd name="connsiteX462" fmla="*/ 1053172 w 1927434"/>
                  <a:gd name="connsiteY462" fmla="*/ 1429611 h 2231116"/>
                  <a:gd name="connsiteX463" fmla="*/ 1047930 w 1927434"/>
                  <a:gd name="connsiteY463" fmla="*/ 1450050 h 2231116"/>
                  <a:gd name="connsiteX464" fmla="*/ 1489487 w 1927434"/>
                  <a:gd name="connsiteY464" fmla="*/ 1356279 h 2231116"/>
                  <a:gd name="connsiteX465" fmla="*/ 1439116 w 1927434"/>
                  <a:gd name="connsiteY465" fmla="*/ 1531303 h 2231116"/>
                  <a:gd name="connsiteX466" fmla="*/ 1327216 w 1927434"/>
                  <a:gd name="connsiteY466" fmla="*/ 1430790 h 2231116"/>
                  <a:gd name="connsiteX467" fmla="*/ 1312050 w 1927434"/>
                  <a:gd name="connsiteY467" fmla="*/ 1370039 h 2231116"/>
                  <a:gd name="connsiteX468" fmla="*/ 1280146 w 1927434"/>
                  <a:gd name="connsiteY468" fmla="*/ 1309272 h 2231116"/>
                  <a:gd name="connsiteX469" fmla="*/ 1264351 w 1927434"/>
                  <a:gd name="connsiteY469" fmla="*/ 1311307 h 2231116"/>
                  <a:gd name="connsiteX470" fmla="*/ 1283761 w 1927434"/>
                  <a:gd name="connsiteY470" fmla="*/ 1470372 h 2231116"/>
                  <a:gd name="connsiteX471" fmla="*/ 1201643 w 1927434"/>
                  <a:gd name="connsiteY471" fmla="*/ 1392490 h 2231116"/>
                  <a:gd name="connsiteX472" fmla="*/ 1155940 w 1927434"/>
                  <a:gd name="connsiteY472" fmla="*/ 1241126 h 2231116"/>
                  <a:gd name="connsiteX473" fmla="*/ 1132437 w 1927434"/>
                  <a:gd name="connsiteY473" fmla="*/ 1278853 h 2231116"/>
                  <a:gd name="connsiteX474" fmla="*/ 1121758 w 1927434"/>
                  <a:gd name="connsiteY474" fmla="*/ 1377433 h 2231116"/>
                  <a:gd name="connsiteX475" fmla="*/ 1109625 w 1927434"/>
                  <a:gd name="connsiteY475" fmla="*/ 1420677 h 2231116"/>
                  <a:gd name="connsiteX476" fmla="*/ 982260 w 1927434"/>
                  <a:gd name="connsiteY476" fmla="*/ 1303316 h 2231116"/>
                  <a:gd name="connsiteX477" fmla="*/ 903600 w 1927434"/>
                  <a:gd name="connsiteY477" fmla="*/ 1103593 h 2231116"/>
                  <a:gd name="connsiteX478" fmla="*/ 988727 w 1927434"/>
                  <a:gd name="connsiteY478" fmla="*/ 1008549 h 2231116"/>
                  <a:gd name="connsiteX479" fmla="*/ 1088628 w 1927434"/>
                  <a:gd name="connsiteY479" fmla="*/ 1051510 h 2231116"/>
                  <a:gd name="connsiteX480" fmla="*/ 1138967 w 1927434"/>
                  <a:gd name="connsiteY480" fmla="*/ 987521 h 2231116"/>
                  <a:gd name="connsiteX481" fmla="*/ 1230954 w 1927434"/>
                  <a:gd name="connsiteY481" fmla="*/ 1001532 h 2231116"/>
                  <a:gd name="connsiteX482" fmla="*/ 1261522 w 1927434"/>
                  <a:gd name="connsiteY482" fmla="*/ 983757 h 2231116"/>
                  <a:gd name="connsiteX483" fmla="*/ 1240619 w 1927434"/>
                  <a:gd name="connsiteY483" fmla="*/ 1025248 h 2231116"/>
                  <a:gd name="connsiteX484" fmla="*/ 1288397 w 1927434"/>
                  <a:gd name="connsiteY484" fmla="*/ 1109518 h 2231116"/>
                  <a:gd name="connsiteX485" fmla="*/ 1357863 w 1927434"/>
                  <a:gd name="connsiteY485" fmla="*/ 1077677 h 2231116"/>
                  <a:gd name="connsiteX486" fmla="*/ 1384816 w 1927434"/>
                  <a:gd name="connsiteY486" fmla="*/ 1055989 h 2231116"/>
                  <a:gd name="connsiteX487" fmla="*/ 1377508 w 1927434"/>
                  <a:gd name="connsiteY487" fmla="*/ 1157162 h 2231116"/>
                  <a:gd name="connsiteX488" fmla="*/ 1465598 w 1927434"/>
                  <a:gd name="connsiteY488" fmla="*/ 1258901 h 2231116"/>
                  <a:gd name="connsiteX489" fmla="*/ 1489487 w 1927434"/>
                  <a:gd name="connsiteY489" fmla="*/ 1356279 h 223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</a:cxnLst>
                <a:rect l="l" t="t" r="r" b="b"/>
                <a:pathLst>
                  <a:path w="1927434" h="2231116">
                    <a:moveTo>
                      <a:pt x="1914061" y="1147913"/>
                    </a:moveTo>
                    <a:cubicBezTo>
                      <a:pt x="1872728" y="1050630"/>
                      <a:pt x="1745504" y="1062236"/>
                      <a:pt x="1657493" y="1058456"/>
                    </a:cubicBezTo>
                    <a:cubicBezTo>
                      <a:pt x="1632112" y="1058197"/>
                      <a:pt x="1606729" y="1056484"/>
                      <a:pt x="1581426" y="1056484"/>
                    </a:cubicBezTo>
                    <a:cubicBezTo>
                      <a:pt x="1569954" y="1056484"/>
                      <a:pt x="1569875" y="1074322"/>
                      <a:pt x="1581426" y="1074322"/>
                    </a:cubicBezTo>
                    <a:cubicBezTo>
                      <a:pt x="1667944" y="1081968"/>
                      <a:pt x="1848839" y="1055942"/>
                      <a:pt x="1893473" y="1145532"/>
                    </a:cubicBezTo>
                    <a:cubicBezTo>
                      <a:pt x="1901724" y="1164337"/>
                      <a:pt x="1916418" y="1191039"/>
                      <a:pt x="1905889" y="1211187"/>
                    </a:cubicBezTo>
                    <a:cubicBezTo>
                      <a:pt x="1897245" y="1219965"/>
                      <a:pt x="1884200" y="1205356"/>
                      <a:pt x="1876892" y="1200775"/>
                    </a:cubicBezTo>
                    <a:cubicBezTo>
                      <a:pt x="1859289" y="1187793"/>
                      <a:pt x="1843417" y="1171826"/>
                      <a:pt x="1824636" y="1160447"/>
                    </a:cubicBezTo>
                    <a:cubicBezTo>
                      <a:pt x="1788802" y="1138287"/>
                      <a:pt x="1697334" y="1134059"/>
                      <a:pt x="1679261" y="1180525"/>
                    </a:cubicBezTo>
                    <a:cubicBezTo>
                      <a:pt x="1669909" y="1179275"/>
                      <a:pt x="1666844" y="1193396"/>
                      <a:pt x="1676981" y="1193915"/>
                    </a:cubicBezTo>
                    <a:cubicBezTo>
                      <a:pt x="1740711" y="1193781"/>
                      <a:pt x="1829115" y="1200665"/>
                      <a:pt x="1853317" y="1271105"/>
                    </a:cubicBezTo>
                    <a:cubicBezTo>
                      <a:pt x="1865655" y="1316156"/>
                      <a:pt x="1847189" y="1362173"/>
                      <a:pt x="1847424" y="1407616"/>
                    </a:cubicBezTo>
                    <a:cubicBezTo>
                      <a:pt x="1804991" y="1390289"/>
                      <a:pt x="1746447" y="1355069"/>
                      <a:pt x="1719651" y="1317554"/>
                    </a:cubicBezTo>
                    <a:cubicBezTo>
                      <a:pt x="1708414" y="1300738"/>
                      <a:pt x="1699298" y="1282641"/>
                      <a:pt x="1688375" y="1265675"/>
                    </a:cubicBezTo>
                    <a:cubicBezTo>
                      <a:pt x="1682247" y="1254100"/>
                      <a:pt x="1644291" y="1206111"/>
                      <a:pt x="1631482" y="1223681"/>
                    </a:cubicBezTo>
                    <a:cubicBezTo>
                      <a:pt x="1622132" y="1243476"/>
                      <a:pt x="1623782" y="1262799"/>
                      <a:pt x="1635177" y="1281336"/>
                    </a:cubicBezTo>
                    <a:cubicBezTo>
                      <a:pt x="1643270" y="1294522"/>
                      <a:pt x="1654665" y="1306231"/>
                      <a:pt x="1660872" y="1320446"/>
                    </a:cubicBezTo>
                    <a:cubicBezTo>
                      <a:pt x="1620717" y="1314105"/>
                      <a:pt x="1566653" y="1260017"/>
                      <a:pt x="1549523" y="1224137"/>
                    </a:cubicBezTo>
                    <a:cubicBezTo>
                      <a:pt x="1533256" y="1185546"/>
                      <a:pt x="1535535" y="1136268"/>
                      <a:pt x="1501274" y="1107310"/>
                    </a:cubicBezTo>
                    <a:cubicBezTo>
                      <a:pt x="1497502" y="1104277"/>
                      <a:pt x="1490587" y="1103649"/>
                      <a:pt x="1488150" y="1109000"/>
                    </a:cubicBezTo>
                    <a:cubicBezTo>
                      <a:pt x="1472198" y="1148848"/>
                      <a:pt x="1489958" y="1195659"/>
                      <a:pt x="1477070" y="1235767"/>
                    </a:cubicBezTo>
                    <a:cubicBezTo>
                      <a:pt x="1476678" y="1237221"/>
                      <a:pt x="1475263" y="1239696"/>
                      <a:pt x="1474320" y="1240482"/>
                    </a:cubicBezTo>
                    <a:cubicBezTo>
                      <a:pt x="1473298" y="1241425"/>
                      <a:pt x="1471020" y="1242156"/>
                      <a:pt x="1469369" y="1241778"/>
                    </a:cubicBezTo>
                    <a:cubicBezTo>
                      <a:pt x="1440059" y="1232962"/>
                      <a:pt x="1404226" y="1191384"/>
                      <a:pt x="1397154" y="1161618"/>
                    </a:cubicBezTo>
                    <a:cubicBezTo>
                      <a:pt x="1387410" y="1124897"/>
                      <a:pt x="1399040" y="1085284"/>
                      <a:pt x="1403912" y="1048665"/>
                    </a:cubicBezTo>
                    <a:cubicBezTo>
                      <a:pt x="1404382" y="1044901"/>
                      <a:pt x="1400768" y="1040917"/>
                      <a:pt x="1397311" y="1040029"/>
                    </a:cubicBezTo>
                    <a:cubicBezTo>
                      <a:pt x="1338689" y="1026804"/>
                      <a:pt x="1343640" y="1092364"/>
                      <a:pt x="1322344" y="1106745"/>
                    </a:cubicBezTo>
                    <a:cubicBezTo>
                      <a:pt x="1311186" y="1106933"/>
                      <a:pt x="1300892" y="1096010"/>
                      <a:pt x="1292247" y="1088294"/>
                    </a:cubicBezTo>
                    <a:cubicBezTo>
                      <a:pt x="1276217" y="1073214"/>
                      <a:pt x="1257043" y="1052138"/>
                      <a:pt x="1258222" y="1028981"/>
                    </a:cubicBezTo>
                    <a:cubicBezTo>
                      <a:pt x="1262701" y="1013233"/>
                      <a:pt x="1275824" y="1000982"/>
                      <a:pt x="1281010" y="985494"/>
                    </a:cubicBezTo>
                    <a:cubicBezTo>
                      <a:pt x="1286118" y="969235"/>
                      <a:pt x="1266316" y="961196"/>
                      <a:pt x="1253664" y="967946"/>
                    </a:cubicBezTo>
                    <a:cubicBezTo>
                      <a:pt x="1227968" y="977989"/>
                      <a:pt x="1207616" y="1002412"/>
                      <a:pt x="1179641" y="1006530"/>
                    </a:cubicBezTo>
                    <a:cubicBezTo>
                      <a:pt x="1166180" y="1007771"/>
                      <a:pt x="1160852" y="995340"/>
                      <a:pt x="1157135" y="984158"/>
                    </a:cubicBezTo>
                    <a:cubicBezTo>
                      <a:pt x="1153316" y="972103"/>
                      <a:pt x="1152962" y="959766"/>
                      <a:pt x="1161819" y="949834"/>
                    </a:cubicBezTo>
                    <a:cubicBezTo>
                      <a:pt x="1177754" y="932011"/>
                      <a:pt x="1210523" y="930165"/>
                      <a:pt x="1230561" y="941197"/>
                    </a:cubicBezTo>
                    <a:cubicBezTo>
                      <a:pt x="1240070" y="946431"/>
                      <a:pt x="1248556" y="931886"/>
                      <a:pt x="1239048" y="926652"/>
                    </a:cubicBezTo>
                    <a:cubicBezTo>
                      <a:pt x="1232683" y="923155"/>
                      <a:pt x="1225846" y="920750"/>
                      <a:pt x="1218695" y="919305"/>
                    </a:cubicBezTo>
                    <a:cubicBezTo>
                      <a:pt x="1240384" y="862726"/>
                      <a:pt x="1265373" y="856762"/>
                      <a:pt x="1322423" y="862412"/>
                    </a:cubicBezTo>
                    <a:cubicBezTo>
                      <a:pt x="1332952" y="863677"/>
                      <a:pt x="1347333" y="860400"/>
                      <a:pt x="1355034" y="869130"/>
                    </a:cubicBezTo>
                    <a:cubicBezTo>
                      <a:pt x="1339161" y="879409"/>
                      <a:pt x="1331774" y="901875"/>
                      <a:pt x="1335467" y="919753"/>
                    </a:cubicBezTo>
                    <a:cubicBezTo>
                      <a:pt x="1336332" y="923611"/>
                      <a:pt x="1340732" y="927084"/>
                      <a:pt x="1344740" y="926801"/>
                    </a:cubicBezTo>
                    <a:cubicBezTo>
                      <a:pt x="1381595" y="924224"/>
                      <a:pt x="1396368" y="887998"/>
                      <a:pt x="1421278" y="866640"/>
                    </a:cubicBezTo>
                    <a:cubicBezTo>
                      <a:pt x="1448546" y="841682"/>
                      <a:pt x="1474792" y="862231"/>
                      <a:pt x="1503867" y="871064"/>
                    </a:cubicBezTo>
                    <a:cubicBezTo>
                      <a:pt x="1491058" y="876674"/>
                      <a:pt x="1479271" y="884077"/>
                      <a:pt x="1468191" y="892736"/>
                    </a:cubicBezTo>
                    <a:cubicBezTo>
                      <a:pt x="1454832" y="904461"/>
                      <a:pt x="1438723" y="915391"/>
                      <a:pt x="1431572" y="932168"/>
                    </a:cubicBezTo>
                    <a:cubicBezTo>
                      <a:pt x="1429450" y="938196"/>
                      <a:pt x="1436602" y="941732"/>
                      <a:pt x="1441316" y="939634"/>
                    </a:cubicBezTo>
                    <a:cubicBezTo>
                      <a:pt x="1454440" y="932734"/>
                      <a:pt x="1462769" y="919548"/>
                      <a:pt x="1474399" y="910504"/>
                    </a:cubicBezTo>
                    <a:cubicBezTo>
                      <a:pt x="1485164" y="901019"/>
                      <a:pt x="1497109" y="892736"/>
                      <a:pt x="1510154" y="886623"/>
                    </a:cubicBezTo>
                    <a:cubicBezTo>
                      <a:pt x="1575690" y="856534"/>
                      <a:pt x="1594156" y="898709"/>
                      <a:pt x="1650814" y="914629"/>
                    </a:cubicBezTo>
                    <a:cubicBezTo>
                      <a:pt x="1691048" y="926974"/>
                      <a:pt x="1743226" y="934557"/>
                      <a:pt x="1760120" y="979129"/>
                    </a:cubicBezTo>
                    <a:cubicBezTo>
                      <a:pt x="1710614" y="958202"/>
                      <a:pt x="1654900" y="956246"/>
                      <a:pt x="1604215" y="973926"/>
                    </a:cubicBezTo>
                    <a:cubicBezTo>
                      <a:pt x="1582212" y="965125"/>
                      <a:pt x="1557538" y="961361"/>
                      <a:pt x="1533964" y="957479"/>
                    </a:cubicBezTo>
                    <a:cubicBezTo>
                      <a:pt x="1512197" y="954470"/>
                      <a:pt x="1481235" y="949723"/>
                      <a:pt x="1462611" y="965070"/>
                    </a:cubicBezTo>
                    <a:cubicBezTo>
                      <a:pt x="1456011" y="970516"/>
                      <a:pt x="1448624" y="985164"/>
                      <a:pt x="1454440" y="993265"/>
                    </a:cubicBezTo>
                    <a:cubicBezTo>
                      <a:pt x="1450667" y="1008526"/>
                      <a:pt x="1477463" y="1013437"/>
                      <a:pt x="1488465" y="1014223"/>
                    </a:cubicBezTo>
                    <a:cubicBezTo>
                      <a:pt x="1546929" y="1019040"/>
                      <a:pt x="1600050" y="987647"/>
                      <a:pt x="1656393" y="978186"/>
                    </a:cubicBezTo>
                    <a:cubicBezTo>
                      <a:pt x="1701656" y="973447"/>
                      <a:pt x="1748726" y="984802"/>
                      <a:pt x="1787545" y="1008361"/>
                    </a:cubicBezTo>
                    <a:cubicBezTo>
                      <a:pt x="1817170" y="1026529"/>
                      <a:pt x="1842238" y="1052924"/>
                      <a:pt x="1860076" y="1082715"/>
                    </a:cubicBezTo>
                    <a:cubicBezTo>
                      <a:pt x="1860704" y="1083815"/>
                      <a:pt x="1862590" y="1083099"/>
                      <a:pt x="1862197" y="1081826"/>
                    </a:cubicBezTo>
                    <a:cubicBezTo>
                      <a:pt x="1848210" y="1036548"/>
                      <a:pt x="1812534" y="1003544"/>
                      <a:pt x="1770572" y="983741"/>
                    </a:cubicBezTo>
                    <a:cubicBezTo>
                      <a:pt x="1759020" y="917843"/>
                      <a:pt x="1679810" y="915093"/>
                      <a:pt x="1630304" y="892163"/>
                    </a:cubicBezTo>
                    <a:cubicBezTo>
                      <a:pt x="1598793" y="873948"/>
                      <a:pt x="1575847" y="855182"/>
                      <a:pt x="1537185" y="861453"/>
                    </a:cubicBezTo>
                    <a:cubicBezTo>
                      <a:pt x="1494044" y="860141"/>
                      <a:pt x="1457975" y="817456"/>
                      <a:pt x="1415463" y="848322"/>
                    </a:cubicBezTo>
                    <a:cubicBezTo>
                      <a:pt x="1391575" y="863748"/>
                      <a:pt x="1379552" y="893396"/>
                      <a:pt x="1353541" y="905553"/>
                    </a:cubicBezTo>
                    <a:cubicBezTo>
                      <a:pt x="1354956" y="892948"/>
                      <a:pt x="1365171" y="883810"/>
                      <a:pt x="1370436" y="871849"/>
                    </a:cubicBezTo>
                    <a:cubicBezTo>
                      <a:pt x="1370985" y="870584"/>
                      <a:pt x="1371064" y="869217"/>
                      <a:pt x="1370750" y="868007"/>
                    </a:cubicBezTo>
                    <a:cubicBezTo>
                      <a:pt x="1401083" y="847222"/>
                      <a:pt x="1471491" y="811067"/>
                      <a:pt x="1467483" y="768798"/>
                    </a:cubicBezTo>
                    <a:cubicBezTo>
                      <a:pt x="1464655" y="751982"/>
                      <a:pt x="1453810" y="737460"/>
                      <a:pt x="1449960" y="720934"/>
                    </a:cubicBezTo>
                    <a:cubicBezTo>
                      <a:pt x="1449253" y="717312"/>
                      <a:pt x="1451610" y="712141"/>
                      <a:pt x="1453261" y="707858"/>
                    </a:cubicBezTo>
                    <a:cubicBezTo>
                      <a:pt x="1458525" y="693698"/>
                      <a:pt x="1459625" y="679671"/>
                      <a:pt x="1452946" y="665684"/>
                    </a:cubicBezTo>
                    <a:cubicBezTo>
                      <a:pt x="1437780" y="633992"/>
                      <a:pt x="1403440" y="650879"/>
                      <a:pt x="1379001" y="660120"/>
                    </a:cubicBezTo>
                    <a:cubicBezTo>
                      <a:pt x="1345211" y="672890"/>
                      <a:pt x="1307807" y="672748"/>
                      <a:pt x="1271974" y="677384"/>
                    </a:cubicBezTo>
                    <a:cubicBezTo>
                      <a:pt x="1301835" y="638966"/>
                      <a:pt x="1399354" y="652089"/>
                      <a:pt x="1403283" y="594081"/>
                    </a:cubicBezTo>
                    <a:cubicBezTo>
                      <a:pt x="1403047" y="566467"/>
                      <a:pt x="1384188" y="537243"/>
                      <a:pt x="1353541" y="550578"/>
                    </a:cubicBezTo>
                    <a:cubicBezTo>
                      <a:pt x="1336725" y="557454"/>
                      <a:pt x="1323601" y="571221"/>
                      <a:pt x="1307807" y="580085"/>
                    </a:cubicBezTo>
                    <a:cubicBezTo>
                      <a:pt x="1292640" y="588596"/>
                      <a:pt x="1276452" y="594874"/>
                      <a:pt x="1259715" y="599503"/>
                    </a:cubicBezTo>
                    <a:cubicBezTo>
                      <a:pt x="1265844" y="586977"/>
                      <a:pt x="1275195" y="575763"/>
                      <a:pt x="1282818" y="564369"/>
                    </a:cubicBezTo>
                    <a:cubicBezTo>
                      <a:pt x="1337275" y="483988"/>
                      <a:pt x="1203922" y="484601"/>
                      <a:pt x="1155288" y="487375"/>
                    </a:cubicBezTo>
                    <a:cubicBezTo>
                      <a:pt x="1125364" y="486841"/>
                      <a:pt x="1068149" y="488727"/>
                      <a:pt x="1084730" y="533636"/>
                    </a:cubicBezTo>
                    <a:cubicBezTo>
                      <a:pt x="1091897" y="557108"/>
                      <a:pt x="1131266" y="593216"/>
                      <a:pt x="1126559" y="614826"/>
                    </a:cubicBezTo>
                    <a:cubicBezTo>
                      <a:pt x="1120209" y="616728"/>
                      <a:pt x="1112069" y="613349"/>
                      <a:pt x="1104541" y="611557"/>
                    </a:cubicBezTo>
                    <a:cubicBezTo>
                      <a:pt x="1075772" y="602465"/>
                      <a:pt x="1032725" y="586120"/>
                      <a:pt x="1014172" y="620138"/>
                    </a:cubicBezTo>
                    <a:cubicBezTo>
                      <a:pt x="1003257" y="644412"/>
                      <a:pt x="997261" y="671192"/>
                      <a:pt x="991863" y="697187"/>
                    </a:cubicBezTo>
                    <a:cubicBezTo>
                      <a:pt x="981396" y="755321"/>
                      <a:pt x="987289" y="828457"/>
                      <a:pt x="1048873" y="855324"/>
                    </a:cubicBezTo>
                    <a:cubicBezTo>
                      <a:pt x="1082742" y="870097"/>
                      <a:pt x="1132964" y="869476"/>
                      <a:pt x="1161206" y="842358"/>
                    </a:cubicBezTo>
                    <a:cubicBezTo>
                      <a:pt x="1161866" y="844134"/>
                      <a:pt x="1162604" y="845886"/>
                      <a:pt x="1163359" y="847623"/>
                    </a:cubicBezTo>
                    <a:cubicBezTo>
                      <a:pt x="1126677" y="872863"/>
                      <a:pt x="1109302" y="979459"/>
                      <a:pt x="1074365" y="1021869"/>
                    </a:cubicBezTo>
                    <a:cubicBezTo>
                      <a:pt x="1058586" y="1012911"/>
                      <a:pt x="1043734" y="1002169"/>
                      <a:pt x="1026863" y="995269"/>
                    </a:cubicBezTo>
                    <a:cubicBezTo>
                      <a:pt x="986063" y="978516"/>
                      <a:pt x="936274" y="993367"/>
                      <a:pt x="907977" y="1026309"/>
                    </a:cubicBezTo>
                    <a:cubicBezTo>
                      <a:pt x="898406" y="769922"/>
                      <a:pt x="860876" y="500451"/>
                      <a:pt x="718227" y="281468"/>
                    </a:cubicBezTo>
                    <a:cubicBezTo>
                      <a:pt x="790027" y="284125"/>
                      <a:pt x="882179" y="262365"/>
                      <a:pt x="907899" y="186432"/>
                    </a:cubicBezTo>
                    <a:cubicBezTo>
                      <a:pt x="919560" y="142749"/>
                      <a:pt x="874124" y="123897"/>
                      <a:pt x="838378" y="136840"/>
                    </a:cubicBezTo>
                    <a:cubicBezTo>
                      <a:pt x="826292" y="140227"/>
                      <a:pt x="813900" y="144918"/>
                      <a:pt x="802144" y="141987"/>
                    </a:cubicBezTo>
                    <a:cubicBezTo>
                      <a:pt x="834960" y="115434"/>
                      <a:pt x="866243" y="101266"/>
                      <a:pt x="831423" y="56765"/>
                    </a:cubicBezTo>
                    <a:cubicBezTo>
                      <a:pt x="790325" y="11778"/>
                      <a:pt x="749361" y="56427"/>
                      <a:pt x="734313" y="99262"/>
                    </a:cubicBezTo>
                    <a:cubicBezTo>
                      <a:pt x="725480" y="118554"/>
                      <a:pt x="713614" y="147802"/>
                      <a:pt x="690763" y="152611"/>
                    </a:cubicBezTo>
                    <a:cubicBezTo>
                      <a:pt x="685160" y="151377"/>
                      <a:pt x="686842" y="139001"/>
                      <a:pt x="687502" y="134993"/>
                    </a:cubicBezTo>
                    <a:cubicBezTo>
                      <a:pt x="689294" y="124172"/>
                      <a:pt x="693285" y="113627"/>
                      <a:pt x="700986" y="105714"/>
                    </a:cubicBezTo>
                    <a:cubicBezTo>
                      <a:pt x="713945" y="92402"/>
                      <a:pt x="732898" y="82179"/>
                      <a:pt x="740159" y="64262"/>
                    </a:cubicBezTo>
                    <a:cubicBezTo>
                      <a:pt x="748921" y="42636"/>
                      <a:pt x="729511" y="21616"/>
                      <a:pt x="709646" y="15715"/>
                    </a:cubicBezTo>
                    <a:cubicBezTo>
                      <a:pt x="686598" y="8870"/>
                      <a:pt x="662639" y="21875"/>
                      <a:pt x="646349" y="37434"/>
                    </a:cubicBezTo>
                    <a:cubicBezTo>
                      <a:pt x="627710" y="54518"/>
                      <a:pt x="619899" y="83758"/>
                      <a:pt x="596796" y="95765"/>
                    </a:cubicBezTo>
                    <a:cubicBezTo>
                      <a:pt x="596654" y="95734"/>
                      <a:pt x="596536" y="95710"/>
                      <a:pt x="596395" y="95679"/>
                    </a:cubicBezTo>
                    <a:cubicBezTo>
                      <a:pt x="586863" y="84033"/>
                      <a:pt x="602414" y="69291"/>
                      <a:pt x="609549" y="60404"/>
                    </a:cubicBezTo>
                    <a:cubicBezTo>
                      <a:pt x="618154" y="49607"/>
                      <a:pt x="629438" y="34936"/>
                      <a:pt x="620166" y="21058"/>
                    </a:cubicBezTo>
                    <a:cubicBezTo>
                      <a:pt x="614830" y="13074"/>
                      <a:pt x="604505" y="8155"/>
                      <a:pt x="595122" y="7581"/>
                    </a:cubicBezTo>
                    <a:cubicBezTo>
                      <a:pt x="574345" y="5059"/>
                      <a:pt x="553992" y="30276"/>
                      <a:pt x="535313" y="18174"/>
                    </a:cubicBezTo>
                    <a:cubicBezTo>
                      <a:pt x="517161" y="7401"/>
                      <a:pt x="485485" y="-16905"/>
                      <a:pt x="479002" y="18598"/>
                    </a:cubicBezTo>
                    <a:cubicBezTo>
                      <a:pt x="476464" y="32806"/>
                      <a:pt x="478798" y="47736"/>
                      <a:pt x="475443" y="61763"/>
                    </a:cubicBezTo>
                    <a:cubicBezTo>
                      <a:pt x="474830" y="64341"/>
                      <a:pt x="474068" y="65708"/>
                      <a:pt x="473541" y="66934"/>
                    </a:cubicBezTo>
                    <a:cubicBezTo>
                      <a:pt x="473470" y="67099"/>
                      <a:pt x="473439" y="66832"/>
                      <a:pt x="473297" y="66785"/>
                    </a:cubicBezTo>
                    <a:cubicBezTo>
                      <a:pt x="467404" y="64773"/>
                      <a:pt x="463914" y="62730"/>
                      <a:pt x="462068" y="56577"/>
                    </a:cubicBezTo>
                    <a:cubicBezTo>
                      <a:pt x="459373" y="42566"/>
                      <a:pt x="456371" y="27258"/>
                      <a:pt x="441094" y="21946"/>
                    </a:cubicBezTo>
                    <a:cubicBezTo>
                      <a:pt x="415501" y="13703"/>
                      <a:pt x="387376" y="18143"/>
                      <a:pt x="361217" y="21467"/>
                    </a:cubicBezTo>
                    <a:cubicBezTo>
                      <a:pt x="346506" y="23588"/>
                      <a:pt x="331780" y="25569"/>
                      <a:pt x="316889" y="25632"/>
                    </a:cubicBezTo>
                    <a:cubicBezTo>
                      <a:pt x="311883" y="25655"/>
                      <a:pt x="307169" y="29977"/>
                      <a:pt x="307365" y="35156"/>
                    </a:cubicBezTo>
                    <a:cubicBezTo>
                      <a:pt x="308104" y="54707"/>
                      <a:pt x="323285" y="63468"/>
                      <a:pt x="336637" y="74266"/>
                    </a:cubicBezTo>
                    <a:cubicBezTo>
                      <a:pt x="306980" y="74627"/>
                      <a:pt x="280372" y="62117"/>
                      <a:pt x="252751" y="53732"/>
                    </a:cubicBezTo>
                    <a:cubicBezTo>
                      <a:pt x="208290" y="39226"/>
                      <a:pt x="160033" y="38181"/>
                      <a:pt x="115823" y="54172"/>
                    </a:cubicBezTo>
                    <a:cubicBezTo>
                      <a:pt x="109285" y="56538"/>
                      <a:pt x="105262" y="65598"/>
                      <a:pt x="111399" y="70934"/>
                    </a:cubicBezTo>
                    <a:cubicBezTo>
                      <a:pt x="144325" y="98123"/>
                      <a:pt x="189611" y="95860"/>
                      <a:pt x="227039" y="113800"/>
                    </a:cubicBezTo>
                    <a:cubicBezTo>
                      <a:pt x="210199" y="134239"/>
                      <a:pt x="228281" y="150309"/>
                      <a:pt x="249372" y="153625"/>
                    </a:cubicBezTo>
                    <a:cubicBezTo>
                      <a:pt x="307428" y="163730"/>
                      <a:pt x="364250" y="144839"/>
                      <a:pt x="422235" y="146191"/>
                    </a:cubicBezTo>
                    <a:cubicBezTo>
                      <a:pt x="420019" y="158387"/>
                      <a:pt x="396107" y="157444"/>
                      <a:pt x="386088" y="159487"/>
                    </a:cubicBezTo>
                    <a:cubicBezTo>
                      <a:pt x="367220" y="161876"/>
                      <a:pt x="343135" y="167644"/>
                      <a:pt x="343835" y="191815"/>
                    </a:cubicBezTo>
                    <a:cubicBezTo>
                      <a:pt x="344502" y="214926"/>
                      <a:pt x="373538" y="224324"/>
                      <a:pt x="391879" y="228591"/>
                    </a:cubicBezTo>
                    <a:cubicBezTo>
                      <a:pt x="483961" y="252268"/>
                      <a:pt x="544814" y="189434"/>
                      <a:pt x="572451" y="210549"/>
                    </a:cubicBezTo>
                    <a:cubicBezTo>
                      <a:pt x="549930" y="218918"/>
                      <a:pt x="516045" y="232638"/>
                      <a:pt x="531966" y="262546"/>
                    </a:cubicBezTo>
                    <a:cubicBezTo>
                      <a:pt x="551250" y="292164"/>
                      <a:pt x="606854" y="274498"/>
                      <a:pt x="637186" y="275489"/>
                    </a:cubicBezTo>
                    <a:cubicBezTo>
                      <a:pt x="654144" y="274750"/>
                      <a:pt x="671228" y="274263"/>
                      <a:pt x="688288" y="274561"/>
                    </a:cubicBezTo>
                    <a:cubicBezTo>
                      <a:pt x="687518" y="277854"/>
                      <a:pt x="688217" y="281508"/>
                      <a:pt x="691235" y="284698"/>
                    </a:cubicBezTo>
                    <a:cubicBezTo>
                      <a:pt x="701427" y="295472"/>
                      <a:pt x="707886" y="308909"/>
                      <a:pt x="715453" y="321521"/>
                    </a:cubicBezTo>
                    <a:cubicBezTo>
                      <a:pt x="735845" y="353528"/>
                      <a:pt x="753416" y="387255"/>
                      <a:pt x="768535" y="422066"/>
                    </a:cubicBezTo>
                    <a:cubicBezTo>
                      <a:pt x="854086" y="627328"/>
                      <a:pt x="886139" y="854294"/>
                      <a:pt x="886682" y="1075116"/>
                    </a:cubicBezTo>
                    <a:cubicBezTo>
                      <a:pt x="844782" y="891424"/>
                      <a:pt x="752386" y="723700"/>
                      <a:pt x="639159" y="574687"/>
                    </a:cubicBezTo>
                    <a:cubicBezTo>
                      <a:pt x="656604" y="566978"/>
                      <a:pt x="674426" y="573217"/>
                      <a:pt x="690731" y="580344"/>
                    </a:cubicBezTo>
                    <a:cubicBezTo>
                      <a:pt x="742949" y="603730"/>
                      <a:pt x="764708" y="560125"/>
                      <a:pt x="735688" y="518124"/>
                    </a:cubicBezTo>
                    <a:cubicBezTo>
                      <a:pt x="711131" y="484295"/>
                      <a:pt x="663236" y="485033"/>
                      <a:pt x="625462" y="487619"/>
                    </a:cubicBezTo>
                    <a:cubicBezTo>
                      <a:pt x="618877" y="488200"/>
                      <a:pt x="611946" y="488483"/>
                      <a:pt x="605463" y="489780"/>
                    </a:cubicBezTo>
                    <a:cubicBezTo>
                      <a:pt x="599004" y="491068"/>
                      <a:pt x="592513" y="493960"/>
                      <a:pt x="586242" y="496105"/>
                    </a:cubicBezTo>
                    <a:cubicBezTo>
                      <a:pt x="583067" y="497190"/>
                      <a:pt x="583775" y="501480"/>
                      <a:pt x="587012" y="501787"/>
                    </a:cubicBezTo>
                    <a:cubicBezTo>
                      <a:pt x="628739" y="507783"/>
                      <a:pt x="680500" y="490613"/>
                      <a:pt x="715972" y="520395"/>
                    </a:cubicBezTo>
                    <a:cubicBezTo>
                      <a:pt x="725095" y="529361"/>
                      <a:pt x="737951" y="552480"/>
                      <a:pt x="729362" y="565092"/>
                    </a:cubicBezTo>
                    <a:cubicBezTo>
                      <a:pt x="718534" y="578804"/>
                      <a:pt x="694110" y="561642"/>
                      <a:pt x="680878" y="558310"/>
                    </a:cubicBezTo>
                    <a:cubicBezTo>
                      <a:pt x="660509" y="551207"/>
                      <a:pt x="641453" y="553863"/>
                      <a:pt x="622012" y="562782"/>
                    </a:cubicBezTo>
                    <a:cubicBezTo>
                      <a:pt x="601235" y="575331"/>
                      <a:pt x="588953" y="573563"/>
                      <a:pt x="571147" y="557187"/>
                    </a:cubicBezTo>
                    <a:cubicBezTo>
                      <a:pt x="548319" y="530995"/>
                      <a:pt x="540429" y="517016"/>
                      <a:pt x="506144" y="540024"/>
                    </a:cubicBezTo>
                    <a:cubicBezTo>
                      <a:pt x="489014" y="550319"/>
                      <a:pt x="475820" y="565972"/>
                      <a:pt x="458445" y="575810"/>
                    </a:cubicBezTo>
                    <a:cubicBezTo>
                      <a:pt x="433528" y="587535"/>
                      <a:pt x="382473" y="584297"/>
                      <a:pt x="356376" y="575708"/>
                    </a:cubicBezTo>
                    <a:cubicBezTo>
                      <a:pt x="382237" y="556974"/>
                      <a:pt x="438305" y="529722"/>
                      <a:pt x="442894" y="496223"/>
                    </a:cubicBezTo>
                    <a:cubicBezTo>
                      <a:pt x="444324" y="443833"/>
                      <a:pt x="377514" y="458457"/>
                      <a:pt x="345713" y="468853"/>
                    </a:cubicBezTo>
                    <a:cubicBezTo>
                      <a:pt x="309212" y="480161"/>
                      <a:pt x="286494" y="477867"/>
                      <a:pt x="254283" y="456964"/>
                    </a:cubicBezTo>
                    <a:cubicBezTo>
                      <a:pt x="206553" y="423661"/>
                      <a:pt x="161345" y="441625"/>
                      <a:pt x="108759" y="439181"/>
                    </a:cubicBezTo>
                    <a:cubicBezTo>
                      <a:pt x="127084" y="374925"/>
                      <a:pt x="63480" y="319329"/>
                      <a:pt x="179333" y="322928"/>
                    </a:cubicBezTo>
                    <a:cubicBezTo>
                      <a:pt x="210765" y="326110"/>
                      <a:pt x="237663" y="314991"/>
                      <a:pt x="262220" y="296077"/>
                    </a:cubicBezTo>
                    <a:cubicBezTo>
                      <a:pt x="271956" y="289044"/>
                      <a:pt x="281818" y="282270"/>
                      <a:pt x="293535" y="279040"/>
                    </a:cubicBezTo>
                    <a:cubicBezTo>
                      <a:pt x="341462" y="266703"/>
                      <a:pt x="380139" y="293389"/>
                      <a:pt x="422047" y="310811"/>
                    </a:cubicBezTo>
                    <a:cubicBezTo>
                      <a:pt x="448835" y="320335"/>
                      <a:pt x="477454" y="317687"/>
                      <a:pt x="505020" y="323030"/>
                    </a:cubicBezTo>
                    <a:cubicBezTo>
                      <a:pt x="550755" y="332444"/>
                      <a:pt x="597746" y="354525"/>
                      <a:pt x="625195" y="393565"/>
                    </a:cubicBezTo>
                    <a:cubicBezTo>
                      <a:pt x="657232" y="440831"/>
                      <a:pt x="616009" y="465859"/>
                      <a:pt x="575084" y="480719"/>
                    </a:cubicBezTo>
                    <a:cubicBezTo>
                      <a:pt x="564593" y="484962"/>
                      <a:pt x="569135" y="502195"/>
                      <a:pt x="579830" y="497921"/>
                    </a:cubicBezTo>
                    <a:cubicBezTo>
                      <a:pt x="708027" y="455518"/>
                      <a:pt x="651166" y="358179"/>
                      <a:pt x="556263" y="318928"/>
                    </a:cubicBezTo>
                    <a:cubicBezTo>
                      <a:pt x="541364" y="312697"/>
                      <a:pt x="525899" y="307919"/>
                      <a:pt x="510042" y="304839"/>
                    </a:cubicBezTo>
                    <a:cubicBezTo>
                      <a:pt x="481171" y="299142"/>
                      <a:pt x="450752" y="302473"/>
                      <a:pt x="423092" y="291071"/>
                    </a:cubicBezTo>
                    <a:cubicBezTo>
                      <a:pt x="393632" y="277964"/>
                      <a:pt x="365782" y="259749"/>
                      <a:pt x="332558" y="258389"/>
                    </a:cubicBezTo>
                    <a:cubicBezTo>
                      <a:pt x="268082" y="249808"/>
                      <a:pt x="258723" y="289342"/>
                      <a:pt x="208400" y="304689"/>
                    </a:cubicBezTo>
                    <a:cubicBezTo>
                      <a:pt x="189933" y="308752"/>
                      <a:pt x="170650" y="304713"/>
                      <a:pt x="151971" y="306890"/>
                    </a:cubicBezTo>
                    <a:cubicBezTo>
                      <a:pt x="112609" y="310449"/>
                      <a:pt x="87314" y="330668"/>
                      <a:pt x="93506" y="372701"/>
                    </a:cubicBezTo>
                    <a:cubicBezTo>
                      <a:pt x="95848" y="395883"/>
                      <a:pt x="101050" y="420290"/>
                      <a:pt x="89687" y="442018"/>
                    </a:cubicBezTo>
                    <a:cubicBezTo>
                      <a:pt x="87377" y="446442"/>
                      <a:pt x="89090" y="453444"/>
                      <a:pt x="94748" y="454457"/>
                    </a:cubicBezTo>
                    <a:cubicBezTo>
                      <a:pt x="138588" y="462284"/>
                      <a:pt x="187112" y="442529"/>
                      <a:pt x="228469" y="463054"/>
                    </a:cubicBezTo>
                    <a:cubicBezTo>
                      <a:pt x="263265" y="482322"/>
                      <a:pt x="289221" y="500553"/>
                      <a:pt x="331175" y="490542"/>
                    </a:cubicBezTo>
                    <a:cubicBezTo>
                      <a:pt x="352816" y="487462"/>
                      <a:pt x="410676" y="462575"/>
                      <a:pt x="423972" y="486809"/>
                    </a:cubicBezTo>
                    <a:cubicBezTo>
                      <a:pt x="432349" y="518140"/>
                      <a:pt x="351645" y="550656"/>
                      <a:pt x="331828" y="571166"/>
                    </a:cubicBezTo>
                    <a:cubicBezTo>
                      <a:pt x="327168" y="575103"/>
                      <a:pt x="328881" y="582977"/>
                      <a:pt x="333713" y="585814"/>
                    </a:cubicBezTo>
                    <a:cubicBezTo>
                      <a:pt x="367307" y="605200"/>
                      <a:pt x="445487" y="609695"/>
                      <a:pt x="477321" y="585924"/>
                    </a:cubicBezTo>
                    <a:cubicBezTo>
                      <a:pt x="495033" y="573233"/>
                      <a:pt x="510301" y="554656"/>
                      <a:pt x="531479" y="547592"/>
                    </a:cubicBezTo>
                    <a:cubicBezTo>
                      <a:pt x="538025" y="545659"/>
                      <a:pt x="540351" y="549855"/>
                      <a:pt x="544641" y="555088"/>
                    </a:cubicBezTo>
                    <a:cubicBezTo>
                      <a:pt x="551737" y="563740"/>
                      <a:pt x="559131" y="571622"/>
                      <a:pt x="568451" y="577956"/>
                    </a:cubicBezTo>
                    <a:cubicBezTo>
                      <a:pt x="583971" y="589711"/>
                      <a:pt x="604269" y="593106"/>
                      <a:pt x="621447" y="582710"/>
                    </a:cubicBezTo>
                    <a:cubicBezTo>
                      <a:pt x="709575" y="711481"/>
                      <a:pt x="794726" y="845407"/>
                      <a:pt x="840256" y="996621"/>
                    </a:cubicBezTo>
                    <a:cubicBezTo>
                      <a:pt x="882289" y="1138452"/>
                      <a:pt x="901919" y="1286562"/>
                      <a:pt x="912488" y="1433831"/>
                    </a:cubicBezTo>
                    <a:cubicBezTo>
                      <a:pt x="888112" y="1367579"/>
                      <a:pt x="840869" y="1310569"/>
                      <a:pt x="782797" y="1270909"/>
                    </a:cubicBezTo>
                    <a:cubicBezTo>
                      <a:pt x="810426" y="1260080"/>
                      <a:pt x="826803" y="1231453"/>
                      <a:pt x="798608" y="1210700"/>
                    </a:cubicBezTo>
                    <a:cubicBezTo>
                      <a:pt x="798293" y="1210472"/>
                      <a:pt x="798380" y="1209985"/>
                      <a:pt x="798757" y="1209882"/>
                    </a:cubicBezTo>
                    <a:cubicBezTo>
                      <a:pt x="871963" y="1189836"/>
                      <a:pt x="891067" y="1125738"/>
                      <a:pt x="843918" y="1067941"/>
                    </a:cubicBezTo>
                    <a:cubicBezTo>
                      <a:pt x="830284" y="1050347"/>
                      <a:pt x="806702" y="1029782"/>
                      <a:pt x="782349" y="1036296"/>
                    </a:cubicBezTo>
                    <a:cubicBezTo>
                      <a:pt x="763372" y="1041679"/>
                      <a:pt x="755577" y="1062095"/>
                      <a:pt x="742304" y="1074723"/>
                    </a:cubicBezTo>
                    <a:cubicBezTo>
                      <a:pt x="741982" y="1075029"/>
                      <a:pt x="741424" y="1074738"/>
                      <a:pt x="741503" y="1074298"/>
                    </a:cubicBezTo>
                    <a:cubicBezTo>
                      <a:pt x="743413" y="1062841"/>
                      <a:pt x="749832" y="1052288"/>
                      <a:pt x="750972" y="1040611"/>
                    </a:cubicBezTo>
                    <a:cubicBezTo>
                      <a:pt x="752560" y="1005052"/>
                      <a:pt x="703517" y="982217"/>
                      <a:pt x="676752" y="967467"/>
                    </a:cubicBezTo>
                    <a:cubicBezTo>
                      <a:pt x="666686" y="962980"/>
                      <a:pt x="621698" y="939343"/>
                      <a:pt x="617407" y="955688"/>
                    </a:cubicBezTo>
                    <a:cubicBezTo>
                      <a:pt x="603593" y="992951"/>
                      <a:pt x="656038" y="1046638"/>
                      <a:pt x="624550" y="1076082"/>
                    </a:cubicBezTo>
                    <a:cubicBezTo>
                      <a:pt x="624346" y="1076279"/>
                      <a:pt x="624000" y="1076247"/>
                      <a:pt x="623819" y="1076027"/>
                    </a:cubicBezTo>
                    <a:cubicBezTo>
                      <a:pt x="596308" y="1040147"/>
                      <a:pt x="649743" y="974610"/>
                      <a:pt x="583900" y="960010"/>
                    </a:cubicBezTo>
                    <a:cubicBezTo>
                      <a:pt x="569842" y="956992"/>
                      <a:pt x="556091" y="956867"/>
                      <a:pt x="541977" y="959310"/>
                    </a:cubicBezTo>
                    <a:cubicBezTo>
                      <a:pt x="534999" y="960520"/>
                      <a:pt x="528163" y="960866"/>
                      <a:pt x="521177" y="959491"/>
                    </a:cubicBezTo>
                    <a:cubicBezTo>
                      <a:pt x="513908" y="958061"/>
                      <a:pt x="507166" y="954399"/>
                      <a:pt x="500125" y="952214"/>
                    </a:cubicBezTo>
                    <a:cubicBezTo>
                      <a:pt x="480291" y="946046"/>
                      <a:pt x="452324" y="956647"/>
                      <a:pt x="463349" y="981046"/>
                    </a:cubicBezTo>
                    <a:cubicBezTo>
                      <a:pt x="472684" y="999560"/>
                      <a:pt x="488393" y="1014451"/>
                      <a:pt x="495583" y="1034246"/>
                    </a:cubicBezTo>
                    <a:cubicBezTo>
                      <a:pt x="498891" y="1042473"/>
                      <a:pt x="502914" y="1052398"/>
                      <a:pt x="501005" y="1061380"/>
                    </a:cubicBezTo>
                    <a:cubicBezTo>
                      <a:pt x="500997" y="1061403"/>
                      <a:pt x="500958" y="1061608"/>
                      <a:pt x="500856" y="1061694"/>
                    </a:cubicBezTo>
                    <a:cubicBezTo>
                      <a:pt x="500738" y="1061788"/>
                      <a:pt x="500557" y="1061765"/>
                      <a:pt x="500549" y="1061765"/>
                    </a:cubicBezTo>
                    <a:cubicBezTo>
                      <a:pt x="478648" y="1058810"/>
                      <a:pt x="478397" y="1023715"/>
                      <a:pt x="462524" y="1011009"/>
                    </a:cubicBezTo>
                    <a:cubicBezTo>
                      <a:pt x="438541" y="988731"/>
                      <a:pt x="403116" y="1005335"/>
                      <a:pt x="375888" y="1010663"/>
                    </a:cubicBezTo>
                    <a:cubicBezTo>
                      <a:pt x="342962" y="1017107"/>
                      <a:pt x="309008" y="1000605"/>
                      <a:pt x="276593" y="1012526"/>
                    </a:cubicBezTo>
                    <a:cubicBezTo>
                      <a:pt x="263077" y="1019464"/>
                      <a:pt x="277410" y="1031008"/>
                      <a:pt x="286101" y="1036925"/>
                    </a:cubicBezTo>
                    <a:cubicBezTo>
                      <a:pt x="286533" y="1037224"/>
                      <a:pt x="286219" y="1037892"/>
                      <a:pt x="285716" y="1037750"/>
                    </a:cubicBezTo>
                    <a:cubicBezTo>
                      <a:pt x="246638" y="1026725"/>
                      <a:pt x="210027" y="1053105"/>
                      <a:pt x="173714" y="1064358"/>
                    </a:cubicBezTo>
                    <a:cubicBezTo>
                      <a:pt x="162956" y="1067572"/>
                      <a:pt x="142863" y="1069560"/>
                      <a:pt x="136954" y="1080758"/>
                    </a:cubicBezTo>
                    <a:cubicBezTo>
                      <a:pt x="130416" y="1093142"/>
                      <a:pt x="145071" y="1101653"/>
                      <a:pt x="158116" y="1107405"/>
                    </a:cubicBezTo>
                    <a:cubicBezTo>
                      <a:pt x="132765" y="1113157"/>
                      <a:pt x="106095" y="1112693"/>
                      <a:pt x="82371" y="1125070"/>
                    </a:cubicBezTo>
                    <a:cubicBezTo>
                      <a:pt x="52982" y="1140409"/>
                      <a:pt x="27875" y="1162663"/>
                      <a:pt x="2533" y="1183715"/>
                    </a:cubicBezTo>
                    <a:cubicBezTo>
                      <a:pt x="-2394" y="1187809"/>
                      <a:pt x="411" y="1196531"/>
                      <a:pt x="6281" y="1197922"/>
                    </a:cubicBezTo>
                    <a:cubicBezTo>
                      <a:pt x="24873" y="1202331"/>
                      <a:pt x="41069" y="1196359"/>
                      <a:pt x="59308" y="1193962"/>
                    </a:cubicBezTo>
                    <a:cubicBezTo>
                      <a:pt x="112971" y="1186182"/>
                      <a:pt x="163192" y="1159504"/>
                      <a:pt x="218175" y="1159795"/>
                    </a:cubicBezTo>
                    <a:cubicBezTo>
                      <a:pt x="191034" y="1179825"/>
                      <a:pt x="153589" y="1178646"/>
                      <a:pt x="128404" y="1202024"/>
                    </a:cubicBezTo>
                    <a:cubicBezTo>
                      <a:pt x="123469" y="1206472"/>
                      <a:pt x="125536" y="1213843"/>
                      <a:pt x="130361" y="1217183"/>
                    </a:cubicBezTo>
                    <a:cubicBezTo>
                      <a:pt x="162571" y="1239484"/>
                      <a:pt x="200950" y="1233473"/>
                      <a:pt x="235369" y="1219980"/>
                    </a:cubicBezTo>
                    <a:cubicBezTo>
                      <a:pt x="288183" y="1200681"/>
                      <a:pt x="336346" y="1159103"/>
                      <a:pt x="394811" y="1160840"/>
                    </a:cubicBezTo>
                    <a:cubicBezTo>
                      <a:pt x="388037" y="1175637"/>
                      <a:pt x="367291" y="1182363"/>
                      <a:pt x="353594" y="1187895"/>
                    </a:cubicBezTo>
                    <a:cubicBezTo>
                      <a:pt x="334413" y="1195636"/>
                      <a:pt x="312033" y="1203800"/>
                      <a:pt x="302179" y="1223555"/>
                    </a:cubicBezTo>
                    <a:cubicBezTo>
                      <a:pt x="300269" y="1227383"/>
                      <a:pt x="300756" y="1233543"/>
                      <a:pt x="305314" y="1235516"/>
                    </a:cubicBezTo>
                    <a:cubicBezTo>
                      <a:pt x="330020" y="1246195"/>
                      <a:pt x="356353" y="1250753"/>
                      <a:pt x="383188" y="1251381"/>
                    </a:cubicBezTo>
                    <a:cubicBezTo>
                      <a:pt x="435814" y="1254352"/>
                      <a:pt x="463372" y="1244482"/>
                      <a:pt x="504730" y="1212570"/>
                    </a:cubicBezTo>
                    <a:cubicBezTo>
                      <a:pt x="518105" y="1203376"/>
                      <a:pt x="531927" y="1195369"/>
                      <a:pt x="547737" y="1193734"/>
                    </a:cubicBezTo>
                    <a:cubicBezTo>
                      <a:pt x="543085" y="1204845"/>
                      <a:pt x="530874" y="1212649"/>
                      <a:pt x="521350" y="1219139"/>
                    </a:cubicBezTo>
                    <a:cubicBezTo>
                      <a:pt x="511464" y="1226251"/>
                      <a:pt x="470256" y="1250666"/>
                      <a:pt x="487049" y="1264072"/>
                    </a:cubicBezTo>
                    <a:cubicBezTo>
                      <a:pt x="525365" y="1284935"/>
                      <a:pt x="611844" y="1305390"/>
                      <a:pt x="648832" y="1276543"/>
                    </a:cubicBezTo>
                    <a:cubicBezTo>
                      <a:pt x="659661" y="1263884"/>
                      <a:pt x="668972" y="1248945"/>
                      <a:pt x="674269" y="1233095"/>
                    </a:cubicBezTo>
                    <a:cubicBezTo>
                      <a:pt x="689136" y="1251735"/>
                      <a:pt x="672768" y="1258556"/>
                      <a:pt x="683762" y="1271333"/>
                    </a:cubicBezTo>
                    <a:cubicBezTo>
                      <a:pt x="704609" y="1289815"/>
                      <a:pt x="736285" y="1283309"/>
                      <a:pt x="761078" y="1278295"/>
                    </a:cubicBezTo>
                    <a:cubicBezTo>
                      <a:pt x="761588" y="1280778"/>
                      <a:pt x="763034" y="1283144"/>
                      <a:pt x="765722" y="1284896"/>
                    </a:cubicBezTo>
                    <a:cubicBezTo>
                      <a:pt x="806552" y="1311527"/>
                      <a:pt x="841584" y="1347282"/>
                      <a:pt x="867146" y="1388804"/>
                    </a:cubicBezTo>
                    <a:cubicBezTo>
                      <a:pt x="886595" y="1420072"/>
                      <a:pt x="898948" y="1454734"/>
                      <a:pt x="907663" y="1490347"/>
                    </a:cubicBezTo>
                    <a:cubicBezTo>
                      <a:pt x="911026" y="1503038"/>
                      <a:pt x="912975" y="1516491"/>
                      <a:pt x="913234" y="1529559"/>
                    </a:cubicBezTo>
                    <a:cubicBezTo>
                      <a:pt x="905887" y="1585430"/>
                      <a:pt x="904370" y="1642056"/>
                      <a:pt x="904881" y="1698383"/>
                    </a:cubicBezTo>
                    <a:cubicBezTo>
                      <a:pt x="857387" y="1703349"/>
                      <a:pt x="749165" y="1725328"/>
                      <a:pt x="714227" y="1755307"/>
                    </a:cubicBezTo>
                    <a:cubicBezTo>
                      <a:pt x="707996" y="1757570"/>
                      <a:pt x="703014" y="1763629"/>
                      <a:pt x="704884" y="1771927"/>
                    </a:cubicBezTo>
                    <a:cubicBezTo>
                      <a:pt x="711328" y="1800531"/>
                      <a:pt x="715186" y="1829794"/>
                      <a:pt x="719327" y="1858791"/>
                    </a:cubicBezTo>
                    <a:cubicBezTo>
                      <a:pt x="742116" y="1961559"/>
                      <a:pt x="723162" y="2121873"/>
                      <a:pt x="812006" y="2190679"/>
                    </a:cubicBezTo>
                    <a:cubicBezTo>
                      <a:pt x="880309" y="2239682"/>
                      <a:pt x="972713" y="2235375"/>
                      <a:pt x="1052024" y="2222936"/>
                    </a:cubicBezTo>
                    <a:cubicBezTo>
                      <a:pt x="1157897" y="2199095"/>
                      <a:pt x="1184827" y="2119036"/>
                      <a:pt x="1194964" y="2021485"/>
                    </a:cubicBezTo>
                    <a:cubicBezTo>
                      <a:pt x="1204551" y="1952483"/>
                      <a:pt x="1214295" y="1878413"/>
                      <a:pt x="1227261" y="1809057"/>
                    </a:cubicBezTo>
                    <a:cubicBezTo>
                      <a:pt x="1228125" y="1800075"/>
                      <a:pt x="1234254" y="1788979"/>
                      <a:pt x="1229147" y="1780862"/>
                    </a:cubicBezTo>
                    <a:cubicBezTo>
                      <a:pt x="1230404" y="1778811"/>
                      <a:pt x="1230797" y="1776202"/>
                      <a:pt x="1229226" y="1773750"/>
                    </a:cubicBezTo>
                    <a:cubicBezTo>
                      <a:pt x="1190249" y="1718908"/>
                      <a:pt x="1110552" y="1711129"/>
                      <a:pt x="1048936" y="1699986"/>
                    </a:cubicBezTo>
                    <a:cubicBezTo>
                      <a:pt x="1058358" y="1613484"/>
                      <a:pt x="1053628" y="1525811"/>
                      <a:pt x="1068362" y="1439843"/>
                    </a:cubicBezTo>
                    <a:cubicBezTo>
                      <a:pt x="1142157" y="1474898"/>
                      <a:pt x="1141065" y="1378871"/>
                      <a:pt x="1144232" y="1331479"/>
                    </a:cubicBezTo>
                    <a:cubicBezTo>
                      <a:pt x="1144845" y="1307300"/>
                      <a:pt x="1146401" y="1281014"/>
                      <a:pt x="1161143" y="1260787"/>
                    </a:cubicBezTo>
                    <a:cubicBezTo>
                      <a:pt x="1173511" y="1297729"/>
                      <a:pt x="1168168" y="1338111"/>
                      <a:pt x="1177283" y="1375712"/>
                    </a:cubicBezTo>
                    <a:cubicBezTo>
                      <a:pt x="1190170" y="1433234"/>
                      <a:pt x="1235826" y="1477129"/>
                      <a:pt x="1292012" y="1492854"/>
                    </a:cubicBezTo>
                    <a:cubicBezTo>
                      <a:pt x="1323916" y="1495934"/>
                      <a:pt x="1284154" y="1415129"/>
                      <a:pt x="1278574" y="1401495"/>
                    </a:cubicBezTo>
                    <a:cubicBezTo>
                      <a:pt x="1268752" y="1380262"/>
                      <a:pt x="1263487" y="1354370"/>
                      <a:pt x="1275038" y="1332957"/>
                    </a:cubicBezTo>
                    <a:cubicBezTo>
                      <a:pt x="1298062" y="1364004"/>
                      <a:pt x="1293190" y="1406941"/>
                      <a:pt x="1309693" y="1441037"/>
                    </a:cubicBezTo>
                    <a:cubicBezTo>
                      <a:pt x="1334053" y="1485891"/>
                      <a:pt x="1402026" y="1539641"/>
                      <a:pt x="1449567" y="1558115"/>
                    </a:cubicBezTo>
                    <a:cubicBezTo>
                      <a:pt x="1457268" y="1560866"/>
                      <a:pt x="1463869" y="1552591"/>
                      <a:pt x="1462140" y="1545550"/>
                    </a:cubicBezTo>
                    <a:cubicBezTo>
                      <a:pt x="1456561" y="1522628"/>
                      <a:pt x="1457425" y="1500240"/>
                      <a:pt x="1466227" y="1478277"/>
                    </a:cubicBezTo>
                    <a:cubicBezTo>
                      <a:pt x="1479585" y="1440636"/>
                      <a:pt x="1522648" y="1398517"/>
                      <a:pt x="1511175" y="1356955"/>
                    </a:cubicBezTo>
                    <a:cubicBezTo>
                      <a:pt x="1505124" y="1339935"/>
                      <a:pt x="1490115" y="1328084"/>
                      <a:pt x="1483593" y="1311205"/>
                    </a:cubicBezTo>
                    <a:cubicBezTo>
                      <a:pt x="1477699" y="1293870"/>
                      <a:pt x="1482099" y="1275034"/>
                      <a:pt x="1481235" y="1257110"/>
                    </a:cubicBezTo>
                    <a:cubicBezTo>
                      <a:pt x="1512118" y="1239327"/>
                      <a:pt x="1493337" y="1162451"/>
                      <a:pt x="1499545" y="1129714"/>
                    </a:cubicBezTo>
                    <a:cubicBezTo>
                      <a:pt x="1521469" y="1160549"/>
                      <a:pt x="1520055" y="1201600"/>
                      <a:pt x="1536242" y="1235162"/>
                    </a:cubicBezTo>
                    <a:cubicBezTo>
                      <a:pt x="1554631" y="1269329"/>
                      <a:pt x="1584412" y="1297524"/>
                      <a:pt x="1616160" y="1319401"/>
                    </a:cubicBezTo>
                    <a:cubicBezTo>
                      <a:pt x="1633447" y="1330607"/>
                      <a:pt x="1653407" y="1339479"/>
                      <a:pt x="1674467" y="1336398"/>
                    </a:cubicBezTo>
                    <a:cubicBezTo>
                      <a:pt x="1679025" y="1335722"/>
                      <a:pt x="1681146" y="1330088"/>
                      <a:pt x="1680282" y="1326136"/>
                    </a:cubicBezTo>
                    <a:cubicBezTo>
                      <a:pt x="1674859" y="1294970"/>
                      <a:pt x="1635569" y="1273455"/>
                      <a:pt x="1643112" y="1240160"/>
                    </a:cubicBezTo>
                    <a:cubicBezTo>
                      <a:pt x="1673052" y="1261550"/>
                      <a:pt x="1685546" y="1298546"/>
                      <a:pt x="1706056" y="1327762"/>
                    </a:cubicBezTo>
                    <a:cubicBezTo>
                      <a:pt x="1734660" y="1367878"/>
                      <a:pt x="1806798" y="1413494"/>
                      <a:pt x="1854025" y="1427317"/>
                    </a:cubicBezTo>
                    <a:cubicBezTo>
                      <a:pt x="1858976" y="1428598"/>
                      <a:pt x="1865104" y="1424786"/>
                      <a:pt x="1864712" y="1419184"/>
                    </a:cubicBezTo>
                    <a:cubicBezTo>
                      <a:pt x="1860940" y="1369002"/>
                      <a:pt x="1883336" y="1318631"/>
                      <a:pt x="1869820" y="1268826"/>
                    </a:cubicBezTo>
                    <a:cubicBezTo>
                      <a:pt x="1848760" y="1197475"/>
                      <a:pt x="1764600" y="1178143"/>
                      <a:pt x="1698513" y="1179590"/>
                    </a:cubicBezTo>
                    <a:cubicBezTo>
                      <a:pt x="1697570" y="1179613"/>
                      <a:pt x="1697176" y="1178395"/>
                      <a:pt x="1697963" y="1177798"/>
                    </a:cubicBezTo>
                    <a:cubicBezTo>
                      <a:pt x="1729002" y="1153697"/>
                      <a:pt x="1791239" y="1159088"/>
                      <a:pt x="1821963" y="1180336"/>
                    </a:cubicBezTo>
                    <a:cubicBezTo>
                      <a:pt x="1841295" y="1194198"/>
                      <a:pt x="1858425" y="1211053"/>
                      <a:pt x="1878621" y="1223760"/>
                    </a:cubicBezTo>
                    <a:cubicBezTo>
                      <a:pt x="1895909" y="1236836"/>
                      <a:pt x="1916890" y="1234722"/>
                      <a:pt x="1924983" y="1213018"/>
                    </a:cubicBezTo>
                    <a:cubicBezTo>
                      <a:pt x="1932134" y="1192233"/>
                      <a:pt x="1922154" y="1166969"/>
                      <a:pt x="1914061" y="1147913"/>
                    </a:cubicBezTo>
                    <a:close/>
                    <a:moveTo>
                      <a:pt x="1501902" y="996841"/>
                    </a:moveTo>
                    <a:cubicBezTo>
                      <a:pt x="1491530" y="997249"/>
                      <a:pt x="1481078" y="995308"/>
                      <a:pt x="1471334" y="992118"/>
                    </a:cubicBezTo>
                    <a:cubicBezTo>
                      <a:pt x="1470156" y="991741"/>
                      <a:pt x="1469527" y="990531"/>
                      <a:pt x="1469763" y="989352"/>
                    </a:cubicBezTo>
                    <a:cubicBezTo>
                      <a:pt x="1471413" y="982028"/>
                      <a:pt x="1472120" y="977816"/>
                      <a:pt x="1480686" y="975380"/>
                    </a:cubicBezTo>
                    <a:cubicBezTo>
                      <a:pt x="1516990" y="965880"/>
                      <a:pt x="1555023" y="980842"/>
                      <a:pt x="1591800" y="977620"/>
                    </a:cubicBezTo>
                    <a:cubicBezTo>
                      <a:pt x="1562410" y="986177"/>
                      <a:pt x="1532785" y="996094"/>
                      <a:pt x="1501902" y="996841"/>
                    </a:cubicBezTo>
                    <a:close/>
                    <a:moveTo>
                      <a:pt x="666261" y="255002"/>
                    </a:moveTo>
                    <a:cubicBezTo>
                      <a:pt x="644337" y="255600"/>
                      <a:pt x="622161" y="256330"/>
                      <a:pt x="600363" y="258829"/>
                    </a:cubicBezTo>
                    <a:cubicBezTo>
                      <a:pt x="585944" y="260479"/>
                      <a:pt x="568019" y="264251"/>
                      <a:pt x="554024" y="258743"/>
                    </a:cubicBezTo>
                    <a:cubicBezTo>
                      <a:pt x="542818" y="254256"/>
                      <a:pt x="542378" y="242964"/>
                      <a:pt x="553175" y="237573"/>
                    </a:cubicBezTo>
                    <a:cubicBezTo>
                      <a:pt x="562204" y="230234"/>
                      <a:pt x="598721" y="223342"/>
                      <a:pt x="591538" y="208003"/>
                    </a:cubicBezTo>
                    <a:cubicBezTo>
                      <a:pt x="582958" y="195838"/>
                      <a:pt x="570895" y="188821"/>
                      <a:pt x="555752" y="189591"/>
                    </a:cubicBezTo>
                    <a:cubicBezTo>
                      <a:pt x="541655" y="190306"/>
                      <a:pt x="528611" y="196082"/>
                      <a:pt x="515582" y="200954"/>
                    </a:cubicBezTo>
                    <a:cubicBezTo>
                      <a:pt x="498522" y="207327"/>
                      <a:pt x="480652" y="212726"/>
                      <a:pt x="462657" y="215602"/>
                    </a:cubicBezTo>
                    <a:cubicBezTo>
                      <a:pt x="439271" y="219963"/>
                      <a:pt x="376642" y="212419"/>
                      <a:pt x="362883" y="193159"/>
                    </a:cubicBezTo>
                    <a:cubicBezTo>
                      <a:pt x="355253" y="170543"/>
                      <a:pt x="418565" y="178496"/>
                      <a:pt x="430078" y="164170"/>
                    </a:cubicBezTo>
                    <a:cubicBezTo>
                      <a:pt x="439924" y="158395"/>
                      <a:pt x="443358" y="130812"/>
                      <a:pt x="429253" y="129791"/>
                    </a:cubicBezTo>
                    <a:cubicBezTo>
                      <a:pt x="403376" y="129932"/>
                      <a:pt x="377679" y="132313"/>
                      <a:pt x="352015" y="135520"/>
                    </a:cubicBezTo>
                    <a:cubicBezTo>
                      <a:pt x="324810" y="139732"/>
                      <a:pt x="297330" y="142733"/>
                      <a:pt x="269858" y="139378"/>
                    </a:cubicBezTo>
                    <a:cubicBezTo>
                      <a:pt x="259163" y="137893"/>
                      <a:pt x="245388" y="137704"/>
                      <a:pt x="237389" y="130380"/>
                    </a:cubicBezTo>
                    <a:cubicBezTo>
                      <a:pt x="237357" y="130349"/>
                      <a:pt x="237003" y="129964"/>
                      <a:pt x="237027" y="129343"/>
                    </a:cubicBezTo>
                    <a:cubicBezTo>
                      <a:pt x="237050" y="128770"/>
                      <a:pt x="237451" y="127976"/>
                      <a:pt x="237467" y="127944"/>
                    </a:cubicBezTo>
                    <a:cubicBezTo>
                      <a:pt x="240823" y="119929"/>
                      <a:pt x="255855" y="113517"/>
                      <a:pt x="244524" y="104629"/>
                    </a:cubicBezTo>
                    <a:cubicBezTo>
                      <a:pt x="212541" y="86335"/>
                      <a:pt x="172512" y="86508"/>
                      <a:pt x="140993" y="68065"/>
                    </a:cubicBezTo>
                    <a:cubicBezTo>
                      <a:pt x="201170" y="52679"/>
                      <a:pt x="251832" y="74643"/>
                      <a:pt x="309456" y="88379"/>
                    </a:cubicBezTo>
                    <a:cubicBezTo>
                      <a:pt x="320457" y="91632"/>
                      <a:pt x="371880" y="94107"/>
                      <a:pt x="358561" y="72395"/>
                    </a:cubicBezTo>
                    <a:cubicBezTo>
                      <a:pt x="349602" y="62203"/>
                      <a:pt x="337572" y="55359"/>
                      <a:pt x="329619" y="44137"/>
                    </a:cubicBezTo>
                    <a:cubicBezTo>
                      <a:pt x="357877" y="44334"/>
                      <a:pt x="416899" y="24264"/>
                      <a:pt x="437999" y="36696"/>
                    </a:cubicBezTo>
                    <a:cubicBezTo>
                      <a:pt x="450627" y="47021"/>
                      <a:pt x="438643" y="76214"/>
                      <a:pt x="467954" y="84182"/>
                    </a:cubicBezTo>
                    <a:cubicBezTo>
                      <a:pt x="504737" y="89180"/>
                      <a:pt x="489807" y="37042"/>
                      <a:pt x="497264" y="17412"/>
                    </a:cubicBezTo>
                    <a:cubicBezTo>
                      <a:pt x="497327" y="17247"/>
                      <a:pt x="497382" y="17129"/>
                      <a:pt x="497429" y="17011"/>
                    </a:cubicBezTo>
                    <a:cubicBezTo>
                      <a:pt x="507692" y="20335"/>
                      <a:pt x="516572" y="27368"/>
                      <a:pt x="525954" y="32562"/>
                    </a:cubicBezTo>
                    <a:cubicBezTo>
                      <a:pt x="546276" y="46125"/>
                      <a:pt x="565182" y="33152"/>
                      <a:pt x="584843" y="26009"/>
                    </a:cubicBezTo>
                    <a:cubicBezTo>
                      <a:pt x="591570" y="23447"/>
                      <a:pt x="609361" y="24390"/>
                      <a:pt x="605919" y="35211"/>
                    </a:cubicBezTo>
                    <a:cubicBezTo>
                      <a:pt x="598116" y="51493"/>
                      <a:pt x="580694" y="62808"/>
                      <a:pt x="576530" y="81102"/>
                    </a:cubicBezTo>
                    <a:cubicBezTo>
                      <a:pt x="573237" y="95176"/>
                      <a:pt x="582085" y="115002"/>
                      <a:pt x="598807" y="113108"/>
                    </a:cubicBezTo>
                    <a:cubicBezTo>
                      <a:pt x="628825" y="106358"/>
                      <a:pt x="640039" y="65708"/>
                      <a:pt x="660548" y="47776"/>
                    </a:cubicBezTo>
                    <a:cubicBezTo>
                      <a:pt x="677318" y="32547"/>
                      <a:pt x="705882" y="21467"/>
                      <a:pt x="722125" y="44090"/>
                    </a:cubicBezTo>
                    <a:cubicBezTo>
                      <a:pt x="736921" y="66533"/>
                      <a:pt x="691643" y="84591"/>
                      <a:pt x="682158" y="102005"/>
                    </a:cubicBezTo>
                    <a:cubicBezTo>
                      <a:pt x="668139" y="120990"/>
                      <a:pt x="659511" y="172641"/>
                      <a:pt x="695777" y="169498"/>
                    </a:cubicBezTo>
                    <a:cubicBezTo>
                      <a:pt x="749636" y="157357"/>
                      <a:pt x="741456" y="84379"/>
                      <a:pt x="781210" y="58196"/>
                    </a:cubicBezTo>
                    <a:cubicBezTo>
                      <a:pt x="801641" y="46125"/>
                      <a:pt x="822017" y="64018"/>
                      <a:pt x="829082" y="83491"/>
                    </a:cubicBezTo>
                    <a:cubicBezTo>
                      <a:pt x="837529" y="106861"/>
                      <a:pt x="792675" y="120699"/>
                      <a:pt x="781509" y="138828"/>
                    </a:cubicBezTo>
                    <a:cubicBezTo>
                      <a:pt x="769101" y="155346"/>
                      <a:pt x="805979" y="164194"/>
                      <a:pt x="817444" y="161483"/>
                    </a:cubicBezTo>
                    <a:cubicBezTo>
                      <a:pt x="830582" y="159888"/>
                      <a:pt x="842928" y="154685"/>
                      <a:pt x="856004" y="152933"/>
                    </a:cubicBezTo>
                    <a:cubicBezTo>
                      <a:pt x="872192" y="150764"/>
                      <a:pt x="891004" y="158120"/>
                      <a:pt x="888552" y="176295"/>
                    </a:cubicBezTo>
                    <a:cubicBezTo>
                      <a:pt x="873001" y="236386"/>
                      <a:pt x="802136" y="255356"/>
                      <a:pt x="747656" y="261391"/>
                    </a:cubicBezTo>
                    <a:cubicBezTo>
                      <a:pt x="721095" y="254672"/>
                      <a:pt x="693545" y="254594"/>
                      <a:pt x="666261" y="255002"/>
                    </a:cubicBezTo>
                    <a:close/>
                    <a:moveTo>
                      <a:pt x="715162" y="1266209"/>
                    </a:moveTo>
                    <a:cubicBezTo>
                      <a:pt x="708986" y="1266131"/>
                      <a:pt x="703375" y="1262964"/>
                      <a:pt x="697890" y="1260395"/>
                    </a:cubicBezTo>
                    <a:cubicBezTo>
                      <a:pt x="696806" y="1259884"/>
                      <a:pt x="696327" y="1258650"/>
                      <a:pt x="696680" y="1257503"/>
                    </a:cubicBezTo>
                    <a:cubicBezTo>
                      <a:pt x="702503" y="1238470"/>
                      <a:pt x="675526" y="1190481"/>
                      <a:pt x="660525" y="1221473"/>
                    </a:cubicBezTo>
                    <a:cubicBezTo>
                      <a:pt x="657374" y="1233685"/>
                      <a:pt x="651543" y="1244725"/>
                      <a:pt x="644141" y="1254949"/>
                    </a:cubicBezTo>
                    <a:cubicBezTo>
                      <a:pt x="625674" y="1289533"/>
                      <a:pt x="533436" y="1268064"/>
                      <a:pt x="504360" y="1253448"/>
                    </a:cubicBezTo>
                    <a:cubicBezTo>
                      <a:pt x="525876" y="1231257"/>
                      <a:pt x="565607" y="1220939"/>
                      <a:pt x="566998" y="1184925"/>
                    </a:cubicBezTo>
                    <a:cubicBezTo>
                      <a:pt x="567131" y="1179959"/>
                      <a:pt x="562895" y="1176635"/>
                      <a:pt x="558322" y="1176250"/>
                    </a:cubicBezTo>
                    <a:cubicBezTo>
                      <a:pt x="517098" y="1172792"/>
                      <a:pt x="489611" y="1206747"/>
                      <a:pt x="455758" y="1223689"/>
                    </a:cubicBezTo>
                    <a:cubicBezTo>
                      <a:pt x="417866" y="1240168"/>
                      <a:pt x="362089" y="1235720"/>
                      <a:pt x="323231" y="1223736"/>
                    </a:cubicBezTo>
                    <a:cubicBezTo>
                      <a:pt x="350978" y="1196917"/>
                      <a:pt x="407635" y="1200170"/>
                      <a:pt x="413866" y="1153846"/>
                    </a:cubicBezTo>
                    <a:cubicBezTo>
                      <a:pt x="414330" y="1150365"/>
                      <a:pt x="410904" y="1146342"/>
                      <a:pt x="407603" y="1145627"/>
                    </a:cubicBezTo>
                    <a:cubicBezTo>
                      <a:pt x="318437" y="1126241"/>
                      <a:pt x="238826" y="1240018"/>
                      <a:pt x="152984" y="1208036"/>
                    </a:cubicBezTo>
                    <a:cubicBezTo>
                      <a:pt x="182106" y="1191298"/>
                      <a:pt x="222922" y="1190166"/>
                      <a:pt x="239628" y="1157587"/>
                    </a:cubicBezTo>
                    <a:cubicBezTo>
                      <a:pt x="242316" y="1152353"/>
                      <a:pt x="238937" y="1146900"/>
                      <a:pt x="233232" y="1146444"/>
                    </a:cubicBezTo>
                    <a:cubicBezTo>
                      <a:pt x="162815" y="1138491"/>
                      <a:pt x="87337" y="1195510"/>
                      <a:pt x="27852" y="1186041"/>
                    </a:cubicBezTo>
                    <a:cubicBezTo>
                      <a:pt x="27451" y="1185978"/>
                      <a:pt x="27317" y="1185459"/>
                      <a:pt x="27623" y="1185208"/>
                    </a:cubicBezTo>
                    <a:cubicBezTo>
                      <a:pt x="47756" y="1168627"/>
                      <a:pt x="67362" y="1151174"/>
                      <a:pt x="90088" y="1138279"/>
                    </a:cubicBezTo>
                    <a:cubicBezTo>
                      <a:pt x="116955" y="1123042"/>
                      <a:pt x="149346" y="1126036"/>
                      <a:pt x="177463" y="1114249"/>
                    </a:cubicBezTo>
                    <a:cubicBezTo>
                      <a:pt x="181635" y="1112497"/>
                      <a:pt x="184189" y="1105668"/>
                      <a:pt x="178901" y="1103224"/>
                    </a:cubicBezTo>
                    <a:cubicBezTo>
                      <a:pt x="170547" y="1099350"/>
                      <a:pt x="162202" y="1094918"/>
                      <a:pt x="155303" y="1088694"/>
                    </a:cubicBezTo>
                    <a:cubicBezTo>
                      <a:pt x="166901" y="1083807"/>
                      <a:pt x="179223" y="1080663"/>
                      <a:pt x="190994" y="1076145"/>
                    </a:cubicBezTo>
                    <a:cubicBezTo>
                      <a:pt x="210883" y="1068515"/>
                      <a:pt x="229365" y="1057011"/>
                      <a:pt x="250331" y="1052359"/>
                    </a:cubicBezTo>
                    <a:cubicBezTo>
                      <a:pt x="299208" y="1039723"/>
                      <a:pt x="321368" y="1091390"/>
                      <a:pt x="364698" y="1097111"/>
                    </a:cubicBezTo>
                    <a:cubicBezTo>
                      <a:pt x="368650" y="1097535"/>
                      <a:pt x="372823" y="1093182"/>
                      <a:pt x="372493" y="1089315"/>
                    </a:cubicBezTo>
                    <a:cubicBezTo>
                      <a:pt x="368973" y="1048374"/>
                      <a:pt x="322751" y="1044249"/>
                      <a:pt x="294658" y="1024030"/>
                    </a:cubicBezTo>
                    <a:cubicBezTo>
                      <a:pt x="318422" y="1020839"/>
                      <a:pt x="343072" y="1029593"/>
                      <a:pt x="366977" y="1027236"/>
                    </a:cubicBezTo>
                    <a:cubicBezTo>
                      <a:pt x="381947" y="1025759"/>
                      <a:pt x="396256" y="1021067"/>
                      <a:pt x="410841" y="1017673"/>
                    </a:cubicBezTo>
                    <a:cubicBezTo>
                      <a:pt x="423013" y="1014836"/>
                      <a:pt x="437904" y="1011732"/>
                      <a:pt x="449133" y="1019095"/>
                    </a:cubicBezTo>
                    <a:cubicBezTo>
                      <a:pt x="465219" y="1029641"/>
                      <a:pt x="465305" y="1053168"/>
                      <a:pt x="477438" y="1067093"/>
                    </a:cubicBezTo>
                    <a:cubicBezTo>
                      <a:pt x="488424" y="1079697"/>
                      <a:pt x="513633" y="1083807"/>
                      <a:pt x="517153" y="1062786"/>
                    </a:cubicBezTo>
                    <a:cubicBezTo>
                      <a:pt x="519794" y="1034293"/>
                      <a:pt x="500211" y="1008738"/>
                      <a:pt x="484825" y="986531"/>
                    </a:cubicBezTo>
                    <a:cubicBezTo>
                      <a:pt x="482020" y="982594"/>
                      <a:pt x="472174" y="971711"/>
                      <a:pt x="477886" y="967734"/>
                    </a:cubicBezTo>
                    <a:cubicBezTo>
                      <a:pt x="488393" y="960410"/>
                      <a:pt x="502899" y="969683"/>
                      <a:pt x="513138" y="972803"/>
                    </a:cubicBezTo>
                    <a:cubicBezTo>
                      <a:pt x="527644" y="977219"/>
                      <a:pt x="540570" y="973416"/>
                      <a:pt x="555092" y="972095"/>
                    </a:cubicBezTo>
                    <a:cubicBezTo>
                      <a:pt x="652494" y="967514"/>
                      <a:pt x="567783" y="1051565"/>
                      <a:pt x="617007" y="1092765"/>
                    </a:cubicBezTo>
                    <a:cubicBezTo>
                      <a:pt x="619961" y="1095327"/>
                      <a:pt x="623521" y="1095798"/>
                      <a:pt x="627010" y="1094054"/>
                    </a:cubicBezTo>
                    <a:cubicBezTo>
                      <a:pt x="677915" y="1065882"/>
                      <a:pt x="632455" y="1008652"/>
                      <a:pt x="631843" y="967051"/>
                    </a:cubicBezTo>
                    <a:cubicBezTo>
                      <a:pt x="655692" y="972355"/>
                      <a:pt x="744969" y="1013767"/>
                      <a:pt x="734030" y="1044115"/>
                    </a:cubicBezTo>
                    <a:cubicBezTo>
                      <a:pt x="729778" y="1060523"/>
                      <a:pt x="722918" y="1074133"/>
                      <a:pt x="724788" y="1091712"/>
                    </a:cubicBezTo>
                    <a:cubicBezTo>
                      <a:pt x="725441" y="1097810"/>
                      <a:pt x="731075" y="1101613"/>
                      <a:pt x="736843" y="1098627"/>
                    </a:cubicBezTo>
                    <a:cubicBezTo>
                      <a:pt x="772904" y="1078950"/>
                      <a:pt x="777108" y="1022835"/>
                      <a:pt x="824029" y="1069937"/>
                    </a:cubicBezTo>
                    <a:cubicBezTo>
                      <a:pt x="878156" y="1129415"/>
                      <a:pt x="854904" y="1181656"/>
                      <a:pt x="780212" y="1200830"/>
                    </a:cubicBezTo>
                    <a:cubicBezTo>
                      <a:pt x="770884" y="1197325"/>
                      <a:pt x="755624" y="1189577"/>
                      <a:pt x="755836" y="1205427"/>
                    </a:cubicBezTo>
                    <a:cubicBezTo>
                      <a:pt x="748072" y="1204853"/>
                      <a:pt x="745896" y="1216703"/>
                      <a:pt x="754312" y="1216845"/>
                    </a:cubicBezTo>
                    <a:cubicBezTo>
                      <a:pt x="759868" y="1216750"/>
                      <a:pt x="765706" y="1216334"/>
                      <a:pt x="771678" y="1215572"/>
                    </a:cubicBezTo>
                    <a:cubicBezTo>
                      <a:pt x="839957" y="1243295"/>
                      <a:pt x="743656" y="1270131"/>
                      <a:pt x="715162" y="1266209"/>
                    </a:cubicBezTo>
                    <a:close/>
                    <a:moveTo>
                      <a:pt x="318319" y="1053718"/>
                    </a:moveTo>
                    <a:cubicBezTo>
                      <a:pt x="330562" y="1059572"/>
                      <a:pt x="345115" y="1065843"/>
                      <a:pt x="352762" y="1077434"/>
                    </a:cubicBezTo>
                    <a:cubicBezTo>
                      <a:pt x="353013" y="1077819"/>
                      <a:pt x="352597" y="1078322"/>
                      <a:pt x="352172" y="1078141"/>
                    </a:cubicBezTo>
                    <a:cubicBezTo>
                      <a:pt x="339677" y="1072837"/>
                      <a:pt x="328818" y="1062629"/>
                      <a:pt x="317997" y="1054252"/>
                    </a:cubicBezTo>
                    <a:cubicBezTo>
                      <a:pt x="317698" y="1054024"/>
                      <a:pt x="317981" y="1053561"/>
                      <a:pt x="318319" y="1053718"/>
                    </a:cubicBezTo>
                    <a:close/>
                    <a:moveTo>
                      <a:pt x="1162093" y="824897"/>
                    </a:moveTo>
                    <a:cubicBezTo>
                      <a:pt x="1160247" y="825282"/>
                      <a:pt x="1159076" y="826901"/>
                      <a:pt x="1159060" y="828763"/>
                    </a:cubicBezTo>
                    <a:cubicBezTo>
                      <a:pt x="1150903" y="838908"/>
                      <a:pt x="1136610" y="844480"/>
                      <a:pt x="1123785" y="847387"/>
                    </a:cubicBezTo>
                    <a:cubicBezTo>
                      <a:pt x="1086034" y="856534"/>
                      <a:pt x="1041424" y="844747"/>
                      <a:pt x="1020663" y="809943"/>
                    </a:cubicBezTo>
                    <a:cubicBezTo>
                      <a:pt x="989529" y="755596"/>
                      <a:pt x="1010306" y="680378"/>
                      <a:pt x="1032764" y="626157"/>
                    </a:cubicBezTo>
                    <a:cubicBezTo>
                      <a:pt x="1055962" y="601986"/>
                      <a:pt x="1100847" y="640585"/>
                      <a:pt x="1129404" y="634078"/>
                    </a:cubicBezTo>
                    <a:cubicBezTo>
                      <a:pt x="1143737" y="631132"/>
                      <a:pt x="1148184" y="616893"/>
                      <a:pt x="1145906" y="603887"/>
                    </a:cubicBezTo>
                    <a:cubicBezTo>
                      <a:pt x="1145261" y="580337"/>
                      <a:pt x="1089602" y="526068"/>
                      <a:pt x="1103550" y="514478"/>
                    </a:cubicBezTo>
                    <a:cubicBezTo>
                      <a:pt x="1123125" y="502219"/>
                      <a:pt x="1223725" y="505048"/>
                      <a:pt x="1248321" y="512434"/>
                    </a:cubicBezTo>
                    <a:cubicBezTo>
                      <a:pt x="1256807" y="514737"/>
                      <a:pt x="1268438" y="518352"/>
                      <a:pt x="1274016" y="525754"/>
                    </a:cubicBezTo>
                    <a:cubicBezTo>
                      <a:pt x="1283211" y="541329"/>
                      <a:pt x="1251307" y="570545"/>
                      <a:pt x="1244548" y="585279"/>
                    </a:cubicBezTo>
                    <a:cubicBezTo>
                      <a:pt x="1238577" y="595731"/>
                      <a:pt x="1224275" y="624963"/>
                      <a:pt x="1247063" y="623399"/>
                    </a:cubicBezTo>
                    <a:cubicBezTo>
                      <a:pt x="1284547" y="616374"/>
                      <a:pt x="1319201" y="599793"/>
                      <a:pt x="1349219" y="576439"/>
                    </a:cubicBezTo>
                    <a:cubicBezTo>
                      <a:pt x="1355427" y="572054"/>
                      <a:pt x="1366507" y="565218"/>
                      <a:pt x="1372164" y="568597"/>
                    </a:cubicBezTo>
                    <a:cubicBezTo>
                      <a:pt x="1380180" y="574608"/>
                      <a:pt x="1382695" y="587629"/>
                      <a:pt x="1382616" y="596744"/>
                    </a:cubicBezTo>
                    <a:cubicBezTo>
                      <a:pt x="1379630" y="610653"/>
                      <a:pt x="1362028" y="615565"/>
                      <a:pt x="1350398" y="620193"/>
                    </a:cubicBezTo>
                    <a:cubicBezTo>
                      <a:pt x="1311736" y="634479"/>
                      <a:pt x="1253664" y="640821"/>
                      <a:pt x="1246120" y="690130"/>
                    </a:cubicBezTo>
                    <a:cubicBezTo>
                      <a:pt x="1245177" y="697218"/>
                      <a:pt x="1253350" y="701061"/>
                      <a:pt x="1259008" y="699953"/>
                    </a:cubicBezTo>
                    <a:cubicBezTo>
                      <a:pt x="1307335" y="690979"/>
                      <a:pt x="1358020" y="693227"/>
                      <a:pt x="1403440" y="672190"/>
                    </a:cubicBezTo>
                    <a:cubicBezTo>
                      <a:pt x="1421907" y="664505"/>
                      <a:pt x="1437151" y="661244"/>
                      <a:pt x="1437858" y="687058"/>
                    </a:cubicBezTo>
                    <a:cubicBezTo>
                      <a:pt x="1437545" y="697729"/>
                      <a:pt x="1430629" y="706860"/>
                      <a:pt x="1429844" y="717453"/>
                    </a:cubicBezTo>
                    <a:cubicBezTo>
                      <a:pt x="1430393" y="734741"/>
                      <a:pt x="1441945" y="749514"/>
                      <a:pt x="1447131" y="765616"/>
                    </a:cubicBezTo>
                    <a:cubicBezTo>
                      <a:pt x="1456639" y="786290"/>
                      <a:pt x="1426858" y="805825"/>
                      <a:pt x="1413734" y="818045"/>
                    </a:cubicBezTo>
                    <a:cubicBezTo>
                      <a:pt x="1397468" y="831765"/>
                      <a:pt x="1380101" y="844244"/>
                      <a:pt x="1364071" y="858223"/>
                    </a:cubicBezTo>
                    <a:cubicBezTo>
                      <a:pt x="1347804" y="841887"/>
                      <a:pt x="1320301" y="844095"/>
                      <a:pt x="1298927" y="841698"/>
                    </a:cubicBezTo>
                    <a:cubicBezTo>
                      <a:pt x="1261915" y="837887"/>
                      <a:pt x="1226554" y="853021"/>
                      <a:pt x="1210209" y="887652"/>
                    </a:cubicBezTo>
                    <a:cubicBezTo>
                      <a:pt x="1187184" y="879346"/>
                      <a:pt x="1176890" y="853666"/>
                      <a:pt x="1169661" y="831891"/>
                    </a:cubicBezTo>
                    <a:cubicBezTo>
                      <a:pt x="1173354" y="826626"/>
                      <a:pt x="1166368" y="821243"/>
                      <a:pt x="1162093" y="824897"/>
                    </a:cubicBezTo>
                    <a:close/>
                    <a:moveTo>
                      <a:pt x="1152931" y="894669"/>
                    </a:moveTo>
                    <a:cubicBezTo>
                      <a:pt x="1157779" y="882049"/>
                      <a:pt x="1163068" y="871079"/>
                      <a:pt x="1168089" y="858231"/>
                    </a:cubicBezTo>
                    <a:cubicBezTo>
                      <a:pt x="1175947" y="874152"/>
                      <a:pt x="1188285" y="891283"/>
                      <a:pt x="1205965" y="895840"/>
                    </a:cubicBezTo>
                    <a:cubicBezTo>
                      <a:pt x="1202429" y="903093"/>
                      <a:pt x="1199364" y="910559"/>
                      <a:pt x="1196535" y="917953"/>
                    </a:cubicBezTo>
                    <a:cubicBezTo>
                      <a:pt x="1169739" y="919045"/>
                      <a:pt x="1140083" y="937025"/>
                      <a:pt x="1137513" y="964285"/>
                    </a:cubicBezTo>
                    <a:cubicBezTo>
                      <a:pt x="1132657" y="967035"/>
                      <a:pt x="1128068" y="970084"/>
                      <a:pt x="1123801" y="973502"/>
                    </a:cubicBezTo>
                    <a:cubicBezTo>
                      <a:pt x="1134197" y="947382"/>
                      <a:pt x="1142291" y="920641"/>
                      <a:pt x="1152931" y="894669"/>
                    </a:cubicBezTo>
                    <a:close/>
                    <a:moveTo>
                      <a:pt x="909887" y="1202574"/>
                    </a:moveTo>
                    <a:cubicBezTo>
                      <a:pt x="929642" y="1248089"/>
                      <a:pt x="954026" y="1291528"/>
                      <a:pt x="979148" y="1334253"/>
                    </a:cubicBezTo>
                    <a:cubicBezTo>
                      <a:pt x="955519" y="1359823"/>
                      <a:pt x="944117" y="1395499"/>
                      <a:pt x="933996" y="1427702"/>
                    </a:cubicBezTo>
                    <a:cubicBezTo>
                      <a:pt x="931552" y="1352193"/>
                      <a:pt x="921399" y="1277156"/>
                      <a:pt x="909887" y="1202574"/>
                    </a:cubicBezTo>
                    <a:close/>
                    <a:moveTo>
                      <a:pt x="908755" y="1817355"/>
                    </a:moveTo>
                    <a:cubicBezTo>
                      <a:pt x="908881" y="1817960"/>
                      <a:pt x="909070" y="1818518"/>
                      <a:pt x="909305" y="1819044"/>
                    </a:cubicBezTo>
                    <a:cubicBezTo>
                      <a:pt x="872168" y="1817088"/>
                      <a:pt x="835400" y="1811509"/>
                      <a:pt x="800093" y="1800436"/>
                    </a:cubicBezTo>
                    <a:cubicBezTo>
                      <a:pt x="816918" y="1792696"/>
                      <a:pt x="835007" y="1787863"/>
                      <a:pt x="853049" y="1783746"/>
                    </a:cubicBezTo>
                    <a:cubicBezTo>
                      <a:pt x="870525" y="1778386"/>
                      <a:pt x="888206" y="1774803"/>
                      <a:pt x="906382" y="1772147"/>
                    </a:cubicBezTo>
                    <a:cubicBezTo>
                      <a:pt x="906579" y="1787093"/>
                      <a:pt x="905785" y="1802841"/>
                      <a:pt x="908755" y="1817355"/>
                    </a:cubicBezTo>
                    <a:close/>
                    <a:moveTo>
                      <a:pt x="728922" y="1758167"/>
                    </a:moveTo>
                    <a:cubicBezTo>
                      <a:pt x="734706" y="1756839"/>
                      <a:pt x="740474" y="1755535"/>
                      <a:pt x="746147" y="1753516"/>
                    </a:cubicBezTo>
                    <a:cubicBezTo>
                      <a:pt x="797657" y="1735285"/>
                      <a:pt x="850621" y="1720386"/>
                      <a:pt x="905078" y="1714531"/>
                    </a:cubicBezTo>
                    <a:cubicBezTo>
                      <a:pt x="905353" y="1732393"/>
                      <a:pt x="905793" y="1750254"/>
                      <a:pt x="906280" y="1768108"/>
                    </a:cubicBezTo>
                    <a:cubicBezTo>
                      <a:pt x="870769" y="1776029"/>
                      <a:pt x="834669" y="1781105"/>
                      <a:pt x="798969" y="1787667"/>
                    </a:cubicBezTo>
                    <a:cubicBezTo>
                      <a:pt x="792148" y="1785553"/>
                      <a:pt x="781226" y="1785514"/>
                      <a:pt x="776039" y="1791596"/>
                    </a:cubicBezTo>
                    <a:cubicBezTo>
                      <a:pt x="760551" y="1785034"/>
                      <a:pt x="745644" y="1776626"/>
                      <a:pt x="732450" y="1766206"/>
                    </a:cubicBezTo>
                    <a:cubicBezTo>
                      <a:pt x="731979" y="1763236"/>
                      <a:pt x="730761" y="1760006"/>
                      <a:pt x="728922" y="1758167"/>
                    </a:cubicBezTo>
                    <a:close/>
                    <a:moveTo>
                      <a:pt x="1155477" y="2085537"/>
                    </a:moveTo>
                    <a:cubicBezTo>
                      <a:pt x="1135164" y="2182624"/>
                      <a:pt x="1052740" y="2204595"/>
                      <a:pt x="964666" y="2201609"/>
                    </a:cubicBezTo>
                    <a:cubicBezTo>
                      <a:pt x="925469" y="2201609"/>
                      <a:pt x="886878" y="2199676"/>
                      <a:pt x="851100" y="2181681"/>
                    </a:cubicBezTo>
                    <a:cubicBezTo>
                      <a:pt x="768158" y="2142359"/>
                      <a:pt x="773415" y="2037618"/>
                      <a:pt x="761030" y="1959524"/>
                    </a:cubicBezTo>
                    <a:cubicBezTo>
                      <a:pt x="887279" y="2026444"/>
                      <a:pt x="1049887" y="2029933"/>
                      <a:pt x="1175240" y="1959272"/>
                    </a:cubicBezTo>
                    <a:cubicBezTo>
                      <a:pt x="1169032" y="2001463"/>
                      <a:pt x="1165787" y="2044164"/>
                      <a:pt x="1155477" y="2085537"/>
                    </a:cubicBezTo>
                    <a:close/>
                    <a:moveTo>
                      <a:pt x="1177833" y="1940067"/>
                    </a:moveTo>
                    <a:cubicBezTo>
                      <a:pt x="1045895" y="2005518"/>
                      <a:pt x="886729" y="2001707"/>
                      <a:pt x="757565" y="1931643"/>
                    </a:cubicBezTo>
                    <a:cubicBezTo>
                      <a:pt x="751923" y="1886341"/>
                      <a:pt x="746014" y="1841000"/>
                      <a:pt x="738132" y="1796083"/>
                    </a:cubicBezTo>
                    <a:cubicBezTo>
                      <a:pt x="861960" y="1866012"/>
                      <a:pt x="1076644" y="1847946"/>
                      <a:pt x="1202665" y="1788901"/>
                    </a:cubicBezTo>
                    <a:cubicBezTo>
                      <a:pt x="1191742" y="1838642"/>
                      <a:pt x="1184670" y="1889453"/>
                      <a:pt x="1177833" y="1940067"/>
                    </a:cubicBezTo>
                    <a:close/>
                    <a:moveTo>
                      <a:pt x="1133419" y="1734514"/>
                    </a:moveTo>
                    <a:cubicBezTo>
                      <a:pt x="1159665" y="1741885"/>
                      <a:pt x="1185377" y="1751896"/>
                      <a:pt x="1205729" y="1769735"/>
                    </a:cubicBezTo>
                    <a:cubicBezTo>
                      <a:pt x="1117145" y="1804970"/>
                      <a:pt x="1022007" y="1821048"/>
                      <a:pt x="926609" y="1819681"/>
                    </a:cubicBezTo>
                    <a:cubicBezTo>
                      <a:pt x="930813" y="1803493"/>
                      <a:pt x="927560" y="1785836"/>
                      <a:pt x="927850" y="1769224"/>
                    </a:cubicBezTo>
                    <a:cubicBezTo>
                      <a:pt x="956729" y="1765782"/>
                      <a:pt x="985513" y="1763904"/>
                      <a:pt x="1014486" y="1764430"/>
                    </a:cubicBezTo>
                    <a:cubicBezTo>
                      <a:pt x="1008844" y="1792893"/>
                      <a:pt x="1035263" y="1790339"/>
                      <a:pt x="1038391" y="1765381"/>
                    </a:cubicBezTo>
                    <a:cubicBezTo>
                      <a:pt x="1076699" y="1767212"/>
                      <a:pt x="1113955" y="1776375"/>
                      <a:pt x="1150416" y="1787808"/>
                    </a:cubicBezTo>
                    <a:cubicBezTo>
                      <a:pt x="1155681" y="1789419"/>
                      <a:pt x="1157394" y="1781797"/>
                      <a:pt x="1152624" y="1779793"/>
                    </a:cubicBezTo>
                    <a:cubicBezTo>
                      <a:pt x="1117884" y="1765201"/>
                      <a:pt x="1079190" y="1756847"/>
                      <a:pt x="1040591" y="1754584"/>
                    </a:cubicBezTo>
                    <a:cubicBezTo>
                      <a:pt x="1043357" y="1742027"/>
                      <a:pt x="1045400" y="1729336"/>
                      <a:pt x="1046996" y="1716582"/>
                    </a:cubicBezTo>
                    <a:cubicBezTo>
                      <a:pt x="1076149" y="1720527"/>
                      <a:pt x="1105036" y="1726538"/>
                      <a:pt x="1133419" y="1734514"/>
                    </a:cubicBezTo>
                    <a:close/>
                    <a:moveTo>
                      <a:pt x="927104" y="1712535"/>
                    </a:moveTo>
                    <a:cubicBezTo>
                      <a:pt x="959668" y="1710248"/>
                      <a:pt x="992295" y="1710791"/>
                      <a:pt x="1024678" y="1713966"/>
                    </a:cubicBezTo>
                    <a:cubicBezTo>
                      <a:pt x="1023248" y="1724425"/>
                      <a:pt x="1021527" y="1734860"/>
                      <a:pt x="1019476" y="1745210"/>
                    </a:cubicBezTo>
                    <a:cubicBezTo>
                      <a:pt x="1018934" y="1747928"/>
                      <a:pt x="1018078" y="1750891"/>
                      <a:pt x="1017189" y="1753955"/>
                    </a:cubicBezTo>
                    <a:cubicBezTo>
                      <a:pt x="986888" y="1754018"/>
                      <a:pt x="957460" y="1758623"/>
                      <a:pt x="927756" y="1763912"/>
                    </a:cubicBezTo>
                    <a:cubicBezTo>
                      <a:pt x="927450" y="1746789"/>
                      <a:pt x="927206" y="1729666"/>
                      <a:pt x="927104" y="1712535"/>
                    </a:cubicBezTo>
                    <a:close/>
                    <a:moveTo>
                      <a:pt x="1047930" y="1450050"/>
                    </a:moveTo>
                    <a:cubicBezTo>
                      <a:pt x="1034037" y="1531775"/>
                      <a:pt x="1035719" y="1615181"/>
                      <a:pt x="1026729" y="1697440"/>
                    </a:cubicBezTo>
                    <a:cubicBezTo>
                      <a:pt x="993545" y="1694257"/>
                      <a:pt x="960202" y="1693919"/>
                      <a:pt x="927041" y="1696332"/>
                    </a:cubicBezTo>
                    <a:cubicBezTo>
                      <a:pt x="927355" y="1577902"/>
                      <a:pt x="931662" y="1453995"/>
                      <a:pt x="986519" y="1346409"/>
                    </a:cubicBezTo>
                    <a:cubicBezTo>
                      <a:pt x="1005418" y="1376514"/>
                      <a:pt x="1025456" y="1406815"/>
                      <a:pt x="1053172" y="1429611"/>
                    </a:cubicBezTo>
                    <a:cubicBezTo>
                      <a:pt x="1050673" y="1436181"/>
                      <a:pt x="1049282" y="1443230"/>
                      <a:pt x="1047930" y="1450050"/>
                    </a:cubicBezTo>
                    <a:close/>
                    <a:moveTo>
                      <a:pt x="1489487" y="1356279"/>
                    </a:moveTo>
                    <a:cubicBezTo>
                      <a:pt x="1512197" y="1396513"/>
                      <a:pt x="1426700" y="1459079"/>
                      <a:pt x="1439116" y="1531303"/>
                    </a:cubicBezTo>
                    <a:cubicBezTo>
                      <a:pt x="1400218" y="1509120"/>
                      <a:pt x="1348747" y="1470403"/>
                      <a:pt x="1327216" y="1430790"/>
                    </a:cubicBezTo>
                    <a:cubicBezTo>
                      <a:pt x="1318572" y="1411978"/>
                      <a:pt x="1316608" y="1390030"/>
                      <a:pt x="1312050" y="1370039"/>
                    </a:cubicBezTo>
                    <a:cubicBezTo>
                      <a:pt x="1306864" y="1347486"/>
                      <a:pt x="1298691" y="1324336"/>
                      <a:pt x="1280146" y="1309272"/>
                    </a:cubicBezTo>
                    <a:cubicBezTo>
                      <a:pt x="1274959" y="1305029"/>
                      <a:pt x="1268280" y="1305524"/>
                      <a:pt x="1264351" y="1311307"/>
                    </a:cubicBezTo>
                    <a:cubicBezTo>
                      <a:pt x="1224982" y="1368577"/>
                      <a:pt x="1270874" y="1414987"/>
                      <a:pt x="1283761" y="1470372"/>
                    </a:cubicBezTo>
                    <a:cubicBezTo>
                      <a:pt x="1246670" y="1456918"/>
                      <a:pt x="1216102" y="1430177"/>
                      <a:pt x="1201643" y="1392490"/>
                    </a:cubicBezTo>
                    <a:cubicBezTo>
                      <a:pt x="1183963" y="1366684"/>
                      <a:pt x="1197871" y="1224789"/>
                      <a:pt x="1155940" y="1241126"/>
                    </a:cubicBezTo>
                    <a:cubicBezTo>
                      <a:pt x="1142817" y="1246792"/>
                      <a:pt x="1136688" y="1266744"/>
                      <a:pt x="1132437" y="1278853"/>
                    </a:cubicBezTo>
                    <a:cubicBezTo>
                      <a:pt x="1123321" y="1310710"/>
                      <a:pt x="1126739" y="1344838"/>
                      <a:pt x="1121758" y="1377433"/>
                    </a:cubicBezTo>
                    <a:cubicBezTo>
                      <a:pt x="1119982" y="1391743"/>
                      <a:pt x="1117852" y="1408418"/>
                      <a:pt x="1109625" y="1420677"/>
                    </a:cubicBezTo>
                    <a:cubicBezTo>
                      <a:pt x="1070531" y="1460211"/>
                      <a:pt x="998126" y="1332131"/>
                      <a:pt x="982260" y="1303316"/>
                    </a:cubicBezTo>
                    <a:cubicBezTo>
                      <a:pt x="948730" y="1240686"/>
                      <a:pt x="906697" y="1176517"/>
                      <a:pt x="903600" y="1103593"/>
                    </a:cubicBezTo>
                    <a:cubicBezTo>
                      <a:pt x="900614" y="1051337"/>
                      <a:pt x="935245" y="1009288"/>
                      <a:pt x="988727" y="1008549"/>
                    </a:cubicBezTo>
                    <a:cubicBezTo>
                      <a:pt x="1027020" y="1008392"/>
                      <a:pt x="1054115" y="1039573"/>
                      <a:pt x="1088628" y="1051510"/>
                    </a:cubicBezTo>
                    <a:cubicBezTo>
                      <a:pt x="1106332" y="1057576"/>
                      <a:pt x="1107416" y="1009469"/>
                      <a:pt x="1138967" y="987521"/>
                    </a:cubicBezTo>
                    <a:cubicBezTo>
                      <a:pt x="1153394" y="1041200"/>
                      <a:pt x="1196378" y="1027574"/>
                      <a:pt x="1230954" y="1001532"/>
                    </a:cubicBezTo>
                    <a:cubicBezTo>
                      <a:pt x="1240619" y="995332"/>
                      <a:pt x="1250678" y="987340"/>
                      <a:pt x="1261522" y="983757"/>
                    </a:cubicBezTo>
                    <a:cubicBezTo>
                      <a:pt x="1255000" y="998373"/>
                      <a:pt x="1244077" y="1009665"/>
                      <a:pt x="1240619" y="1025248"/>
                    </a:cubicBezTo>
                    <a:cubicBezTo>
                      <a:pt x="1236219" y="1059635"/>
                      <a:pt x="1264744" y="1088482"/>
                      <a:pt x="1288397" y="1109518"/>
                    </a:cubicBezTo>
                    <a:cubicBezTo>
                      <a:pt x="1329102" y="1143615"/>
                      <a:pt x="1344897" y="1117298"/>
                      <a:pt x="1357863" y="1077677"/>
                    </a:cubicBezTo>
                    <a:cubicBezTo>
                      <a:pt x="1364149" y="1063674"/>
                      <a:pt x="1371457" y="1055187"/>
                      <a:pt x="1384816" y="1055989"/>
                    </a:cubicBezTo>
                    <a:cubicBezTo>
                      <a:pt x="1379394" y="1089362"/>
                      <a:pt x="1371693" y="1123506"/>
                      <a:pt x="1377508" y="1157162"/>
                    </a:cubicBezTo>
                    <a:cubicBezTo>
                      <a:pt x="1385759" y="1200429"/>
                      <a:pt x="1423085" y="1245998"/>
                      <a:pt x="1465598" y="1258901"/>
                    </a:cubicBezTo>
                    <a:cubicBezTo>
                      <a:pt x="1458840" y="1307669"/>
                      <a:pt x="1461119" y="1316887"/>
                      <a:pt x="1489487" y="1356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Graphic 31">
                <a:extLst>
                  <a:ext uri="{FF2B5EF4-FFF2-40B4-BE49-F238E27FC236}">
                    <a16:creationId xmlns:a16="http://schemas.microsoft.com/office/drawing/2014/main" id="{77CBF365-21D8-421F-90B7-60447A08E59D}"/>
                  </a:ext>
                </a:extLst>
              </p:cNvPr>
              <p:cNvSpPr/>
              <p:nvPr/>
            </p:nvSpPr>
            <p:spPr>
              <a:xfrm>
                <a:off x="14700148" y="-2663649"/>
                <a:ext cx="74988" cy="53793"/>
              </a:xfrm>
              <a:custGeom>
                <a:avLst/>
                <a:gdLst>
                  <a:gd name="connsiteX0" fmla="*/ 73680 w 74988"/>
                  <a:gd name="connsiteY0" fmla="*/ 20643 h 53793"/>
                  <a:gd name="connsiteX1" fmla="*/ 49948 w 74988"/>
                  <a:gd name="connsiteY1" fmla="*/ 6050 h 53793"/>
                  <a:gd name="connsiteX2" fmla="*/ 46805 w 74988"/>
                  <a:gd name="connsiteY2" fmla="*/ 31 h 53793"/>
                  <a:gd name="connsiteX3" fmla="*/ 2485 w 74988"/>
                  <a:gd name="connsiteY3" fmla="*/ 19700 h 53793"/>
                  <a:gd name="connsiteX4" fmla="*/ 9872 w 74988"/>
                  <a:gd name="connsiteY4" fmla="*/ 46606 h 53793"/>
                  <a:gd name="connsiteX5" fmla="*/ 46176 w 74988"/>
                  <a:gd name="connsiteY5" fmla="*/ 52036 h 53793"/>
                  <a:gd name="connsiteX6" fmla="*/ 73680 w 74988"/>
                  <a:gd name="connsiteY6" fmla="*/ 20643 h 53793"/>
                  <a:gd name="connsiteX7" fmla="*/ 65350 w 74988"/>
                  <a:gd name="connsiteY7" fmla="*/ 28705 h 53793"/>
                  <a:gd name="connsiteX8" fmla="*/ 26610 w 74988"/>
                  <a:gd name="connsiteY8" fmla="*/ 42606 h 53793"/>
                  <a:gd name="connsiteX9" fmla="*/ 10972 w 74988"/>
                  <a:gd name="connsiteY9" fmla="*/ 27652 h 53793"/>
                  <a:gd name="connsiteX10" fmla="*/ 34861 w 74988"/>
                  <a:gd name="connsiteY10" fmla="*/ 11527 h 53793"/>
                  <a:gd name="connsiteX11" fmla="*/ 53720 w 74988"/>
                  <a:gd name="connsiteY11" fmla="*/ 14757 h 53793"/>
                  <a:gd name="connsiteX12" fmla="*/ 65350 w 74988"/>
                  <a:gd name="connsiteY12" fmla="*/ 28705 h 53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988" h="53793">
                    <a:moveTo>
                      <a:pt x="73680" y="20643"/>
                    </a:moveTo>
                    <a:cubicBezTo>
                      <a:pt x="69672" y="11622"/>
                      <a:pt x="60085" y="7056"/>
                      <a:pt x="49948" y="6050"/>
                    </a:cubicBezTo>
                    <a:cubicBezTo>
                      <a:pt x="51441" y="3677"/>
                      <a:pt x="50341" y="156"/>
                      <a:pt x="46805" y="31"/>
                    </a:cubicBezTo>
                    <a:cubicBezTo>
                      <a:pt x="31717" y="-488"/>
                      <a:pt x="10501" y="5524"/>
                      <a:pt x="2485" y="19700"/>
                    </a:cubicBezTo>
                    <a:cubicBezTo>
                      <a:pt x="-3094" y="29475"/>
                      <a:pt x="1306" y="40351"/>
                      <a:pt x="9872" y="46606"/>
                    </a:cubicBezTo>
                    <a:cubicBezTo>
                      <a:pt x="20087" y="54134"/>
                      <a:pt x="34154" y="55391"/>
                      <a:pt x="46176" y="52036"/>
                    </a:cubicBezTo>
                    <a:cubicBezTo>
                      <a:pt x="58435" y="48625"/>
                      <a:pt x="80594" y="36532"/>
                      <a:pt x="73680" y="20643"/>
                    </a:cubicBezTo>
                    <a:close/>
                    <a:moveTo>
                      <a:pt x="65350" y="28705"/>
                    </a:moveTo>
                    <a:cubicBezTo>
                      <a:pt x="57963" y="40296"/>
                      <a:pt x="39654" y="45270"/>
                      <a:pt x="26610" y="42606"/>
                    </a:cubicBezTo>
                    <a:cubicBezTo>
                      <a:pt x="20166" y="41121"/>
                      <a:pt x="9400" y="35982"/>
                      <a:pt x="10972" y="27652"/>
                    </a:cubicBezTo>
                    <a:cubicBezTo>
                      <a:pt x="12701" y="18686"/>
                      <a:pt x="24409" y="14450"/>
                      <a:pt x="34861" y="11527"/>
                    </a:cubicBezTo>
                    <a:cubicBezTo>
                      <a:pt x="41304" y="11386"/>
                      <a:pt x="47905" y="12565"/>
                      <a:pt x="53720" y="14757"/>
                    </a:cubicBezTo>
                    <a:cubicBezTo>
                      <a:pt x="58985" y="16753"/>
                      <a:pt x="68572" y="21625"/>
                      <a:pt x="65350" y="287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Graphic 31">
                <a:extLst>
                  <a:ext uri="{FF2B5EF4-FFF2-40B4-BE49-F238E27FC236}">
                    <a16:creationId xmlns:a16="http://schemas.microsoft.com/office/drawing/2014/main" id="{64A9CBAC-C6E6-47D4-A389-6BD4E9264D47}"/>
                  </a:ext>
                </a:extLst>
              </p:cNvPr>
              <p:cNvSpPr/>
              <p:nvPr/>
            </p:nvSpPr>
            <p:spPr>
              <a:xfrm>
                <a:off x="14748631" y="-2566963"/>
                <a:ext cx="85107" cy="80963"/>
              </a:xfrm>
              <a:custGeom>
                <a:avLst/>
                <a:gdLst>
                  <a:gd name="connsiteX0" fmla="*/ 23154 w 85107"/>
                  <a:gd name="connsiteY0" fmla="*/ 3347 h 80963"/>
                  <a:gd name="connsiteX1" fmla="*/ 3980 w 85107"/>
                  <a:gd name="connsiteY1" fmla="*/ 2325 h 80963"/>
                  <a:gd name="connsiteX2" fmla="*/ 53565 w 85107"/>
                  <a:gd name="connsiteY2" fmla="*/ 76844 h 80963"/>
                  <a:gd name="connsiteX3" fmla="*/ 82404 w 85107"/>
                  <a:gd name="connsiteY3" fmla="*/ 71721 h 80963"/>
                  <a:gd name="connsiteX4" fmla="*/ 23154 w 85107"/>
                  <a:gd name="connsiteY4" fmla="*/ 3347 h 80963"/>
                  <a:gd name="connsiteX5" fmla="*/ 73132 w 85107"/>
                  <a:gd name="connsiteY5" fmla="*/ 66078 h 80963"/>
                  <a:gd name="connsiteX6" fmla="*/ 11995 w 85107"/>
                  <a:gd name="connsiteY6" fmla="*/ 11323 h 80963"/>
                  <a:gd name="connsiteX7" fmla="*/ 19696 w 85107"/>
                  <a:gd name="connsiteY7" fmla="*/ 9641 h 80963"/>
                  <a:gd name="connsiteX8" fmla="*/ 73132 w 85107"/>
                  <a:gd name="connsiteY8" fmla="*/ 66078 h 8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107" h="80963">
                    <a:moveTo>
                      <a:pt x="23154" y="3347"/>
                    </a:moveTo>
                    <a:cubicBezTo>
                      <a:pt x="18518" y="-2012"/>
                      <a:pt x="9795" y="164"/>
                      <a:pt x="3980" y="2325"/>
                    </a:cubicBezTo>
                    <a:cubicBezTo>
                      <a:pt x="-15194" y="11001"/>
                      <a:pt x="40442" y="73277"/>
                      <a:pt x="53565" y="76844"/>
                    </a:cubicBezTo>
                    <a:cubicBezTo>
                      <a:pt x="63701" y="82416"/>
                      <a:pt x="76510" y="83759"/>
                      <a:pt x="82404" y="71721"/>
                    </a:cubicBezTo>
                    <a:cubicBezTo>
                      <a:pt x="96234" y="39557"/>
                      <a:pt x="54036" y="2231"/>
                      <a:pt x="23154" y="3347"/>
                    </a:cubicBezTo>
                    <a:close/>
                    <a:moveTo>
                      <a:pt x="73132" y="66078"/>
                    </a:moveTo>
                    <a:cubicBezTo>
                      <a:pt x="61658" y="86549"/>
                      <a:pt x="13960" y="23653"/>
                      <a:pt x="11995" y="11323"/>
                    </a:cubicBezTo>
                    <a:cubicBezTo>
                      <a:pt x="14588" y="10710"/>
                      <a:pt x="17181" y="10388"/>
                      <a:pt x="19696" y="9641"/>
                    </a:cubicBezTo>
                    <a:cubicBezTo>
                      <a:pt x="42878" y="12926"/>
                      <a:pt x="82090" y="39031"/>
                      <a:pt x="73132" y="660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Graphic 31">
                <a:extLst>
                  <a:ext uri="{FF2B5EF4-FFF2-40B4-BE49-F238E27FC236}">
                    <a16:creationId xmlns:a16="http://schemas.microsoft.com/office/drawing/2014/main" id="{18F4B60F-B26C-467B-A239-2F7D0BACDFD5}"/>
                  </a:ext>
                </a:extLst>
              </p:cNvPr>
              <p:cNvSpPr/>
              <p:nvPr/>
            </p:nvSpPr>
            <p:spPr>
              <a:xfrm>
                <a:off x="14416140" y="-2622724"/>
                <a:ext cx="95232" cy="152624"/>
              </a:xfrm>
              <a:custGeom>
                <a:avLst/>
                <a:gdLst>
                  <a:gd name="connsiteX0" fmla="*/ 87290 w 95232"/>
                  <a:gd name="connsiteY0" fmla="*/ 8525 h 152624"/>
                  <a:gd name="connsiteX1" fmla="*/ 89568 w 95232"/>
                  <a:gd name="connsiteY1" fmla="*/ 6325 h 152624"/>
                  <a:gd name="connsiteX2" fmla="*/ 85977 w 95232"/>
                  <a:gd name="connsiteY2" fmla="*/ 156 h 152624"/>
                  <a:gd name="connsiteX3" fmla="*/ 63613 w 95232"/>
                  <a:gd name="connsiteY3" fmla="*/ 19086 h 152624"/>
                  <a:gd name="connsiteX4" fmla="*/ 9910 w 95232"/>
                  <a:gd name="connsiteY4" fmla="*/ 99192 h 152624"/>
                  <a:gd name="connsiteX5" fmla="*/ 15718 w 95232"/>
                  <a:gd name="connsiteY5" fmla="*/ 152376 h 152624"/>
                  <a:gd name="connsiteX6" fmla="*/ 35622 w 95232"/>
                  <a:gd name="connsiteY6" fmla="*/ 141280 h 152624"/>
                  <a:gd name="connsiteX7" fmla="*/ 87290 w 95232"/>
                  <a:gd name="connsiteY7" fmla="*/ 8525 h 152624"/>
                  <a:gd name="connsiteX8" fmla="*/ 75652 w 95232"/>
                  <a:gd name="connsiteY8" fmla="*/ 58778 h 152624"/>
                  <a:gd name="connsiteX9" fmla="*/ 20417 w 95232"/>
                  <a:gd name="connsiteY9" fmla="*/ 140675 h 152624"/>
                  <a:gd name="connsiteX10" fmla="*/ 19623 w 95232"/>
                  <a:gd name="connsiteY10" fmla="*/ 141335 h 152624"/>
                  <a:gd name="connsiteX11" fmla="*/ 18814 w 95232"/>
                  <a:gd name="connsiteY11" fmla="*/ 141532 h 152624"/>
                  <a:gd name="connsiteX12" fmla="*/ 82630 w 95232"/>
                  <a:gd name="connsiteY12" fmla="*/ 13035 h 152624"/>
                  <a:gd name="connsiteX13" fmla="*/ 75652 w 95232"/>
                  <a:gd name="connsiteY13" fmla="*/ 58778 h 152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5232" h="152624">
                    <a:moveTo>
                      <a:pt x="87290" y="8525"/>
                    </a:moveTo>
                    <a:cubicBezTo>
                      <a:pt x="88052" y="7794"/>
                      <a:pt x="88798" y="7040"/>
                      <a:pt x="89568" y="6325"/>
                    </a:cubicBezTo>
                    <a:cubicBezTo>
                      <a:pt x="92256" y="3834"/>
                      <a:pt x="89466" y="-920"/>
                      <a:pt x="85977" y="156"/>
                    </a:cubicBezTo>
                    <a:cubicBezTo>
                      <a:pt x="76618" y="3056"/>
                      <a:pt x="69774" y="11959"/>
                      <a:pt x="63613" y="19086"/>
                    </a:cubicBezTo>
                    <a:cubicBezTo>
                      <a:pt x="42875" y="43651"/>
                      <a:pt x="23953" y="70196"/>
                      <a:pt x="9910" y="99192"/>
                    </a:cubicBezTo>
                    <a:cubicBezTo>
                      <a:pt x="1541" y="115168"/>
                      <a:pt x="-9861" y="146631"/>
                      <a:pt x="15718" y="152376"/>
                    </a:cubicBezTo>
                    <a:cubicBezTo>
                      <a:pt x="24629" y="153995"/>
                      <a:pt x="30200" y="147409"/>
                      <a:pt x="35622" y="141280"/>
                    </a:cubicBezTo>
                    <a:cubicBezTo>
                      <a:pt x="54553" y="120794"/>
                      <a:pt x="117150" y="31266"/>
                      <a:pt x="87290" y="8525"/>
                    </a:cubicBezTo>
                    <a:close/>
                    <a:moveTo>
                      <a:pt x="75652" y="58778"/>
                    </a:moveTo>
                    <a:cubicBezTo>
                      <a:pt x="61311" y="88183"/>
                      <a:pt x="43701" y="117478"/>
                      <a:pt x="20417" y="140675"/>
                    </a:cubicBezTo>
                    <a:cubicBezTo>
                      <a:pt x="20409" y="140683"/>
                      <a:pt x="20008" y="141131"/>
                      <a:pt x="19623" y="141335"/>
                    </a:cubicBezTo>
                    <a:cubicBezTo>
                      <a:pt x="19222" y="141547"/>
                      <a:pt x="18829" y="141532"/>
                      <a:pt x="18814" y="141532"/>
                    </a:cubicBezTo>
                    <a:cubicBezTo>
                      <a:pt x="-19707" y="139795"/>
                      <a:pt x="69066" y="23078"/>
                      <a:pt x="82630" y="13035"/>
                    </a:cubicBezTo>
                    <a:cubicBezTo>
                      <a:pt x="93034" y="23455"/>
                      <a:pt x="80524" y="48397"/>
                      <a:pt x="75652" y="587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Graphic 31">
                <a:extLst>
                  <a:ext uri="{FF2B5EF4-FFF2-40B4-BE49-F238E27FC236}">
                    <a16:creationId xmlns:a16="http://schemas.microsoft.com/office/drawing/2014/main" id="{7BBA2CAC-E7EC-46A3-95E6-C1C8B8CDF833}"/>
                  </a:ext>
                </a:extLst>
              </p:cNvPr>
              <p:cNvSpPr/>
              <p:nvPr/>
            </p:nvSpPr>
            <p:spPr>
              <a:xfrm>
                <a:off x="13941480" y="-3678428"/>
                <a:ext cx="54003" cy="48467"/>
              </a:xfrm>
              <a:custGeom>
                <a:avLst/>
                <a:gdLst>
                  <a:gd name="connsiteX0" fmla="*/ 43698 w 54003"/>
                  <a:gd name="connsiteY0" fmla="*/ 14667 h 48467"/>
                  <a:gd name="connsiteX1" fmla="*/ 39518 w 54003"/>
                  <a:gd name="connsiteY1" fmla="*/ 11956 h 48467"/>
                  <a:gd name="connsiteX2" fmla="*/ 848 w 54003"/>
                  <a:gd name="connsiteY2" fmla="*/ 13755 h 48467"/>
                  <a:gd name="connsiteX3" fmla="*/ 19692 w 54003"/>
                  <a:gd name="connsiteY3" fmla="*/ 47129 h 48467"/>
                  <a:gd name="connsiteX4" fmla="*/ 50889 w 54003"/>
                  <a:gd name="connsiteY4" fmla="*/ 41801 h 48467"/>
                  <a:gd name="connsiteX5" fmla="*/ 43698 w 54003"/>
                  <a:gd name="connsiteY5" fmla="*/ 14667 h 48467"/>
                  <a:gd name="connsiteX6" fmla="*/ 22120 w 54003"/>
                  <a:gd name="connsiteY6" fmla="*/ 34053 h 48467"/>
                  <a:gd name="connsiteX7" fmla="*/ 14034 w 54003"/>
                  <a:gd name="connsiteY7" fmla="*/ 13928 h 48467"/>
                  <a:gd name="connsiteX8" fmla="*/ 14694 w 54003"/>
                  <a:gd name="connsiteY8" fmla="*/ 13119 h 48467"/>
                  <a:gd name="connsiteX9" fmla="*/ 15527 w 54003"/>
                  <a:gd name="connsiteY9" fmla="*/ 12459 h 48467"/>
                  <a:gd name="connsiteX10" fmla="*/ 22521 w 54003"/>
                  <a:gd name="connsiteY10" fmla="*/ 11382 h 48467"/>
                  <a:gd name="connsiteX11" fmla="*/ 41262 w 54003"/>
                  <a:gd name="connsiteY11" fmla="*/ 32340 h 48467"/>
                  <a:gd name="connsiteX12" fmla="*/ 22120 w 54003"/>
                  <a:gd name="connsiteY12" fmla="*/ 34053 h 4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4003" h="48467">
                    <a:moveTo>
                      <a:pt x="43698" y="14667"/>
                    </a:moveTo>
                    <a:cubicBezTo>
                      <a:pt x="42536" y="13740"/>
                      <a:pt x="41097" y="12797"/>
                      <a:pt x="39518" y="11956"/>
                    </a:cubicBezTo>
                    <a:cubicBezTo>
                      <a:pt x="42559" y="538"/>
                      <a:pt x="5375" y="-8711"/>
                      <a:pt x="848" y="13755"/>
                    </a:cubicBezTo>
                    <a:cubicBezTo>
                      <a:pt x="-2900" y="27719"/>
                      <a:pt x="6207" y="42838"/>
                      <a:pt x="19692" y="47129"/>
                    </a:cubicBezTo>
                    <a:cubicBezTo>
                      <a:pt x="29955" y="50398"/>
                      <a:pt x="41970" y="47317"/>
                      <a:pt x="50889" y="41801"/>
                    </a:cubicBezTo>
                    <a:cubicBezTo>
                      <a:pt x="58818" y="36481"/>
                      <a:pt x="49828" y="18997"/>
                      <a:pt x="43698" y="14667"/>
                    </a:cubicBezTo>
                    <a:close/>
                    <a:moveTo>
                      <a:pt x="22120" y="34053"/>
                    </a:moveTo>
                    <a:cubicBezTo>
                      <a:pt x="14671" y="30855"/>
                      <a:pt x="9932" y="20883"/>
                      <a:pt x="14034" y="13928"/>
                    </a:cubicBezTo>
                    <a:cubicBezTo>
                      <a:pt x="14065" y="13873"/>
                      <a:pt x="14348" y="13465"/>
                      <a:pt x="14694" y="13119"/>
                    </a:cubicBezTo>
                    <a:cubicBezTo>
                      <a:pt x="15040" y="12773"/>
                      <a:pt x="15464" y="12498"/>
                      <a:pt x="15527" y="12459"/>
                    </a:cubicBezTo>
                    <a:cubicBezTo>
                      <a:pt x="17515" y="11209"/>
                      <a:pt x="19739" y="11036"/>
                      <a:pt x="22521" y="11382"/>
                    </a:cubicBezTo>
                    <a:cubicBezTo>
                      <a:pt x="20038" y="17684"/>
                      <a:pt x="40830" y="15555"/>
                      <a:pt x="41262" y="32340"/>
                    </a:cubicBezTo>
                    <a:cubicBezTo>
                      <a:pt x="35683" y="35051"/>
                      <a:pt x="27668" y="36677"/>
                      <a:pt x="22120" y="340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Graphic 31">
                <a:extLst>
                  <a:ext uri="{FF2B5EF4-FFF2-40B4-BE49-F238E27FC236}">
                    <a16:creationId xmlns:a16="http://schemas.microsoft.com/office/drawing/2014/main" id="{14FA6079-E78A-46EA-A434-10ABC16FF7A5}"/>
                  </a:ext>
                </a:extLst>
              </p:cNvPr>
              <p:cNvSpPr/>
              <p:nvPr/>
            </p:nvSpPr>
            <p:spPr>
              <a:xfrm>
                <a:off x="13917742" y="-3449859"/>
                <a:ext cx="41950" cy="98547"/>
              </a:xfrm>
              <a:custGeom>
                <a:avLst/>
                <a:gdLst>
                  <a:gd name="connsiteX0" fmla="*/ 28963 w 41950"/>
                  <a:gd name="connsiteY0" fmla="*/ 97004 h 98547"/>
                  <a:gd name="connsiteX1" fmla="*/ 41677 w 41950"/>
                  <a:gd name="connsiteY1" fmla="*/ 52300 h 98547"/>
                  <a:gd name="connsiteX2" fmla="*/ 30975 w 41950"/>
                  <a:gd name="connsiteY2" fmla="*/ 5842 h 98547"/>
                  <a:gd name="connsiteX3" fmla="*/ 1970 w 41950"/>
                  <a:gd name="connsiteY3" fmla="*/ 9716 h 98547"/>
                  <a:gd name="connsiteX4" fmla="*/ 5993 w 41950"/>
                  <a:gd name="connsiteY4" fmla="*/ 52032 h 98547"/>
                  <a:gd name="connsiteX5" fmla="*/ 18441 w 41950"/>
                  <a:gd name="connsiteY5" fmla="*/ 93649 h 98547"/>
                  <a:gd name="connsiteX6" fmla="*/ 28641 w 41950"/>
                  <a:gd name="connsiteY6" fmla="*/ 93641 h 98547"/>
                  <a:gd name="connsiteX7" fmla="*/ 28900 w 41950"/>
                  <a:gd name="connsiteY7" fmla="*/ 93665 h 98547"/>
                  <a:gd name="connsiteX8" fmla="*/ 28963 w 41950"/>
                  <a:gd name="connsiteY8" fmla="*/ 97004 h 98547"/>
                  <a:gd name="connsiteX9" fmla="*/ 21482 w 41950"/>
                  <a:gd name="connsiteY9" fmla="*/ 63953 h 98547"/>
                  <a:gd name="connsiteX10" fmla="*/ 22299 w 41950"/>
                  <a:gd name="connsiteY10" fmla="*/ 12718 h 98547"/>
                  <a:gd name="connsiteX11" fmla="*/ 29481 w 41950"/>
                  <a:gd name="connsiteY11" fmla="*/ 85351 h 98547"/>
                  <a:gd name="connsiteX12" fmla="*/ 28562 w 41950"/>
                  <a:gd name="connsiteY12" fmla="*/ 85382 h 98547"/>
                  <a:gd name="connsiteX13" fmla="*/ 21482 w 41950"/>
                  <a:gd name="connsiteY13" fmla="*/ 63953 h 9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950" h="98547">
                    <a:moveTo>
                      <a:pt x="28963" y="97004"/>
                    </a:moveTo>
                    <a:cubicBezTo>
                      <a:pt x="36161" y="108030"/>
                      <a:pt x="42133" y="56504"/>
                      <a:pt x="41677" y="52300"/>
                    </a:cubicBezTo>
                    <a:cubicBezTo>
                      <a:pt x="42416" y="37479"/>
                      <a:pt x="42463" y="17095"/>
                      <a:pt x="30975" y="5842"/>
                    </a:cubicBezTo>
                    <a:cubicBezTo>
                      <a:pt x="22464" y="-2487"/>
                      <a:pt x="6646" y="-2519"/>
                      <a:pt x="1970" y="9716"/>
                    </a:cubicBezTo>
                    <a:cubicBezTo>
                      <a:pt x="-2957" y="22596"/>
                      <a:pt x="2489" y="39467"/>
                      <a:pt x="5993" y="52032"/>
                    </a:cubicBezTo>
                    <a:cubicBezTo>
                      <a:pt x="9813" y="65721"/>
                      <a:pt x="16280" y="79575"/>
                      <a:pt x="18441" y="93649"/>
                    </a:cubicBezTo>
                    <a:cubicBezTo>
                      <a:pt x="19329" y="99441"/>
                      <a:pt x="26920" y="98136"/>
                      <a:pt x="28641" y="93641"/>
                    </a:cubicBezTo>
                    <a:cubicBezTo>
                      <a:pt x="28766" y="93311"/>
                      <a:pt x="28916" y="93406"/>
                      <a:pt x="28900" y="93665"/>
                    </a:cubicBezTo>
                    <a:cubicBezTo>
                      <a:pt x="28845" y="94820"/>
                      <a:pt x="28625" y="96211"/>
                      <a:pt x="28963" y="97004"/>
                    </a:cubicBezTo>
                    <a:close/>
                    <a:moveTo>
                      <a:pt x="21482" y="63953"/>
                    </a:moveTo>
                    <a:cubicBezTo>
                      <a:pt x="18708" y="56394"/>
                      <a:pt x="14" y="-98"/>
                      <a:pt x="22299" y="12718"/>
                    </a:cubicBezTo>
                    <a:cubicBezTo>
                      <a:pt x="36836" y="24655"/>
                      <a:pt x="31407" y="63969"/>
                      <a:pt x="29481" y="85351"/>
                    </a:cubicBezTo>
                    <a:cubicBezTo>
                      <a:pt x="29434" y="85901"/>
                      <a:pt x="28656" y="85917"/>
                      <a:pt x="28562" y="85382"/>
                    </a:cubicBezTo>
                    <a:cubicBezTo>
                      <a:pt x="27234" y="78059"/>
                      <a:pt x="23540" y="70358"/>
                      <a:pt x="21482" y="639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Graphic 31">
                <a:extLst>
                  <a:ext uri="{FF2B5EF4-FFF2-40B4-BE49-F238E27FC236}">
                    <a16:creationId xmlns:a16="http://schemas.microsoft.com/office/drawing/2014/main" id="{58514BF7-2C6F-4BB9-882A-DC286DABE9C4}"/>
                  </a:ext>
                </a:extLst>
              </p:cNvPr>
              <p:cNvSpPr/>
              <p:nvPr/>
            </p:nvSpPr>
            <p:spPr>
              <a:xfrm>
                <a:off x="13769177" y="-3465662"/>
                <a:ext cx="84728" cy="89969"/>
              </a:xfrm>
              <a:custGeom>
                <a:avLst/>
                <a:gdLst>
                  <a:gd name="connsiteX0" fmla="*/ 26141 w 84728"/>
                  <a:gd name="connsiteY0" fmla="*/ 10408 h 89969"/>
                  <a:gd name="connsiteX1" fmla="*/ 78052 w 84728"/>
                  <a:gd name="connsiteY1" fmla="*/ 81728 h 89969"/>
                  <a:gd name="connsiteX2" fmla="*/ 84653 w 84728"/>
                  <a:gd name="connsiteY2" fmla="*/ 81728 h 89969"/>
                  <a:gd name="connsiteX3" fmla="*/ 67711 w 84728"/>
                  <a:gd name="connsiteY3" fmla="*/ 38399 h 89969"/>
                  <a:gd name="connsiteX4" fmla="*/ 30927 w 84728"/>
                  <a:gd name="connsiteY4" fmla="*/ 1788 h 89969"/>
                  <a:gd name="connsiteX5" fmla="*/ 162 w 84728"/>
                  <a:gd name="connsiteY5" fmla="*/ 17252 h 89969"/>
                  <a:gd name="connsiteX6" fmla="*/ 52206 w 84728"/>
                  <a:gd name="connsiteY6" fmla="*/ 75858 h 89969"/>
                  <a:gd name="connsiteX7" fmla="*/ 73266 w 84728"/>
                  <a:gd name="connsiteY7" fmla="*/ 89799 h 89969"/>
                  <a:gd name="connsiteX8" fmla="*/ 77471 w 84728"/>
                  <a:gd name="connsiteY8" fmla="*/ 85595 h 89969"/>
                  <a:gd name="connsiteX9" fmla="*/ 47578 w 84728"/>
                  <a:gd name="connsiteY9" fmla="*/ 59176 h 89969"/>
                  <a:gd name="connsiteX10" fmla="*/ 12515 w 84728"/>
                  <a:gd name="connsiteY10" fmla="*/ 27892 h 89969"/>
                  <a:gd name="connsiteX11" fmla="*/ 26141 w 84728"/>
                  <a:gd name="connsiteY11" fmla="*/ 10408 h 89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728" h="89969">
                    <a:moveTo>
                      <a:pt x="26141" y="10408"/>
                    </a:moveTo>
                    <a:cubicBezTo>
                      <a:pt x="46510" y="16977"/>
                      <a:pt x="75176" y="60896"/>
                      <a:pt x="78052" y="81728"/>
                    </a:cubicBezTo>
                    <a:cubicBezTo>
                      <a:pt x="78555" y="85885"/>
                      <a:pt x="84346" y="86058"/>
                      <a:pt x="84653" y="81728"/>
                    </a:cubicBezTo>
                    <a:cubicBezTo>
                      <a:pt x="85714" y="66884"/>
                      <a:pt x="75396" y="50296"/>
                      <a:pt x="67711" y="38399"/>
                    </a:cubicBezTo>
                    <a:cubicBezTo>
                      <a:pt x="58690" y="24443"/>
                      <a:pt x="46832" y="8310"/>
                      <a:pt x="30927" y="1788"/>
                    </a:cubicBezTo>
                    <a:cubicBezTo>
                      <a:pt x="18299" y="-3391"/>
                      <a:pt x="2834" y="2959"/>
                      <a:pt x="162" y="17252"/>
                    </a:cubicBezTo>
                    <a:cubicBezTo>
                      <a:pt x="-2785" y="42736"/>
                      <a:pt x="35178" y="61871"/>
                      <a:pt x="52206" y="75858"/>
                    </a:cubicBezTo>
                    <a:cubicBezTo>
                      <a:pt x="58808" y="80605"/>
                      <a:pt x="65463" y="87174"/>
                      <a:pt x="73266" y="89799"/>
                    </a:cubicBezTo>
                    <a:cubicBezTo>
                      <a:pt x="75891" y="90679"/>
                      <a:pt x="77973" y="87983"/>
                      <a:pt x="77471" y="85595"/>
                    </a:cubicBezTo>
                    <a:cubicBezTo>
                      <a:pt x="72826" y="72935"/>
                      <a:pt x="57464" y="67356"/>
                      <a:pt x="47578" y="59176"/>
                    </a:cubicBezTo>
                    <a:cubicBezTo>
                      <a:pt x="35366" y="50594"/>
                      <a:pt x="20200" y="41141"/>
                      <a:pt x="12515" y="27892"/>
                    </a:cubicBezTo>
                    <a:cubicBezTo>
                      <a:pt x="6771" y="17983"/>
                      <a:pt x="14692" y="6620"/>
                      <a:pt x="26141" y="1040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Graphic 31">
                <a:extLst>
                  <a:ext uri="{FF2B5EF4-FFF2-40B4-BE49-F238E27FC236}">
                    <a16:creationId xmlns:a16="http://schemas.microsoft.com/office/drawing/2014/main" id="{548068F5-BF71-491D-9B33-64E6BB43FC28}"/>
                  </a:ext>
                </a:extLst>
              </p:cNvPr>
              <p:cNvSpPr/>
              <p:nvPr/>
            </p:nvSpPr>
            <p:spPr>
              <a:xfrm>
                <a:off x="13678387" y="-3421954"/>
                <a:ext cx="49444" cy="44919"/>
              </a:xfrm>
              <a:custGeom>
                <a:avLst/>
                <a:gdLst>
                  <a:gd name="connsiteX0" fmla="*/ 14713 w 49444"/>
                  <a:gd name="connsiteY0" fmla="*/ 18893 h 44919"/>
                  <a:gd name="connsiteX1" fmla="*/ 9786 w 49444"/>
                  <a:gd name="connsiteY1" fmla="*/ 10061 h 44919"/>
                  <a:gd name="connsiteX2" fmla="*/ 120 w 49444"/>
                  <a:gd name="connsiteY2" fmla="*/ 14139 h 44919"/>
                  <a:gd name="connsiteX3" fmla="*/ 18933 w 49444"/>
                  <a:gd name="connsiteY3" fmla="*/ 41525 h 44919"/>
                  <a:gd name="connsiteX4" fmla="*/ 42201 w 49444"/>
                  <a:gd name="connsiteY4" fmla="*/ 7680 h 44919"/>
                  <a:gd name="connsiteX5" fmla="*/ 9605 w 49444"/>
                  <a:gd name="connsiteY5" fmla="*/ 458 h 44919"/>
                  <a:gd name="connsiteX6" fmla="*/ 9605 w 49444"/>
                  <a:gd name="connsiteY6" fmla="*/ 3877 h 44919"/>
                  <a:gd name="connsiteX7" fmla="*/ 32873 w 49444"/>
                  <a:gd name="connsiteY7" fmla="*/ 11664 h 44919"/>
                  <a:gd name="connsiteX8" fmla="*/ 39238 w 49444"/>
                  <a:gd name="connsiteY8" fmla="*/ 21054 h 44919"/>
                  <a:gd name="connsiteX9" fmla="*/ 39364 w 49444"/>
                  <a:gd name="connsiteY9" fmla="*/ 22139 h 44919"/>
                  <a:gd name="connsiteX10" fmla="*/ 32346 w 49444"/>
                  <a:gd name="connsiteY10" fmla="*/ 33368 h 44919"/>
                  <a:gd name="connsiteX11" fmla="*/ 31089 w 49444"/>
                  <a:gd name="connsiteY11" fmla="*/ 33517 h 44919"/>
                  <a:gd name="connsiteX12" fmla="*/ 19561 w 49444"/>
                  <a:gd name="connsiteY12" fmla="*/ 26343 h 44919"/>
                  <a:gd name="connsiteX13" fmla="*/ 14713 w 49444"/>
                  <a:gd name="connsiteY13" fmla="*/ 18893 h 44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444" h="44919">
                    <a:moveTo>
                      <a:pt x="14713" y="18893"/>
                    </a:moveTo>
                    <a:cubicBezTo>
                      <a:pt x="13086" y="15899"/>
                      <a:pt x="11664" y="12913"/>
                      <a:pt x="9786" y="10061"/>
                    </a:cubicBezTo>
                    <a:cubicBezTo>
                      <a:pt x="6431" y="4953"/>
                      <a:pt x="-1035" y="8238"/>
                      <a:pt x="120" y="14139"/>
                    </a:cubicBezTo>
                    <a:cubicBezTo>
                      <a:pt x="2698" y="24960"/>
                      <a:pt x="9645" y="35317"/>
                      <a:pt x="18933" y="41525"/>
                    </a:cubicBezTo>
                    <a:cubicBezTo>
                      <a:pt x="41297" y="55237"/>
                      <a:pt x="60361" y="24048"/>
                      <a:pt x="42201" y="7680"/>
                    </a:cubicBezTo>
                    <a:cubicBezTo>
                      <a:pt x="33431" y="-84"/>
                      <a:pt x="20661" y="-712"/>
                      <a:pt x="9605" y="458"/>
                    </a:cubicBezTo>
                    <a:cubicBezTo>
                      <a:pt x="7405" y="694"/>
                      <a:pt x="7413" y="3633"/>
                      <a:pt x="9605" y="3877"/>
                    </a:cubicBezTo>
                    <a:cubicBezTo>
                      <a:pt x="17738" y="4851"/>
                      <a:pt x="26123" y="6815"/>
                      <a:pt x="32873" y="11664"/>
                    </a:cubicBezTo>
                    <a:cubicBezTo>
                      <a:pt x="35647" y="13927"/>
                      <a:pt x="38609" y="17235"/>
                      <a:pt x="39238" y="21054"/>
                    </a:cubicBezTo>
                    <a:cubicBezTo>
                      <a:pt x="39246" y="21109"/>
                      <a:pt x="39364" y="22107"/>
                      <a:pt x="39364" y="22139"/>
                    </a:cubicBezTo>
                    <a:cubicBezTo>
                      <a:pt x="39788" y="26861"/>
                      <a:pt x="37038" y="32126"/>
                      <a:pt x="32346" y="33368"/>
                    </a:cubicBezTo>
                    <a:cubicBezTo>
                      <a:pt x="31954" y="33470"/>
                      <a:pt x="31176" y="33517"/>
                      <a:pt x="31089" y="33517"/>
                    </a:cubicBezTo>
                    <a:cubicBezTo>
                      <a:pt x="26249" y="33651"/>
                      <a:pt x="22540" y="29730"/>
                      <a:pt x="19561" y="26343"/>
                    </a:cubicBezTo>
                    <a:cubicBezTo>
                      <a:pt x="17683" y="24213"/>
                      <a:pt x="15947" y="21164"/>
                      <a:pt x="14713" y="188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3" name="Graphic 31">
                <a:extLst>
                  <a:ext uri="{FF2B5EF4-FFF2-40B4-BE49-F238E27FC236}">
                    <a16:creationId xmlns:a16="http://schemas.microsoft.com/office/drawing/2014/main" id="{BB1CCB8E-4D58-4028-A1BC-A14CF686FE3F}"/>
                  </a:ext>
                </a:extLst>
              </p:cNvPr>
              <p:cNvSpPr/>
              <p:nvPr/>
            </p:nvSpPr>
            <p:spPr>
              <a:xfrm>
                <a:off x="14684466" y="-3074262"/>
                <a:ext cx="126914" cy="53695"/>
              </a:xfrm>
              <a:custGeom>
                <a:avLst/>
                <a:gdLst>
                  <a:gd name="connsiteX0" fmla="*/ 2372 w 126914"/>
                  <a:gd name="connsiteY0" fmla="*/ 46325 h 53695"/>
                  <a:gd name="connsiteX1" fmla="*/ 122759 w 126914"/>
                  <a:gd name="connsiteY1" fmla="*/ 27175 h 53695"/>
                  <a:gd name="connsiteX2" fmla="*/ 68773 w 126914"/>
                  <a:gd name="connsiteY2" fmla="*/ 2532 h 53695"/>
                  <a:gd name="connsiteX3" fmla="*/ 38284 w 126914"/>
                  <a:gd name="connsiteY3" fmla="*/ 8441 h 53695"/>
                  <a:gd name="connsiteX4" fmla="*/ 21153 w 126914"/>
                  <a:gd name="connsiteY4" fmla="*/ 17006 h 53695"/>
                  <a:gd name="connsiteX5" fmla="*/ 2372 w 126914"/>
                  <a:gd name="connsiteY5" fmla="*/ 46325 h 53695"/>
                  <a:gd name="connsiteX6" fmla="*/ 32311 w 126914"/>
                  <a:gd name="connsiteY6" fmla="*/ 22562 h 53695"/>
                  <a:gd name="connsiteX7" fmla="*/ 99498 w 126914"/>
                  <a:gd name="connsiteY7" fmla="*/ 11498 h 53695"/>
                  <a:gd name="connsiteX8" fmla="*/ 114036 w 126914"/>
                  <a:gd name="connsiteY8" fmla="*/ 13847 h 53695"/>
                  <a:gd name="connsiteX9" fmla="*/ 115293 w 126914"/>
                  <a:gd name="connsiteY9" fmla="*/ 17659 h 53695"/>
                  <a:gd name="connsiteX10" fmla="*/ 12509 w 126914"/>
                  <a:gd name="connsiteY10" fmla="*/ 38325 h 53695"/>
                  <a:gd name="connsiteX11" fmla="*/ 32311 w 126914"/>
                  <a:gd name="connsiteY11" fmla="*/ 22562 h 5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914" h="53695">
                    <a:moveTo>
                      <a:pt x="2372" y="46325"/>
                    </a:moveTo>
                    <a:cubicBezTo>
                      <a:pt x="30662" y="60187"/>
                      <a:pt x="103821" y="54875"/>
                      <a:pt x="122759" y="27175"/>
                    </a:cubicBezTo>
                    <a:cubicBezTo>
                      <a:pt x="142404" y="-6002"/>
                      <a:pt x="87004" y="-950"/>
                      <a:pt x="68773" y="2532"/>
                    </a:cubicBezTo>
                    <a:cubicBezTo>
                      <a:pt x="58401" y="4410"/>
                      <a:pt x="48499" y="3820"/>
                      <a:pt x="38284" y="8441"/>
                    </a:cubicBezTo>
                    <a:cubicBezTo>
                      <a:pt x="35769" y="9667"/>
                      <a:pt x="15731" y="13109"/>
                      <a:pt x="21153" y="17006"/>
                    </a:cubicBezTo>
                    <a:cubicBezTo>
                      <a:pt x="14945" y="20354"/>
                      <a:pt x="-7215" y="39457"/>
                      <a:pt x="2372" y="46325"/>
                    </a:cubicBezTo>
                    <a:close/>
                    <a:moveTo>
                      <a:pt x="32311" y="22562"/>
                    </a:moveTo>
                    <a:cubicBezTo>
                      <a:pt x="53214" y="12205"/>
                      <a:pt x="76553" y="10830"/>
                      <a:pt x="99498" y="11498"/>
                    </a:cubicBezTo>
                    <a:cubicBezTo>
                      <a:pt x="104213" y="11671"/>
                      <a:pt x="109557" y="11883"/>
                      <a:pt x="114036" y="13847"/>
                    </a:cubicBezTo>
                    <a:cubicBezTo>
                      <a:pt x="116943" y="15128"/>
                      <a:pt x="116551" y="14916"/>
                      <a:pt x="115293" y="17659"/>
                    </a:cubicBezTo>
                    <a:cubicBezTo>
                      <a:pt x="102014" y="44227"/>
                      <a:pt x="37970" y="44832"/>
                      <a:pt x="12509" y="38325"/>
                    </a:cubicBezTo>
                    <a:cubicBezTo>
                      <a:pt x="16910" y="31198"/>
                      <a:pt x="25161" y="26137"/>
                      <a:pt x="32311" y="225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Graphic 31">
                <a:extLst>
                  <a:ext uri="{FF2B5EF4-FFF2-40B4-BE49-F238E27FC236}">
                    <a16:creationId xmlns:a16="http://schemas.microsoft.com/office/drawing/2014/main" id="{E8527EDB-5407-4ECF-8BAA-845D74526B96}"/>
                  </a:ext>
                </a:extLst>
              </p:cNvPr>
              <p:cNvSpPr/>
              <p:nvPr/>
            </p:nvSpPr>
            <p:spPr>
              <a:xfrm>
                <a:off x="14477804" y="-3137151"/>
                <a:ext cx="55343" cy="67466"/>
              </a:xfrm>
              <a:custGeom>
                <a:avLst/>
                <a:gdLst>
                  <a:gd name="connsiteX0" fmla="*/ 32242 w 55343"/>
                  <a:gd name="connsiteY0" fmla="*/ 11616 h 67466"/>
                  <a:gd name="connsiteX1" fmla="*/ 12361 w 55343"/>
                  <a:gd name="connsiteY1" fmla="*/ 151 h 67466"/>
                  <a:gd name="connsiteX2" fmla="*/ 38906 w 55343"/>
                  <a:gd name="connsiteY2" fmla="*/ 67433 h 67466"/>
                  <a:gd name="connsiteX3" fmla="*/ 52154 w 55343"/>
                  <a:gd name="connsiteY3" fmla="*/ 37737 h 67466"/>
                  <a:gd name="connsiteX4" fmla="*/ 32242 w 55343"/>
                  <a:gd name="connsiteY4" fmla="*/ 11616 h 67466"/>
                  <a:gd name="connsiteX5" fmla="*/ 40210 w 55343"/>
                  <a:gd name="connsiteY5" fmla="*/ 56471 h 67466"/>
                  <a:gd name="connsiteX6" fmla="*/ 18954 w 55343"/>
                  <a:gd name="connsiteY6" fmla="*/ 9793 h 67466"/>
                  <a:gd name="connsiteX7" fmla="*/ 40210 w 55343"/>
                  <a:gd name="connsiteY7" fmla="*/ 56471 h 6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343" h="67466">
                    <a:moveTo>
                      <a:pt x="32242" y="11616"/>
                    </a:moveTo>
                    <a:cubicBezTo>
                      <a:pt x="38135" y="4450"/>
                      <a:pt x="17170" y="-988"/>
                      <a:pt x="12361" y="151"/>
                    </a:cubicBezTo>
                    <a:cubicBezTo>
                      <a:pt x="-18836" y="7059"/>
                      <a:pt x="16156" y="69122"/>
                      <a:pt x="38906" y="67433"/>
                    </a:cubicBezTo>
                    <a:cubicBezTo>
                      <a:pt x="56264" y="67417"/>
                      <a:pt x="58378" y="50113"/>
                      <a:pt x="52154" y="37737"/>
                    </a:cubicBezTo>
                    <a:cubicBezTo>
                      <a:pt x="47754" y="28991"/>
                      <a:pt x="40642" y="19247"/>
                      <a:pt x="32242" y="11616"/>
                    </a:cubicBezTo>
                    <a:close/>
                    <a:moveTo>
                      <a:pt x="40210" y="56471"/>
                    </a:moveTo>
                    <a:cubicBezTo>
                      <a:pt x="27275" y="60730"/>
                      <a:pt x="-4346" y="6524"/>
                      <a:pt x="18954" y="9793"/>
                    </a:cubicBezTo>
                    <a:cubicBezTo>
                      <a:pt x="31912" y="23639"/>
                      <a:pt x="55682" y="54027"/>
                      <a:pt x="40210" y="564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Graphic 31">
                <a:extLst>
                  <a:ext uri="{FF2B5EF4-FFF2-40B4-BE49-F238E27FC236}">
                    <a16:creationId xmlns:a16="http://schemas.microsoft.com/office/drawing/2014/main" id="{9060226C-0DC3-4D23-8476-5F76EF11CE81}"/>
                  </a:ext>
                </a:extLst>
              </p:cNvPr>
              <p:cNvSpPr/>
              <p:nvPr/>
            </p:nvSpPr>
            <p:spPr>
              <a:xfrm>
                <a:off x="14627057" y="-3004935"/>
                <a:ext cx="74589" cy="40554"/>
              </a:xfrm>
              <a:custGeom>
                <a:avLst/>
                <a:gdLst>
                  <a:gd name="connsiteX0" fmla="*/ 2495 w 74589"/>
                  <a:gd name="connsiteY0" fmla="*/ 31832 h 40554"/>
                  <a:gd name="connsiteX1" fmla="*/ 74083 w 74589"/>
                  <a:gd name="connsiteY1" fmla="*/ 20375 h 40554"/>
                  <a:gd name="connsiteX2" fmla="*/ 44694 w 74589"/>
                  <a:gd name="connsiteY2" fmla="*/ 3016 h 40554"/>
                  <a:gd name="connsiteX3" fmla="*/ 25755 w 74589"/>
                  <a:gd name="connsiteY3" fmla="*/ 5295 h 40554"/>
                  <a:gd name="connsiteX4" fmla="*/ 8546 w 74589"/>
                  <a:gd name="connsiteY4" fmla="*/ 16446 h 40554"/>
                  <a:gd name="connsiteX5" fmla="*/ 2495 w 74589"/>
                  <a:gd name="connsiteY5" fmla="*/ 31832 h 40554"/>
                  <a:gd name="connsiteX6" fmla="*/ 62846 w 74589"/>
                  <a:gd name="connsiteY6" fmla="*/ 18654 h 40554"/>
                  <a:gd name="connsiteX7" fmla="*/ 13654 w 74589"/>
                  <a:gd name="connsiteY7" fmla="*/ 25914 h 40554"/>
                  <a:gd name="connsiteX8" fmla="*/ 33299 w 74589"/>
                  <a:gd name="connsiteY8" fmla="*/ 12870 h 40554"/>
                  <a:gd name="connsiteX9" fmla="*/ 62846 w 74589"/>
                  <a:gd name="connsiteY9" fmla="*/ 18654 h 4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4589" h="40554">
                    <a:moveTo>
                      <a:pt x="2495" y="31832"/>
                    </a:moveTo>
                    <a:cubicBezTo>
                      <a:pt x="24498" y="44963"/>
                      <a:pt x="59860" y="44884"/>
                      <a:pt x="74083" y="20375"/>
                    </a:cubicBezTo>
                    <a:cubicBezTo>
                      <a:pt x="78562" y="10096"/>
                      <a:pt x="52080" y="2733"/>
                      <a:pt x="44694" y="3016"/>
                    </a:cubicBezTo>
                    <a:cubicBezTo>
                      <a:pt x="42415" y="-4292"/>
                      <a:pt x="30628" y="3786"/>
                      <a:pt x="25755" y="5295"/>
                    </a:cubicBezTo>
                    <a:cubicBezTo>
                      <a:pt x="23319" y="5334"/>
                      <a:pt x="-412" y="15762"/>
                      <a:pt x="8546" y="16446"/>
                    </a:cubicBezTo>
                    <a:cubicBezTo>
                      <a:pt x="4617" y="20194"/>
                      <a:pt x="-4341" y="26826"/>
                      <a:pt x="2495" y="31832"/>
                    </a:cubicBezTo>
                    <a:close/>
                    <a:moveTo>
                      <a:pt x="62846" y="18654"/>
                    </a:moveTo>
                    <a:cubicBezTo>
                      <a:pt x="51373" y="32500"/>
                      <a:pt x="29763" y="32798"/>
                      <a:pt x="13654" y="25914"/>
                    </a:cubicBezTo>
                    <a:cubicBezTo>
                      <a:pt x="19547" y="20697"/>
                      <a:pt x="26463" y="16909"/>
                      <a:pt x="33299" y="12870"/>
                    </a:cubicBezTo>
                    <a:cubicBezTo>
                      <a:pt x="43751" y="11644"/>
                      <a:pt x="53887" y="12029"/>
                      <a:pt x="62846" y="186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6" name="Graphic 31">
                <a:extLst>
                  <a:ext uri="{FF2B5EF4-FFF2-40B4-BE49-F238E27FC236}">
                    <a16:creationId xmlns:a16="http://schemas.microsoft.com/office/drawing/2014/main" id="{E744CCB5-454D-461A-8C9C-E32220D396C0}"/>
                  </a:ext>
                </a:extLst>
              </p:cNvPr>
              <p:cNvGrpSpPr/>
              <p:nvPr/>
            </p:nvGrpSpPr>
            <p:grpSpPr>
              <a:xfrm>
                <a:off x="14174110" y="-1931712"/>
                <a:ext cx="376499" cy="67356"/>
                <a:chOff x="14174110" y="-1931712"/>
                <a:chExt cx="376499" cy="67356"/>
              </a:xfrm>
              <a:solidFill>
                <a:srgbClr val="000000"/>
              </a:solidFill>
            </p:grpSpPr>
            <p:sp>
              <p:nvSpPr>
                <p:cNvPr id="37" name="Graphic 31">
                  <a:extLst>
                    <a:ext uri="{FF2B5EF4-FFF2-40B4-BE49-F238E27FC236}">
                      <a16:creationId xmlns:a16="http://schemas.microsoft.com/office/drawing/2014/main" id="{70F4BC0A-AAE8-43AD-B296-E3F87B81715D}"/>
                    </a:ext>
                  </a:extLst>
                </p:cNvPr>
                <p:cNvSpPr/>
                <p:nvPr/>
              </p:nvSpPr>
              <p:spPr>
                <a:xfrm>
                  <a:off x="14513837" y="-1911619"/>
                  <a:ext cx="36772" cy="36559"/>
                </a:xfrm>
                <a:custGeom>
                  <a:avLst/>
                  <a:gdLst>
                    <a:gd name="connsiteX0" fmla="*/ 18385 w 36772"/>
                    <a:gd name="connsiteY0" fmla="*/ 0 h 36559"/>
                    <a:gd name="connsiteX1" fmla="*/ 1482 w 36772"/>
                    <a:gd name="connsiteY1" fmla="*/ 24172 h 36559"/>
                    <a:gd name="connsiteX2" fmla="*/ 35798 w 36772"/>
                    <a:gd name="connsiteY2" fmla="*/ 22859 h 36559"/>
                    <a:gd name="connsiteX3" fmla="*/ 18385 w 36772"/>
                    <a:gd name="connsiteY3" fmla="*/ 0 h 3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772" h="36559">
                      <a:moveTo>
                        <a:pt x="18385" y="0"/>
                      </a:moveTo>
                      <a:cubicBezTo>
                        <a:pt x="6935" y="-32"/>
                        <a:pt x="-4066" y="12840"/>
                        <a:pt x="1482" y="24172"/>
                      </a:cubicBezTo>
                      <a:cubicBezTo>
                        <a:pt x="8154" y="41475"/>
                        <a:pt x="30235" y="40296"/>
                        <a:pt x="35798" y="22859"/>
                      </a:cubicBezTo>
                      <a:cubicBezTo>
                        <a:pt x="40136" y="11700"/>
                        <a:pt x="29213" y="0"/>
                        <a:pt x="18385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8" name="Graphic 31">
                  <a:extLst>
                    <a:ext uri="{FF2B5EF4-FFF2-40B4-BE49-F238E27FC236}">
                      <a16:creationId xmlns:a16="http://schemas.microsoft.com/office/drawing/2014/main" id="{C99ED39C-C58E-48A9-AE8F-1FF118BFA3F1}"/>
                    </a:ext>
                  </a:extLst>
                </p:cNvPr>
                <p:cNvSpPr/>
                <p:nvPr/>
              </p:nvSpPr>
              <p:spPr>
                <a:xfrm>
                  <a:off x="14394637" y="-1896807"/>
                  <a:ext cx="31832" cy="32451"/>
                </a:xfrm>
                <a:custGeom>
                  <a:avLst/>
                  <a:gdLst>
                    <a:gd name="connsiteX0" fmla="*/ 25402 w 31832"/>
                    <a:gd name="connsiteY0" fmla="*/ 3796 h 32451"/>
                    <a:gd name="connsiteX1" fmla="*/ 4687 w 31832"/>
                    <a:gd name="connsiteY1" fmla="*/ 27684 h 32451"/>
                    <a:gd name="connsiteX2" fmla="*/ 25402 w 31832"/>
                    <a:gd name="connsiteY2" fmla="*/ 3796 h 32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1832" h="32451">
                      <a:moveTo>
                        <a:pt x="25402" y="3796"/>
                      </a:moveTo>
                      <a:cubicBezTo>
                        <a:pt x="10636" y="-9265"/>
                        <a:pt x="-9151" y="14522"/>
                        <a:pt x="4687" y="27684"/>
                      </a:cubicBezTo>
                      <a:cubicBezTo>
                        <a:pt x="20867" y="43023"/>
                        <a:pt x="42902" y="17641"/>
                        <a:pt x="25402" y="37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9" name="Graphic 31">
                  <a:extLst>
                    <a:ext uri="{FF2B5EF4-FFF2-40B4-BE49-F238E27FC236}">
                      <a16:creationId xmlns:a16="http://schemas.microsoft.com/office/drawing/2014/main" id="{263E6D84-E6C4-43D4-986E-728C683F7FE9}"/>
                    </a:ext>
                  </a:extLst>
                </p:cNvPr>
                <p:cNvSpPr/>
                <p:nvPr/>
              </p:nvSpPr>
              <p:spPr>
                <a:xfrm>
                  <a:off x="14260247" y="-1901027"/>
                  <a:ext cx="36043" cy="36090"/>
                </a:xfrm>
                <a:custGeom>
                  <a:avLst/>
                  <a:gdLst>
                    <a:gd name="connsiteX0" fmla="*/ 30715 w 36043"/>
                    <a:gd name="connsiteY0" fmla="*/ 5352 h 36090"/>
                    <a:gd name="connsiteX1" fmla="*/ 5333 w 36043"/>
                    <a:gd name="connsiteY1" fmla="*/ 30734 h 36090"/>
                    <a:gd name="connsiteX2" fmla="*/ 30715 w 36043"/>
                    <a:gd name="connsiteY2" fmla="*/ 5352 h 36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043" h="36090">
                      <a:moveTo>
                        <a:pt x="30715" y="5352"/>
                      </a:moveTo>
                      <a:cubicBezTo>
                        <a:pt x="13568" y="-10985"/>
                        <a:pt x="-10917" y="13721"/>
                        <a:pt x="5333" y="30734"/>
                      </a:cubicBezTo>
                      <a:cubicBezTo>
                        <a:pt x="22471" y="47079"/>
                        <a:pt x="46958" y="22373"/>
                        <a:pt x="30715" y="53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0" name="Graphic 31">
                  <a:extLst>
                    <a:ext uri="{FF2B5EF4-FFF2-40B4-BE49-F238E27FC236}">
                      <a16:creationId xmlns:a16="http://schemas.microsoft.com/office/drawing/2014/main" id="{2F47CCEC-F23B-4167-9B08-0D5CEBB75817}"/>
                    </a:ext>
                  </a:extLst>
                </p:cNvPr>
                <p:cNvSpPr/>
                <p:nvPr/>
              </p:nvSpPr>
              <p:spPr>
                <a:xfrm>
                  <a:off x="14174110" y="-1931712"/>
                  <a:ext cx="30711" cy="28672"/>
                </a:xfrm>
                <a:custGeom>
                  <a:avLst/>
                  <a:gdLst>
                    <a:gd name="connsiteX0" fmla="*/ 26515 w 30711"/>
                    <a:gd name="connsiteY0" fmla="*/ 4486 h 28672"/>
                    <a:gd name="connsiteX1" fmla="*/ 4244 w 30711"/>
                    <a:gd name="connsiteY1" fmla="*/ 24313 h 28672"/>
                    <a:gd name="connsiteX2" fmla="*/ 26515 w 30711"/>
                    <a:gd name="connsiteY2" fmla="*/ 4486 h 28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11" h="28672">
                      <a:moveTo>
                        <a:pt x="26515" y="4486"/>
                      </a:moveTo>
                      <a:cubicBezTo>
                        <a:pt x="12873" y="-8432"/>
                        <a:pt x="-9350" y="9154"/>
                        <a:pt x="4244" y="24313"/>
                      </a:cubicBezTo>
                      <a:cubicBezTo>
                        <a:pt x="17831" y="36995"/>
                        <a:pt x="40007" y="19432"/>
                        <a:pt x="26515" y="44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85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7" name="Graphic 31">
            <a:extLst>
              <a:ext uri="{FF2B5EF4-FFF2-40B4-BE49-F238E27FC236}">
                <a16:creationId xmlns:a16="http://schemas.microsoft.com/office/drawing/2014/main" id="{27FE023F-EC8D-4501-8340-EC98CBF9E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23883" y="5165873"/>
            <a:ext cx="1298530" cy="1610722"/>
            <a:chOff x="13319892" y="-2604323"/>
            <a:chExt cx="860792" cy="1067743"/>
          </a:xfrm>
        </p:grpSpPr>
        <p:sp>
          <p:nvSpPr>
            <p:cNvPr id="49" name="Graphic 31">
              <a:extLst>
                <a:ext uri="{FF2B5EF4-FFF2-40B4-BE49-F238E27FC236}">
                  <a16:creationId xmlns:a16="http://schemas.microsoft.com/office/drawing/2014/main" id="{1A2D2603-18BB-4FF0-BE87-22B929BF3F46}"/>
                </a:ext>
              </a:extLst>
            </p:cNvPr>
            <p:cNvSpPr/>
            <p:nvPr/>
          </p:nvSpPr>
          <p:spPr>
            <a:xfrm>
              <a:off x="13493468" y="-1835624"/>
              <a:ext cx="529901" cy="277883"/>
            </a:xfrm>
            <a:custGeom>
              <a:avLst/>
              <a:gdLst>
                <a:gd name="connsiteX0" fmla="*/ 527402 w 529901"/>
                <a:gd name="connsiteY0" fmla="*/ 0 h 277883"/>
                <a:gd name="connsiteX1" fmla="*/ 9245 w 529901"/>
                <a:gd name="connsiteY1" fmla="*/ 3120 h 277883"/>
                <a:gd name="connsiteX2" fmla="*/ 114 w 529901"/>
                <a:gd name="connsiteY2" fmla="*/ 10923 h 277883"/>
                <a:gd name="connsiteX3" fmla="*/ 23036 w 529901"/>
                <a:gd name="connsiteY3" fmla="*/ 153124 h 277883"/>
                <a:gd name="connsiteX4" fmla="*/ 39672 w 529901"/>
                <a:gd name="connsiteY4" fmla="*/ 201585 h 277883"/>
                <a:gd name="connsiteX5" fmla="*/ 268768 w 529901"/>
                <a:gd name="connsiteY5" fmla="*/ 277604 h 277883"/>
                <a:gd name="connsiteX6" fmla="*/ 503419 w 529901"/>
                <a:gd name="connsiteY6" fmla="*/ 167802 h 277883"/>
                <a:gd name="connsiteX7" fmla="*/ 529814 w 529901"/>
                <a:gd name="connsiteY7" fmla="*/ 6483 h 277883"/>
                <a:gd name="connsiteX8" fmla="*/ 527402 w 529901"/>
                <a:gd name="connsiteY8" fmla="*/ 0 h 27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9901" h="277883">
                  <a:moveTo>
                    <a:pt x="527402" y="0"/>
                  </a:moveTo>
                  <a:cubicBezTo>
                    <a:pt x="369077" y="44682"/>
                    <a:pt x="166958" y="57199"/>
                    <a:pt x="9245" y="3120"/>
                  </a:cubicBezTo>
                  <a:cubicBezTo>
                    <a:pt x="4499" y="1430"/>
                    <a:pt x="-852" y="5909"/>
                    <a:pt x="114" y="10923"/>
                  </a:cubicBezTo>
                  <a:cubicBezTo>
                    <a:pt x="7485" y="58127"/>
                    <a:pt x="14596" y="105511"/>
                    <a:pt x="23036" y="153124"/>
                  </a:cubicBezTo>
                  <a:cubicBezTo>
                    <a:pt x="25771" y="168431"/>
                    <a:pt x="28867" y="185782"/>
                    <a:pt x="39672" y="201585"/>
                  </a:cubicBezTo>
                  <a:cubicBezTo>
                    <a:pt x="74860" y="252348"/>
                    <a:pt x="173629" y="277604"/>
                    <a:pt x="268768" y="277604"/>
                  </a:cubicBezTo>
                  <a:cubicBezTo>
                    <a:pt x="355254" y="281510"/>
                    <a:pt x="492653" y="244364"/>
                    <a:pt x="503419" y="167802"/>
                  </a:cubicBezTo>
                  <a:cubicBezTo>
                    <a:pt x="513517" y="113825"/>
                    <a:pt x="521328" y="60154"/>
                    <a:pt x="529814" y="6483"/>
                  </a:cubicBezTo>
                  <a:cubicBezTo>
                    <a:pt x="530200" y="4047"/>
                    <a:pt x="529288" y="1588"/>
                    <a:pt x="527402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Graphic 31">
              <a:extLst>
                <a:ext uri="{FF2B5EF4-FFF2-40B4-BE49-F238E27FC236}">
                  <a16:creationId xmlns:a16="http://schemas.microsoft.com/office/drawing/2014/main" id="{A1C3A57A-0A9A-47E6-92D9-37218B5A2BF3}"/>
                </a:ext>
              </a:extLst>
            </p:cNvPr>
            <p:cNvSpPr/>
            <p:nvPr/>
          </p:nvSpPr>
          <p:spPr>
            <a:xfrm>
              <a:off x="13483281" y="-1946219"/>
              <a:ext cx="548529" cy="140185"/>
            </a:xfrm>
            <a:custGeom>
              <a:avLst/>
              <a:gdLst>
                <a:gd name="connsiteX0" fmla="*/ 545039 w 548529"/>
                <a:gd name="connsiteY0" fmla="*/ 52264 h 140185"/>
                <a:gd name="connsiteX1" fmla="*/ 523390 w 548529"/>
                <a:gd name="connsiteY1" fmla="*/ 58268 h 140185"/>
                <a:gd name="connsiteX2" fmla="*/ 487211 w 548529"/>
                <a:gd name="connsiteY2" fmla="*/ 23582 h 140185"/>
                <a:gd name="connsiteX3" fmla="*/ 443331 w 548529"/>
                <a:gd name="connsiteY3" fmla="*/ 27708 h 140185"/>
                <a:gd name="connsiteX4" fmla="*/ 379877 w 548529"/>
                <a:gd name="connsiteY4" fmla="*/ 41514 h 140185"/>
                <a:gd name="connsiteX5" fmla="*/ 340138 w 548529"/>
                <a:gd name="connsiteY5" fmla="*/ 2208 h 140185"/>
                <a:gd name="connsiteX6" fmla="*/ 334017 w 548529"/>
                <a:gd name="connsiteY6" fmla="*/ 71 h 140185"/>
                <a:gd name="connsiteX7" fmla="*/ 328744 w 548529"/>
                <a:gd name="connsiteY7" fmla="*/ 3835 h 140185"/>
                <a:gd name="connsiteX8" fmla="*/ 308698 w 548529"/>
                <a:gd name="connsiteY8" fmla="*/ 41318 h 140185"/>
                <a:gd name="connsiteX9" fmla="*/ 283732 w 548529"/>
                <a:gd name="connsiteY9" fmla="*/ 76680 h 140185"/>
                <a:gd name="connsiteX10" fmla="*/ 243758 w 548529"/>
                <a:gd name="connsiteY10" fmla="*/ 43463 h 140185"/>
                <a:gd name="connsiteX11" fmla="*/ 209442 w 548529"/>
                <a:gd name="connsiteY11" fmla="*/ 16667 h 140185"/>
                <a:gd name="connsiteX12" fmla="*/ 149170 w 548529"/>
                <a:gd name="connsiteY12" fmla="*/ 78110 h 140185"/>
                <a:gd name="connsiteX13" fmla="*/ 75083 w 548529"/>
                <a:gd name="connsiteY13" fmla="*/ 12934 h 140185"/>
                <a:gd name="connsiteX14" fmla="*/ 70628 w 548529"/>
                <a:gd name="connsiteY14" fmla="*/ 8510 h 140185"/>
                <a:gd name="connsiteX15" fmla="*/ 48791 w 548529"/>
                <a:gd name="connsiteY15" fmla="*/ 21680 h 140185"/>
                <a:gd name="connsiteX16" fmla="*/ 6977 w 548529"/>
                <a:gd name="connsiteY16" fmla="*/ 47534 h 140185"/>
                <a:gd name="connsiteX17" fmla="*/ 101 w 548529"/>
                <a:gd name="connsiteY17" fmla="*/ 55659 h 140185"/>
                <a:gd name="connsiteX18" fmla="*/ 12784 w 548529"/>
                <a:gd name="connsiteY18" fmla="*/ 108858 h 140185"/>
                <a:gd name="connsiteX19" fmla="*/ 435135 w 548529"/>
                <a:gd name="connsiteY19" fmla="*/ 121549 h 140185"/>
                <a:gd name="connsiteX20" fmla="*/ 512011 w 548529"/>
                <a:gd name="connsiteY20" fmla="*/ 101621 h 140185"/>
                <a:gd name="connsiteX21" fmla="*/ 533636 w 548529"/>
                <a:gd name="connsiteY21" fmla="*/ 99531 h 140185"/>
                <a:gd name="connsiteX22" fmla="*/ 543569 w 548529"/>
                <a:gd name="connsiteY22" fmla="*/ 94195 h 140185"/>
                <a:gd name="connsiteX23" fmla="*/ 545039 w 548529"/>
                <a:gd name="connsiteY23" fmla="*/ 52264 h 140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48529" h="140185">
                  <a:moveTo>
                    <a:pt x="545039" y="52264"/>
                  </a:moveTo>
                  <a:cubicBezTo>
                    <a:pt x="537275" y="48799"/>
                    <a:pt x="531428" y="60924"/>
                    <a:pt x="523390" y="58268"/>
                  </a:cubicBezTo>
                  <a:cubicBezTo>
                    <a:pt x="507721" y="53977"/>
                    <a:pt x="499281" y="33813"/>
                    <a:pt x="487211" y="23582"/>
                  </a:cubicBezTo>
                  <a:cubicBezTo>
                    <a:pt x="461994" y="-7057"/>
                    <a:pt x="465342" y="699"/>
                    <a:pt x="443331" y="27708"/>
                  </a:cubicBezTo>
                  <a:cubicBezTo>
                    <a:pt x="419702" y="58417"/>
                    <a:pt x="410641" y="76389"/>
                    <a:pt x="379877" y="41514"/>
                  </a:cubicBezTo>
                  <a:cubicBezTo>
                    <a:pt x="366887" y="28321"/>
                    <a:pt x="352829" y="15865"/>
                    <a:pt x="340138" y="2208"/>
                  </a:cubicBezTo>
                  <a:cubicBezTo>
                    <a:pt x="338567" y="542"/>
                    <a:pt x="336288" y="-252"/>
                    <a:pt x="334017" y="71"/>
                  </a:cubicBezTo>
                  <a:cubicBezTo>
                    <a:pt x="331754" y="393"/>
                    <a:pt x="329781" y="1800"/>
                    <a:pt x="328744" y="3835"/>
                  </a:cubicBezTo>
                  <a:cubicBezTo>
                    <a:pt x="321051" y="18867"/>
                    <a:pt x="314858" y="30450"/>
                    <a:pt x="308698" y="41318"/>
                  </a:cubicBezTo>
                  <a:cubicBezTo>
                    <a:pt x="300604" y="52374"/>
                    <a:pt x="296125" y="71627"/>
                    <a:pt x="283732" y="76680"/>
                  </a:cubicBezTo>
                  <a:cubicBezTo>
                    <a:pt x="270012" y="80467"/>
                    <a:pt x="254768" y="54111"/>
                    <a:pt x="243758" y="43463"/>
                  </a:cubicBezTo>
                  <a:cubicBezTo>
                    <a:pt x="235798" y="37758"/>
                    <a:pt x="219327" y="7064"/>
                    <a:pt x="209442" y="16667"/>
                  </a:cubicBezTo>
                  <a:cubicBezTo>
                    <a:pt x="190496" y="38968"/>
                    <a:pt x="184091" y="76617"/>
                    <a:pt x="149170" y="78110"/>
                  </a:cubicBezTo>
                  <a:cubicBezTo>
                    <a:pt x="110107" y="80986"/>
                    <a:pt x="87020" y="50205"/>
                    <a:pt x="75083" y="12934"/>
                  </a:cubicBezTo>
                  <a:cubicBezTo>
                    <a:pt x="74369" y="10844"/>
                    <a:pt x="72718" y="9210"/>
                    <a:pt x="70628" y="8510"/>
                  </a:cubicBezTo>
                  <a:cubicBezTo>
                    <a:pt x="61748" y="7324"/>
                    <a:pt x="56900" y="16478"/>
                    <a:pt x="48791" y="21680"/>
                  </a:cubicBezTo>
                  <a:cubicBezTo>
                    <a:pt x="35644" y="32533"/>
                    <a:pt x="17641" y="47392"/>
                    <a:pt x="6977" y="47534"/>
                  </a:cubicBezTo>
                  <a:cubicBezTo>
                    <a:pt x="2844" y="47495"/>
                    <a:pt x="-645" y="51565"/>
                    <a:pt x="101" y="55659"/>
                  </a:cubicBezTo>
                  <a:cubicBezTo>
                    <a:pt x="3598" y="66110"/>
                    <a:pt x="3339" y="106863"/>
                    <a:pt x="12784" y="108858"/>
                  </a:cubicBezTo>
                  <a:cubicBezTo>
                    <a:pt x="158270" y="143214"/>
                    <a:pt x="295991" y="152047"/>
                    <a:pt x="435135" y="121549"/>
                  </a:cubicBezTo>
                  <a:cubicBezTo>
                    <a:pt x="460336" y="115845"/>
                    <a:pt x="486197" y="109141"/>
                    <a:pt x="512011" y="101621"/>
                  </a:cubicBezTo>
                  <a:cubicBezTo>
                    <a:pt x="520081" y="99083"/>
                    <a:pt x="528105" y="96623"/>
                    <a:pt x="533636" y="99531"/>
                  </a:cubicBezTo>
                  <a:cubicBezTo>
                    <a:pt x="537684" y="101550"/>
                    <a:pt x="543027" y="98722"/>
                    <a:pt x="543569" y="94195"/>
                  </a:cubicBezTo>
                  <a:cubicBezTo>
                    <a:pt x="543231" y="84208"/>
                    <a:pt x="553817" y="57569"/>
                    <a:pt x="545039" y="5226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Graphic 31">
              <a:extLst>
                <a:ext uri="{FF2B5EF4-FFF2-40B4-BE49-F238E27FC236}">
                  <a16:creationId xmlns:a16="http://schemas.microsoft.com/office/drawing/2014/main" id="{369C74F7-5C83-4429-B139-58AE4F45F8F8}"/>
                </a:ext>
              </a:extLst>
            </p:cNvPr>
            <p:cNvSpPr/>
            <p:nvPr/>
          </p:nvSpPr>
          <p:spPr>
            <a:xfrm>
              <a:off x="13446374" y="-2121322"/>
              <a:ext cx="618422" cy="240711"/>
            </a:xfrm>
            <a:custGeom>
              <a:avLst/>
              <a:gdLst>
                <a:gd name="connsiteX0" fmla="*/ 618423 w 618422"/>
                <a:gd name="connsiteY0" fmla="*/ 13383 h 240711"/>
                <a:gd name="connsiteX1" fmla="*/ 449080 w 618422"/>
                <a:gd name="connsiteY1" fmla="*/ 26483 h 240711"/>
                <a:gd name="connsiteX2" fmla="*/ 256328 w 618422"/>
                <a:gd name="connsiteY2" fmla="*/ 30121 h 240711"/>
                <a:gd name="connsiteX3" fmla="*/ 10400 w 618422"/>
                <a:gd name="connsiteY3" fmla="*/ 850 h 240711"/>
                <a:gd name="connsiteX4" fmla="*/ 931 w 618422"/>
                <a:gd name="connsiteY4" fmla="*/ 11435 h 240711"/>
                <a:gd name="connsiteX5" fmla="*/ 34258 w 618422"/>
                <a:gd name="connsiteY5" fmla="*/ 212799 h 240711"/>
                <a:gd name="connsiteX6" fmla="*/ 46611 w 618422"/>
                <a:gd name="connsiteY6" fmla="*/ 216162 h 240711"/>
                <a:gd name="connsiteX7" fmla="*/ 107322 w 618422"/>
                <a:gd name="connsiteY7" fmla="*/ 163403 h 240711"/>
                <a:gd name="connsiteX8" fmla="*/ 145128 w 618422"/>
                <a:gd name="connsiteY8" fmla="*/ 222378 h 240711"/>
                <a:gd name="connsiteX9" fmla="*/ 193007 w 618422"/>
                <a:gd name="connsiteY9" fmla="*/ 239006 h 240711"/>
                <a:gd name="connsiteX10" fmla="*/ 251550 w 618422"/>
                <a:gd name="connsiteY10" fmla="*/ 177178 h 240711"/>
                <a:gd name="connsiteX11" fmla="*/ 257460 w 618422"/>
                <a:gd name="connsiteY11" fmla="*/ 178380 h 240711"/>
                <a:gd name="connsiteX12" fmla="*/ 366751 w 618422"/>
                <a:gd name="connsiteY12" fmla="*/ 163167 h 240711"/>
                <a:gd name="connsiteX13" fmla="*/ 372252 w 618422"/>
                <a:gd name="connsiteY13" fmla="*/ 162782 h 240711"/>
                <a:gd name="connsiteX14" fmla="*/ 437906 w 618422"/>
                <a:gd name="connsiteY14" fmla="*/ 223054 h 240711"/>
                <a:gd name="connsiteX15" fmla="*/ 454314 w 618422"/>
                <a:gd name="connsiteY15" fmla="*/ 219745 h 240711"/>
                <a:gd name="connsiteX16" fmla="*/ 478776 w 618422"/>
                <a:gd name="connsiteY16" fmla="*/ 187606 h 240711"/>
                <a:gd name="connsiteX17" fmla="*/ 522899 w 618422"/>
                <a:gd name="connsiteY17" fmla="*/ 180015 h 240711"/>
                <a:gd name="connsiteX18" fmla="*/ 556061 w 618422"/>
                <a:gd name="connsiteY18" fmla="*/ 215966 h 240711"/>
                <a:gd name="connsiteX19" fmla="*/ 591807 w 618422"/>
                <a:gd name="connsiteY19" fmla="*/ 187912 h 240711"/>
                <a:gd name="connsiteX20" fmla="*/ 618423 w 618422"/>
                <a:gd name="connsiteY20" fmla="*/ 13383 h 24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18422" h="240711">
                  <a:moveTo>
                    <a:pt x="618423" y="13383"/>
                  </a:moveTo>
                  <a:cubicBezTo>
                    <a:pt x="564139" y="17839"/>
                    <a:pt x="505116" y="28400"/>
                    <a:pt x="449080" y="26483"/>
                  </a:cubicBezTo>
                  <a:cubicBezTo>
                    <a:pt x="384384" y="27261"/>
                    <a:pt x="327774" y="33940"/>
                    <a:pt x="256328" y="30121"/>
                  </a:cubicBezTo>
                  <a:cubicBezTo>
                    <a:pt x="175657" y="24683"/>
                    <a:pt x="86805" y="30820"/>
                    <a:pt x="10400" y="850"/>
                  </a:cubicBezTo>
                  <a:cubicBezTo>
                    <a:pt x="3815" y="-2592"/>
                    <a:pt x="-2408" y="5124"/>
                    <a:pt x="931" y="11435"/>
                  </a:cubicBezTo>
                  <a:cubicBezTo>
                    <a:pt x="16663" y="78127"/>
                    <a:pt x="22840" y="145510"/>
                    <a:pt x="34258" y="212799"/>
                  </a:cubicBezTo>
                  <a:cubicBezTo>
                    <a:pt x="35091" y="218567"/>
                    <a:pt x="42972" y="220767"/>
                    <a:pt x="46611" y="216162"/>
                  </a:cubicBezTo>
                  <a:cubicBezTo>
                    <a:pt x="63859" y="195708"/>
                    <a:pt x="87080" y="180926"/>
                    <a:pt x="107322" y="163403"/>
                  </a:cubicBezTo>
                  <a:cubicBezTo>
                    <a:pt x="123699" y="150343"/>
                    <a:pt x="121074" y="199259"/>
                    <a:pt x="145128" y="222378"/>
                  </a:cubicBezTo>
                  <a:cubicBezTo>
                    <a:pt x="155587" y="233843"/>
                    <a:pt x="174399" y="245080"/>
                    <a:pt x="193007" y="239006"/>
                  </a:cubicBezTo>
                  <a:cubicBezTo>
                    <a:pt x="221257" y="228397"/>
                    <a:pt x="222656" y="185390"/>
                    <a:pt x="251550" y="177178"/>
                  </a:cubicBezTo>
                  <a:cubicBezTo>
                    <a:pt x="253884" y="176714"/>
                    <a:pt x="255723" y="177092"/>
                    <a:pt x="257460" y="178380"/>
                  </a:cubicBezTo>
                  <a:cubicBezTo>
                    <a:pt x="343420" y="273691"/>
                    <a:pt x="303650" y="250486"/>
                    <a:pt x="366751" y="163167"/>
                  </a:cubicBezTo>
                  <a:cubicBezTo>
                    <a:pt x="368746" y="160590"/>
                    <a:pt x="370004" y="161407"/>
                    <a:pt x="372252" y="162782"/>
                  </a:cubicBezTo>
                  <a:cubicBezTo>
                    <a:pt x="395543" y="181445"/>
                    <a:pt x="415565" y="203527"/>
                    <a:pt x="437906" y="223054"/>
                  </a:cubicBezTo>
                  <a:cubicBezTo>
                    <a:pt x="447320" y="229489"/>
                    <a:pt x="452404" y="222417"/>
                    <a:pt x="454314" y="219745"/>
                  </a:cubicBezTo>
                  <a:cubicBezTo>
                    <a:pt x="463531" y="207762"/>
                    <a:pt x="472631" y="195998"/>
                    <a:pt x="478776" y="187606"/>
                  </a:cubicBezTo>
                  <a:cubicBezTo>
                    <a:pt x="502264" y="157926"/>
                    <a:pt x="498862" y="150963"/>
                    <a:pt x="522899" y="180015"/>
                  </a:cubicBezTo>
                  <a:cubicBezTo>
                    <a:pt x="530750" y="188997"/>
                    <a:pt x="541508" y="201303"/>
                    <a:pt x="556061" y="215966"/>
                  </a:cubicBezTo>
                  <a:cubicBezTo>
                    <a:pt x="565907" y="224909"/>
                    <a:pt x="584264" y="196934"/>
                    <a:pt x="591807" y="187912"/>
                  </a:cubicBezTo>
                  <a:cubicBezTo>
                    <a:pt x="598833" y="132583"/>
                    <a:pt x="615264" y="70441"/>
                    <a:pt x="618423" y="13383"/>
                  </a:cubicBezTo>
                  <a:close/>
                </a:path>
              </a:pathLst>
            </a:custGeom>
            <a:solidFill>
              <a:srgbClr val="FFFFFF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2" name="Graphic 31">
              <a:extLst>
                <a:ext uri="{FF2B5EF4-FFF2-40B4-BE49-F238E27FC236}">
                  <a16:creationId xmlns:a16="http://schemas.microsoft.com/office/drawing/2014/main" id="{175FBE88-2BF8-4548-BC52-8560B5456A12}"/>
                </a:ext>
              </a:extLst>
            </p:cNvPr>
            <p:cNvGrpSpPr/>
            <p:nvPr/>
          </p:nvGrpSpPr>
          <p:grpSpPr>
            <a:xfrm>
              <a:off x="13349166" y="-2553722"/>
              <a:ext cx="756272" cy="448108"/>
              <a:chOff x="13349166" y="-2553722"/>
              <a:chExt cx="756272" cy="448108"/>
            </a:xfrm>
            <a:solidFill>
              <a:srgbClr val="FFFFFF"/>
            </a:solidFill>
          </p:grpSpPr>
          <p:sp>
            <p:nvSpPr>
              <p:cNvPr id="62" name="Graphic 31">
                <a:extLst>
                  <a:ext uri="{FF2B5EF4-FFF2-40B4-BE49-F238E27FC236}">
                    <a16:creationId xmlns:a16="http://schemas.microsoft.com/office/drawing/2014/main" id="{5B68544C-08F0-46DF-8896-C2A62F135A51}"/>
                  </a:ext>
                </a:extLst>
              </p:cNvPr>
              <p:cNvSpPr/>
              <p:nvPr/>
            </p:nvSpPr>
            <p:spPr>
              <a:xfrm>
                <a:off x="13349166" y="-2413912"/>
                <a:ext cx="174483" cy="171977"/>
              </a:xfrm>
              <a:custGeom>
                <a:avLst/>
                <a:gdLst>
                  <a:gd name="connsiteX0" fmla="*/ 104229 w 174483"/>
                  <a:gd name="connsiteY0" fmla="*/ 157549 h 171977"/>
                  <a:gd name="connsiteX1" fmla="*/ 113250 w 174483"/>
                  <a:gd name="connsiteY1" fmla="*/ 166963 h 171977"/>
                  <a:gd name="connsiteX2" fmla="*/ 166002 w 174483"/>
                  <a:gd name="connsiteY2" fmla="*/ 171803 h 171977"/>
                  <a:gd name="connsiteX3" fmla="*/ 173624 w 174483"/>
                  <a:gd name="connsiteY3" fmla="*/ 161588 h 171977"/>
                  <a:gd name="connsiteX4" fmla="*/ 132951 w 174483"/>
                  <a:gd name="connsiteY4" fmla="*/ 57059 h 171977"/>
                  <a:gd name="connsiteX5" fmla="*/ 8713 w 174483"/>
                  <a:gd name="connsiteY5" fmla="*/ 237 h 171977"/>
                  <a:gd name="connsiteX6" fmla="*/ 894 w 174483"/>
                  <a:gd name="connsiteY6" fmla="*/ 3380 h 171977"/>
                  <a:gd name="connsiteX7" fmla="*/ 15448 w 174483"/>
                  <a:gd name="connsiteY7" fmla="*/ 26373 h 171977"/>
                  <a:gd name="connsiteX8" fmla="*/ 12187 w 174483"/>
                  <a:gd name="connsiteY8" fmla="*/ 35897 h 171977"/>
                  <a:gd name="connsiteX9" fmla="*/ 104229 w 174483"/>
                  <a:gd name="connsiteY9" fmla="*/ 157549 h 17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4483" h="171977">
                    <a:moveTo>
                      <a:pt x="104229" y="157549"/>
                    </a:moveTo>
                    <a:cubicBezTo>
                      <a:pt x="105376" y="158413"/>
                      <a:pt x="109659" y="167010"/>
                      <a:pt x="113250" y="166963"/>
                    </a:cubicBezTo>
                    <a:cubicBezTo>
                      <a:pt x="131340" y="166743"/>
                      <a:pt x="149107" y="168369"/>
                      <a:pt x="166002" y="171803"/>
                    </a:cubicBezTo>
                    <a:cubicBezTo>
                      <a:pt x="171581" y="173131"/>
                      <a:pt x="176532" y="166609"/>
                      <a:pt x="173624" y="161588"/>
                    </a:cubicBezTo>
                    <a:cubicBezTo>
                      <a:pt x="155558" y="129857"/>
                      <a:pt x="146867" y="92255"/>
                      <a:pt x="132951" y="57059"/>
                    </a:cubicBezTo>
                    <a:cubicBezTo>
                      <a:pt x="97400" y="26609"/>
                      <a:pt x="52232" y="11749"/>
                      <a:pt x="8713" y="237"/>
                    </a:cubicBezTo>
                    <a:cubicBezTo>
                      <a:pt x="5688" y="-565"/>
                      <a:pt x="2513" y="716"/>
                      <a:pt x="894" y="3380"/>
                    </a:cubicBezTo>
                    <a:cubicBezTo>
                      <a:pt x="-3750" y="11741"/>
                      <a:pt x="10984" y="20055"/>
                      <a:pt x="15448" y="26373"/>
                    </a:cubicBezTo>
                    <a:cubicBezTo>
                      <a:pt x="11920" y="28023"/>
                      <a:pt x="10403" y="32424"/>
                      <a:pt x="12187" y="35897"/>
                    </a:cubicBezTo>
                    <a:cubicBezTo>
                      <a:pt x="33671" y="78684"/>
                      <a:pt x="58039" y="127177"/>
                      <a:pt x="104229" y="157549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Graphic 31">
                <a:extLst>
                  <a:ext uri="{FF2B5EF4-FFF2-40B4-BE49-F238E27FC236}">
                    <a16:creationId xmlns:a16="http://schemas.microsoft.com/office/drawing/2014/main" id="{65BF38D8-C209-4656-8FA0-103AF4891DC0}"/>
                  </a:ext>
                </a:extLst>
              </p:cNvPr>
              <p:cNvSpPr/>
              <p:nvPr/>
            </p:nvSpPr>
            <p:spPr>
              <a:xfrm>
                <a:off x="13372011" y="-2234551"/>
                <a:ext cx="306694" cy="128269"/>
              </a:xfrm>
              <a:custGeom>
                <a:avLst/>
                <a:gdLst>
                  <a:gd name="connsiteX0" fmla="*/ 269060 w 306694"/>
                  <a:gd name="connsiteY0" fmla="*/ 67738 h 128269"/>
                  <a:gd name="connsiteX1" fmla="*/ 269060 w 306694"/>
                  <a:gd name="connsiteY1" fmla="*/ 67738 h 128269"/>
                  <a:gd name="connsiteX2" fmla="*/ 26747 w 306694"/>
                  <a:gd name="connsiteY2" fmla="*/ 6555 h 128269"/>
                  <a:gd name="connsiteX3" fmla="*/ 8100 w 306694"/>
                  <a:gd name="connsiteY3" fmla="*/ 11183 h 128269"/>
                  <a:gd name="connsiteX4" fmla="*/ 5860 w 306694"/>
                  <a:gd name="connsiteY4" fmla="*/ 25690 h 128269"/>
                  <a:gd name="connsiteX5" fmla="*/ 124321 w 306694"/>
                  <a:gd name="connsiteY5" fmla="*/ 77294 h 128269"/>
                  <a:gd name="connsiteX6" fmla="*/ 156956 w 306694"/>
                  <a:gd name="connsiteY6" fmla="*/ 113811 h 128269"/>
                  <a:gd name="connsiteX7" fmla="*/ 163337 w 306694"/>
                  <a:gd name="connsiteY7" fmla="*/ 120026 h 128269"/>
                  <a:gd name="connsiteX8" fmla="*/ 299856 w 306694"/>
                  <a:gd name="connsiteY8" fmla="*/ 128269 h 128269"/>
                  <a:gd name="connsiteX9" fmla="*/ 269060 w 306694"/>
                  <a:gd name="connsiteY9" fmla="*/ 67738 h 12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6694" h="128269">
                    <a:moveTo>
                      <a:pt x="269060" y="67738"/>
                    </a:moveTo>
                    <a:cubicBezTo>
                      <a:pt x="269060" y="67738"/>
                      <a:pt x="269060" y="67738"/>
                      <a:pt x="269060" y="67738"/>
                    </a:cubicBezTo>
                    <a:cubicBezTo>
                      <a:pt x="216984" y="11726"/>
                      <a:pt x="107246" y="-12831"/>
                      <a:pt x="26747" y="6555"/>
                    </a:cubicBezTo>
                    <a:cubicBezTo>
                      <a:pt x="23533" y="7270"/>
                      <a:pt x="12516" y="10460"/>
                      <a:pt x="8100" y="11183"/>
                    </a:cubicBezTo>
                    <a:cubicBezTo>
                      <a:pt x="-921" y="11836"/>
                      <a:pt x="-3428" y="23222"/>
                      <a:pt x="5860" y="25690"/>
                    </a:cubicBezTo>
                    <a:cubicBezTo>
                      <a:pt x="54337" y="34074"/>
                      <a:pt x="94194" y="51433"/>
                      <a:pt x="124321" y="77294"/>
                    </a:cubicBezTo>
                    <a:cubicBezTo>
                      <a:pt x="135213" y="87486"/>
                      <a:pt x="155180" y="100279"/>
                      <a:pt x="156956" y="113811"/>
                    </a:cubicBezTo>
                    <a:cubicBezTo>
                      <a:pt x="157342" y="117135"/>
                      <a:pt x="160005" y="119728"/>
                      <a:pt x="163337" y="120026"/>
                    </a:cubicBezTo>
                    <a:cubicBezTo>
                      <a:pt x="178896" y="121394"/>
                      <a:pt x="272557" y="127279"/>
                      <a:pt x="299856" y="128269"/>
                    </a:cubicBezTo>
                    <a:cubicBezTo>
                      <a:pt x="325317" y="125071"/>
                      <a:pt x="271677" y="70017"/>
                      <a:pt x="269060" y="677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Graphic 31">
                <a:extLst>
                  <a:ext uri="{FF2B5EF4-FFF2-40B4-BE49-F238E27FC236}">
                    <a16:creationId xmlns:a16="http://schemas.microsoft.com/office/drawing/2014/main" id="{FFE54856-41D1-4995-A8C7-4F31EEC7A118}"/>
                  </a:ext>
                </a:extLst>
              </p:cNvPr>
              <p:cNvSpPr/>
              <p:nvPr/>
            </p:nvSpPr>
            <p:spPr>
              <a:xfrm>
                <a:off x="13608505" y="-2553722"/>
                <a:ext cx="136170" cy="323945"/>
              </a:xfrm>
              <a:custGeom>
                <a:avLst/>
                <a:gdLst>
                  <a:gd name="connsiteX0" fmla="*/ 130848 w 136170"/>
                  <a:gd name="connsiteY0" fmla="*/ 150042 h 323945"/>
                  <a:gd name="connsiteX1" fmla="*/ 107658 w 136170"/>
                  <a:gd name="connsiteY1" fmla="*/ 106532 h 323945"/>
                  <a:gd name="connsiteX2" fmla="*/ 24079 w 136170"/>
                  <a:gd name="connsiteY2" fmla="*/ 6160 h 323945"/>
                  <a:gd name="connsiteX3" fmla="*/ 9730 w 136170"/>
                  <a:gd name="connsiteY3" fmla="*/ 5398 h 323945"/>
                  <a:gd name="connsiteX4" fmla="*/ 12512 w 136170"/>
                  <a:gd name="connsiteY4" fmla="*/ 192562 h 323945"/>
                  <a:gd name="connsiteX5" fmla="*/ 15333 w 136170"/>
                  <a:gd name="connsiteY5" fmla="*/ 200704 h 323945"/>
                  <a:gd name="connsiteX6" fmla="*/ 81027 w 136170"/>
                  <a:gd name="connsiteY6" fmla="*/ 319613 h 323945"/>
                  <a:gd name="connsiteX7" fmla="*/ 94574 w 136170"/>
                  <a:gd name="connsiteY7" fmla="*/ 317837 h 323945"/>
                  <a:gd name="connsiteX8" fmla="*/ 135586 w 136170"/>
                  <a:gd name="connsiteY8" fmla="*/ 159590 h 323945"/>
                  <a:gd name="connsiteX9" fmla="*/ 130848 w 136170"/>
                  <a:gd name="connsiteY9" fmla="*/ 150042 h 32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170" h="323945">
                    <a:moveTo>
                      <a:pt x="130848" y="150042"/>
                    </a:moveTo>
                    <a:cubicBezTo>
                      <a:pt x="121269" y="136958"/>
                      <a:pt x="115587" y="121006"/>
                      <a:pt x="107658" y="106532"/>
                    </a:cubicBezTo>
                    <a:cubicBezTo>
                      <a:pt x="84972" y="67540"/>
                      <a:pt x="59347" y="28689"/>
                      <a:pt x="24079" y="6160"/>
                    </a:cubicBezTo>
                    <a:cubicBezTo>
                      <a:pt x="22971" y="-1290"/>
                      <a:pt x="11278" y="-2500"/>
                      <a:pt x="9730" y="5398"/>
                    </a:cubicBezTo>
                    <a:cubicBezTo>
                      <a:pt x="-4124" y="69253"/>
                      <a:pt x="-3173" y="133925"/>
                      <a:pt x="12512" y="192562"/>
                    </a:cubicBezTo>
                    <a:cubicBezTo>
                      <a:pt x="13455" y="195234"/>
                      <a:pt x="13793" y="198291"/>
                      <a:pt x="15333" y="200704"/>
                    </a:cubicBezTo>
                    <a:cubicBezTo>
                      <a:pt x="41697" y="237315"/>
                      <a:pt x="63991" y="276550"/>
                      <a:pt x="81027" y="319613"/>
                    </a:cubicBezTo>
                    <a:cubicBezTo>
                      <a:pt x="83463" y="326253"/>
                      <a:pt x="93961" y="324948"/>
                      <a:pt x="94574" y="317837"/>
                    </a:cubicBezTo>
                    <a:cubicBezTo>
                      <a:pt x="101269" y="261549"/>
                      <a:pt x="115069" y="208310"/>
                      <a:pt x="135586" y="159590"/>
                    </a:cubicBezTo>
                    <a:cubicBezTo>
                      <a:pt x="137338" y="155763"/>
                      <a:pt x="134973" y="150930"/>
                      <a:pt x="130848" y="150042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Graphic 31">
                <a:extLst>
                  <a:ext uri="{FF2B5EF4-FFF2-40B4-BE49-F238E27FC236}">
                    <a16:creationId xmlns:a16="http://schemas.microsoft.com/office/drawing/2014/main" id="{859877DC-480F-4D96-A93C-A4D28FF3DF39}"/>
                  </a:ext>
                </a:extLst>
              </p:cNvPr>
              <p:cNvSpPr/>
              <p:nvPr/>
            </p:nvSpPr>
            <p:spPr>
              <a:xfrm>
                <a:off x="13780728" y="-2466363"/>
                <a:ext cx="324710" cy="360749"/>
              </a:xfrm>
              <a:custGeom>
                <a:avLst/>
                <a:gdLst>
                  <a:gd name="connsiteX0" fmla="*/ 322959 w 324710"/>
                  <a:gd name="connsiteY0" fmla="*/ 2403 h 360749"/>
                  <a:gd name="connsiteX1" fmla="*/ 316122 w 324710"/>
                  <a:gd name="connsiteY1" fmla="*/ 172 h 360749"/>
                  <a:gd name="connsiteX2" fmla="*/ 302080 w 324710"/>
                  <a:gd name="connsiteY2" fmla="*/ 3778 h 360749"/>
                  <a:gd name="connsiteX3" fmla="*/ 134521 w 324710"/>
                  <a:gd name="connsiteY3" fmla="*/ 100920 h 360749"/>
                  <a:gd name="connsiteX4" fmla="*/ 132069 w 324710"/>
                  <a:gd name="connsiteY4" fmla="*/ 105046 h 360749"/>
                  <a:gd name="connsiteX5" fmla="*/ 3416 w 324710"/>
                  <a:gd name="connsiteY5" fmla="*/ 346455 h 360749"/>
                  <a:gd name="connsiteX6" fmla="*/ 406 w 324710"/>
                  <a:gd name="connsiteY6" fmla="*/ 355382 h 360749"/>
                  <a:gd name="connsiteX7" fmla="*/ 7824 w 324710"/>
                  <a:gd name="connsiteY7" fmla="*/ 360749 h 360749"/>
                  <a:gd name="connsiteX8" fmla="*/ 8154 w 324710"/>
                  <a:gd name="connsiteY8" fmla="*/ 360742 h 360749"/>
                  <a:gd name="connsiteX9" fmla="*/ 29536 w 324710"/>
                  <a:gd name="connsiteY9" fmla="*/ 359838 h 360749"/>
                  <a:gd name="connsiteX10" fmla="*/ 99285 w 324710"/>
                  <a:gd name="connsiteY10" fmla="*/ 357378 h 360749"/>
                  <a:gd name="connsiteX11" fmla="*/ 106027 w 324710"/>
                  <a:gd name="connsiteY11" fmla="*/ 351846 h 360749"/>
                  <a:gd name="connsiteX12" fmla="*/ 229101 w 324710"/>
                  <a:gd name="connsiteY12" fmla="*/ 200632 h 360749"/>
                  <a:gd name="connsiteX13" fmla="*/ 231569 w 324710"/>
                  <a:gd name="connsiteY13" fmla="*/ 198251 h 360749"/>
                  <a:gd name="connsiteX14" fmla="*/ 324287 w 324710"/>
                  <a:gd name="connsiteY14" fmla="*/ 9475 h 360749"/>
                  <a:gd name="connsiteX15" fmla="*/ 322959 w 324710"/>
                  <a:gd name="connsiteY15" fmla="*/ 2403 h 360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4710" h="360749">
                    <a:moveTo>
                      <a:pt x="322959" y="2403"/>
                    </a:moveTo>
                    <a:cubicBezTo>
                      <a:pt x="321262" y="462"/>
                      <a:pt x="318637" y="-394"/>
                      <a:pt x="316122" y="172"/>
                    </a:cubicBezTo>
                    <a:cubicBezTo>
                      <a:pt x="314464" y="541"/>
                      <a:pt x="303706" y="3362"/>
                      <a:pt x="302080" y="3778"/>
                    </a:cubicBezTo>
                    <a:cubicBezTo>
                      <a:pt x="234846" y="21066"/>
                      <a:pt x="171438" y="41490"/>
                      <a:pt x="134521" y="100920"/>
                    </a:cubicBezTo>
                    <a:cubicBezTo>
                      <a:pt x="134411" y="101109"/>
                      <a:pt x="132360" y="103702"/>
                      <a:pt x="132069" y="105046"/>
                    </a:cubicBezTo>
                    <a:cubicBezTo>
                      <a:pt x="112793" y="192539"/>
                      <a:pt x="68874" y="301900"/>
                      <a:pt x="3416" y="346455"/>
                    </a:cubicBezTo>
                    <a:cubicBezTo>
                      <a:pt x="508" y="348444"/>
                      <a:pt x="-702" y="352035"/>
                      <a:pt x="406" y="355382"/>
                    </a:cubicBezTo>
                    <a:cubicBezTo>
                      <a:pt x="1483" y="358628"/>
                      <a:pt x="4437" y="360749"/>
                      <a:pt x="7824" y="360749"/>
                    </a:cubicBezTo>
                    <a:cubicBezTo>
                      <a:pt x="7934" y="360749"/>
                      <a:pt x="8045" y="360749"/>
                      <a:pt x="8154" y="360742"/>
                    </a:cubicBezTo>
                    <a:cubicBezTo>
                      <a:pt x="15274" y="360451"/>
                      <a:pt x="22401" y="360144"/>
                      <a:pt x="29536" y="359838"/>
                    </a:cubicBezTo>
                    <a:cubicBezTo>
                      <a:pt x="52403" y="358856"/>
                      <a:pt x="76056" y="357842"/>
                      <a:pt x="99285" y="357378"/>
                    </a:cubicBezTo>
                    <a:cubicBezTo>
                      <a:pt x="102546" y="357316"/>
                      <a:pt x="105328" y="355029"/>
                      <a:pt x="106027" y="351846"/>
                    </a:cubicBezTo>
                    <a:cubicBezTo>
                      <a:pt x="119088" y="292368"/>
                      <a:pt x="162802" y="238658"/>
                      <a:pt x="229101" y="200632"/>
                    </a:cubicBezTo>
                    <a:cubicBezTo>
                      <a:pt x="230107" y="200051"/>
                      <a:pt x="230956" y="199234"/>
                      <a:pt x="231569" y="198251"/>
                    </a:cubicBezTo>
                    <a:cubicBezTo>
                      <a:pt x="269351" y="137767"/>
                      <a:pt x="300547" y="74250"/>
                      <a:pt x="324287" y="9475"/>
                    </a:cubicBezTo>
                    <a:cubicBezTo>
                      <a:pt x="325167" y="7055"/>
                      <a:pt x="324656" y="4344"/>
                      <a:pt x="322959" y="24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3" name="Graphic 31">
              <a:extLst>
                <a:ext uri="{FF2B5EF4-FFF2-40B4-BE49-F238E27FC236}">
                  <a16:creationId xmlns:a16="http://schemas.microsoft.com/office/drawing/2014/main" id="{BBA8B383-946B-4943-9436-0E60745CB0BD}"/>
                </a:ext>
              </a:extLst>
            </p:cNvPr>
            <p:cNvGrpSpPr/>
            <p:nvPr/>
          </p:nvGrpSpPr>
          <p:grpSpPr>
            <a:xfrm>
              <a:off x="13475039" y="-2580089"/>
              <a:ext cx="639980" cy="475349"/>
              <a:chOff x="13475039" y="-2580089"/>
              <a:chExt cx="639980" cy="475349"/>
            </a:xfrm>
            <a:solidFill>
              <a:srgbClr val="FFFFFF"/>
            </a:solidFill>
          </p:grpSpPr>
          <p:sp>
            <p:nvSpPr>
              <p:cNvPr id="59" name="Graphic 31">
                <a:extLst>
                  <a:ext uri="{FF2B5EF4-FFF2-40B4-BE49-F238E27FC236}">
                    <a16:creationId xmlns:a16="http://schemas.microsoft.com/office/drawing/2014/main" id="{929E64C1-F70E-4B21-8C80-06F2402A52D4}"/>
                  </a:ext>
                </a:extLst>
              </p:cNvPr>
              <p:cNvSpPr/>
              <p:nvPr/>
            </p:nvSpPr>
            <p:spPr>
              <a:xfrm>
                <a:off x="13475039" y="-2467593"/>
                <a:ext cx="232151" cy="361836"/>
              </a:xfrm>
              <a:custGeom>
                <a:avLst/>
                <a:gdLst>
                  <a:gd name="connsiteX0" fmla="*/ 223899 w 232151"/>
                  <a:gd name="connsiteY0" fmla="*/ 303005 h 361836"/>
                  <a:gd name="connsiteX1" fmla="*/ 223349 w 232151"/>
                  <a:gd name="connsiteY1" fmla="*/ 290283 h 361836"/>
                  <a:gd name="connsiteX2" fmla="*/ 113194 w 232151"/>
                  <a:gd name="connsiteY2" fmla="*/ 90372 h 361836"/>
                  <a:gd name="connsiteX3" fmla="*/ 20130 w 232151"/>
                  <a:gd name="connsiteY3" fmla="*/ 3697 h 361836"/>
                  <a:gd name="connsiteX4" fmla="*/ 4846 w 232151"/>
                  <a:gd name="connsiteY4" fmla="*/ 192 h 361836"/>
                  <a:gd name="connsiteX5" fmla="*/ 6 w 232151"/>
                  <a:gd name="connsiteY5" fmla="*/ 7170 h 361836"/>
                  <a:gd name="connsiteX6" fmla="*/ 37049 w 232151"/>
                  <a:gd name="connsiteY6" fmla="*/ 178289 h 361836"/>
                  <a:gd name="connsiteX7" fmla="*/ 50486 w 232151"/>
                  <a:gd name="connsiteY7" fmla="*/ 222805 h 361836"/>
                  <a:gd name="connsiteX8" fmla="*/ 55728 w 232151"/>
                  <a:gd name="connsiteY8" fmla="*/ 229209 h 361836"/>
                  <a:gd name="connsiteX9" fmla="*/ 138112 w 232151"/>
                  <a:gd name="connsiteY9" fmla="*/ 272594 h 361836"/>
                  <a:gd name="connsiteX10" fmla="*/ 205268 w 232151"/>
                  <a:gd name="connsiteY10" fmla="*/ 357839 h 361836"/>
                  <a:gd name="connsiteX11" fmla="*/ 211397 w 232151"/>
                  <a:gd name="connsiteY11" fmla="*/ 361823 h 361836"/>
                  <a:gd name="connsiteX12" fmla="*/ 231019 w 232151"/>
                  <a:gd name="connsiteY12" fmla="*/ 359026 h 361836"/>
                  <a:gd name="connsiteX13" fmla="*/ 231459 w 232151"/>
                  <a:gd name="connsiteY13" fmla="*/ 352142 h 361836"/>
                  <a:gd name="connsiteX14" fmla="*/ 223899 w 232151"/>
                  <a:gd name="connsiteY14" fmla="*/ 303005 h 361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151" h="361836">
                    <a:moveTo>
                      <a:pt x="223899" y="303005"/>
                    </a:moveTo>
                    <a:cubicBezTo>
                      <a:pt x="223868" y="299477"/>
                      <a:pt x="223593" y="290974"/>
                      <a:pt x="223349" y="290283"/>
                    </a:cubicBezTo>
                    <a:cubicBezTo>
                      <a:pt x="194494" y="208582"/>
                      <a:pt x="158441" y="143171"/>
                      <a:pt x="113194" y="90372"/>
                    </a:cubicBezTo>
                    <a:cubicBezTo>
                      <a:pt x="80363" y="51286"/>
                      <a:pt x="50793" y="23743"/>
                      <a:pt x="20130" y="3697"/>
                    </a:cubicBezTo>
                    <a:cubicBezTo>
                      <a:pt x="17985" y="2290"/>
                      <a:pt x="7840" y="-798"/>
                      <a:pt x="4846" y="192"/>
                    </a:cubicBezTo>
                    <a:cubicBezTo>
                      <a:pt x="1852" y="1174"/>
                      <a:pt x="-120" y="4027"/>
                      <a:pt x="6" y="7170"/>
                    </a:cubicBezTo>
                    <a:cubicBezTo>
                      <a:pt x="2347" y="65422"/>
                      <a:pt x="18881" y="121420"/>
                      <a:pt x="37049" y="178289"/>
                    </a:cubicBezTo>
                    <a:cubicBezTo>
                      <a:pt x="41433" y="193337"/>
                      <a:pt x="49559" y="207262"/>
                      <a:pt x="50486" y="222805"/>
                    </a:cubicBezTo>
                    <a:cubicBezTo>
                      <a:pt x="50667" y="225846"/>
                      <a:pt x="52781" y="228431"/>
                      <a:pt x="55728" y="229209"/>
                    </a:cubicBezTo>
                    <a:cubicBezTo>
                      <a:pt x="83569" y="236525"/>
                      <a:pt x="111285" y="251118"/>
                      <a:pt x="138112" y="272594"/>
                    </a:cubicBezTo>
                    <a:cubicBezTo>
                      <a:pt x="166009" y="293890"/>
                      <a:pt x="187233" y="320536"/>
                      <a:pt x="205268" y="357839"/>
                    </a:cubicBezTo>
                    <a:cubicBezTo>
                      <a:pt x="206407" y="360204"/>
                      <a:pt x="208773" y="361744"/>
                      <a:pt x="211397" y="361823"/>
                    </a:cubicBezTo>
                    <a:cubicBezTo>
                      <a:pt x="215900" y="361965"/>
                      <a:pt x="229714" y="361029"/>
                      <a:pt x="231019" y="359026"/>
                    </a:cubicBezTo>
                    <a:cubicBezTo>
                      <a:pt x="232355" y="356967"/>
                      <a:pt x="232520" y="354358"/>
                      <a:pt x="231459" y="352142"/>
                    </a:cubicBezTo>
                    <a:cubicBezTo>
                      <a:pt x="224198" y="337039"/>
                      <a:pt x="224057" y="320505"/>
                      <a:pt x="223899" y="30300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Graphic 31">
                <a:extLst>
                  <a:ext uri="{FF2B5EF4-FFF2-40B4-BE49-F238E27FC236}">
                    <a16:creationId xmlns:a16="http://schemas.microsoft.com/office/drawing/2014/main" id="{50046545-2106-485D-8A12-853F26E9534F}"/>
                  </a:ext>
                </a:extLst>
              </p:cNvPr>
              <p:cNvSpPr/>
              <p:nvPr/>
            </p:nvSpPr>
            <p:spPr>
              <a:xfrm>
                <a:off x="13711007" y="-2580089"/>
                <a:ext cx="211353" cy="475349"/>
              </a:xfrm>
              <a:custGeom>
                <a:avLst/>
                <a:gdLst>
                  <a:gd name="connsiteX0" fmla="*/ 207510 w 211353"/>
                  <a:gd name="connsiteY0" fmla="*/ 773 h 475349"/>
                  <a:gd name="connsiteX1" fmla="*/ 200171 w 211353"/>
                  <a:gd name="connsiteY1" fmla="*/ 1330 h 475349"/>
                  <a:gd name="connsiteX2" fmla="*/ 125880 w 211353"/>
                  <a:gd name="connsiteY2" fmla="*/ 65830 h 475349"/>
                  <a:gd name="connsiteX3" fmla="*/ 24809 w 211353"/>
                  <a:gd name="connsiteY3" fmla="*/ 253804 h 475349"/>
                  <a:gd name="connsiteX4" fmla="*/ 661 w 211353"/>
                  <a:gd name="connsiteY4" fmla="*/ 465141 h 475349"/>
                  <a:gd name="connsiteX5" fmla="*/ 9156 w 211353"/>
                  <a:gd name="connsiteY5" fmla="*/ 475262 h 475349"/>
                  <a:gd name="connsiteX6" fmla="*/ 56383 w 211353"/>
                  <a:gd name="connsiteY6" fmla="*/ 475183 h 475349"/>
                  <a:gd name="connsiteX7" fmla="*/ 95642 w 211353"/>
                  <a:gd name="connsiteY7" fmla="*/ 421552 h 475349"/>
                  <a:gd name="connsiteX8" fmla="*/ 173123 w 211353"/>
                  <a:gd name="connsiteY8" fmla="*/ 270864 h 475349"/>
                  <a:gd name="connsiteX9" fmla="*/ 211353 w 211353"/>
                  <a:gd name="connsiteY9" fmla="*/ 7059 h 475349"/>
                  <a:gd name="connsiteX10" fmla="*/ 207510 w 211353"/>
                  <a:gd name="connsiteY10" fmla="*/ 773 h 475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353" h="475349">
                    <a:moveTo>
                      <a:pt x="207510" y="773"/>
                    </a:moveTo>
                    <a:cubicBezTo>
                      <a:pt x="205161" y="-430"/>
                      <a:pt x="202324" y="-217"/>
                      <a:pt x="200171" y="1330"/>
                    </a:cubicBezTo>
                    <a:cubicBezTo>
                      <a:pt x="170561" y="22705"/>
                      <a:pt x="146272" y="43780"/>
                      <a:pt x="125880" y="65830"/>
                    </a:cubicBezTo>
                    <a:cubicBezTo>
                      <a:pt x="80311" y="115981"/>
                      <a:pt x="46301" y="179223"/>
                      <a:pt x="24809" y="253804"/>
                    </a:cubicBezTo>
                    <a:cubicBezTo>
                      <a:pt x="5832" y="319647"/>
                      <a:pt x="-2522" y="392728"/>
                      <a:pt x="661" y="465141"/>
                    </a:cubicBezTo>
                    <a:cubicBezTo>
                      <a:pt x="724" y="466626"/>
                      <a:pt x="5965" y="475168"/>
                      <a:pt x="9156" y="475262"/>
                    </a:cubicBezTo>
                    <a:cubicBezTo>
                      <a:pt x="16063" y="475451"/>
                      <a:pt x="51974" y="475293"/>
                      <a:pt x="56383" y="475183"/>
                    </a:cubicBezTo>
                    <a:cubicBezTo>
                      <a:pt x="58410" y="475136"/>
                      <a:pt x="95611" y="421591"/>
                      <a:pt x="95642" y="421552"/>
                    </a:cubicBezTo>
                    <a:cubicBezTo>
                      <a:pt x="130729" y="375920"/>
                      <a:pt x="155639" y="324119"/>
                      <a:pt x="173123" y="270864"/>
                    </a:cubicBezTo>
                    <a:cubicBezTo>
                      <a:pt x="203196" y="179246"/>
                      <a:pt x="211290" y="83314"/>
                      <a:pt x="211353" y="7059"/>
                    </a:cubicBezTo>
                    <a:cubicBezTo>
                      <a:pt x="211353" y="4403"/>
                      <a:pt x="209868" y="1975"/>
                      <a:pt x="207510" y="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Graphic 31">
                <a:extLst>
                  <a:ext uri="{FF2B5EF4-FFF2-40B4-BE49-F238E27FC236}">
                    <a16:creationId xmlns:a16="http://schemas.microsoft.com/office/drawing/2014/main" id="{ED40A73E-8611-400A-B95B-FDF0C11C5D10}"/>
                  </a:ext>
                </a:extLst>
              </p:cNvPr>
              <p:cNvSpPr/>
              <p:nvPr/>
            </p:nvSpPr>
            <p:spPr>
              <a:xfrm>
                <a:off x="13894695" y="-2295837"/>
                <a:ext cx="220323" cy="186295"/>
              </a:xfrm>
              <a:custGeom>
                <a:avLst/>
                <a:gdLst>
                  <a:gd name="connsiteX0" fmla="*/ 219231 w 220323"/>
                  <a:gd name="connsiteY0" fmla="*/ 3280 h 186295"/>
                  <a:gd name="connsiteX1" fmla="*/ 210775 w 220323"/>
                  <a:gd name="connsiteY1" fmla="*/ 458 h 186295"/>
                  <a:gd name="connsiteX2" fmla="*/ 194218 w 220323"/>
                  <a:gd name="connsiteY2" fmla="*/ 6894 h 186295"/>
                  <a:gd name="connsiteX3" fmla="*/ 194132 w 220323"/>
                  <a:gd name="connsiteY3" fmla="*/ 6926 h 186295"/>
                  <a:gd name="connsiteX4" fmla="*/ 358 w 220323"/>
                  <a:gd name="connsiteY4" fmla="*/ 177023 h 186295"/>
                  <a:gd name="connsiteX5" fmla="*/ 1388 w 220323"/>
                  <a:gd name="connsiteY5" fmla="*/ 183443 h 186295"/>
                  <a:gd name="connsiteX6" fmla="*/ 7046 w 220323"/>
                  <a:gd name="connsiteY6" fmla="*/ 186295 h 186295"/>
                  <a:gd name="connsiteX7" fmla="*/ 7226 w 220323"/>
                  <a:gd name="connsiteY7" fmla="*/ 186295 h 186295"/>
                  <a:gd name="connsiteX8" fmla="*/ 79710 w 220323"/>
                  <a:gd name="connsiteY8" fmla="*/ 183231 h 186295"/>
                  <a:gd name="connsiteX9" fmla="*/ 89234 w 220323"/>
                  <a:gd name="connsiteY9" fmla="*/ 182555 h 186295"/>
                  <a:gd name="connsiteX10" fmla="*/ 89760 w 220323"/>
                  <a:gd name="connsiteY10" fmla="*/ 182539 h 186295"/>
                  <a:gd name="connsiteX11" fmla="*/ 132123 w 220323"/>
                  <a:gd name="connsiteY11" fmla="*/ 177966 h 186295"/>
                  <a:gd name="connsiteX12" fmla="*/ 138048 w 220323"/>
                  <a:gd name="connsiteY12" fmla="*/ 170170 h 186295"/>
                  <a:gd name="connsiteX13" fmla="*/ 165363 w 220323"/>
                  <a:gd name="connsiteY13" fmla="*/ 81507 h 186295"/>
                  <a:gd name="connsiteX14" fmla="*/ 218162 w 220323"/>
                  <a:gd name="connsiteY14" fmla="*/ 12136 h 186295"/>
                  <a:gd name="connsiteX15" fmla="*/ 219231 w 220323"/>
                  <a:gd name="connsiteY15" fmla="*/ 3280 h 186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0323" h="186295">
                    <a:moveTo>
                      <a:pt x="219231" y="3280"/>
                    </a:moveTo>
                    <a:cubicBezTo>
                      <a:pt x="217439" y="451"/>
                      <a:pt x="213911" y="-728"/>
                      <a:pt x="210775" y="458"/>
                    </a:cubicBezTo>
                    <a:cubicBezTo>
                      <a:pt x="204984" y="2651"/>
                      <a:pt x="199405" y="4820"/>
                      <a:pt x="194218" y="6894"/>
                    </a:cubicBezTo>
                    <a:cubicBezTo>
                      <a:pt x="194187" y="6902"/>
                      <a:pt x="194163" y="6918"/>
                      <a:pt x="194132" y="6926"/>
                    </a:cubicBezTo>
                    <a:cubicBezTo>
                      <a:pt x="87018" y="51332"/>
                      <a:pt x="23634" y="106967"/>
                      <a:pt x="358" y="177023"/>
                    </a:cubicBezTo>
                    <a:cubicBezTo>
                      <a:pt x="-365" y="179199"/>
                      <a:pt x="20" y="181596"/>
                      <a:pt x="1388" y="183443"/>
                    </a:cubicBezTo>
                    <a:cubicBezTo>
                      <a:pt x="2716" y="185234"/>
                      <a:pt x="4821" y="186295"/>
                      <a:pt x="7046" y="186295"/>
                    </a:cubicBezTo>
                    <a:cubicBezTo>
                      <a:pt x="7108" y="186295"/>
                      <a:pt x="7171" y="186295"/>
                      <a:pt x="7226" y="186295"/>
                    </a:cubicBezTo>
                    <a:cubicBezTo>
                      <a:pt x="30392" y="185690"/>
                      <a:pt x="55200" y="184904"/>
                      <a:pt x="79710" y="183231"/>
                    </a:cubicBezTo>
                    <a:cubicBezTo>
                      <a:pt x="81627" y="183097"/>
                      <a:pt x="87497" y="182555"/>
                      <a:pt x="89234" y="182555"/>
                    </a:cubicBezTo>
                    <a:cubicBezTo>
                      <a:pt x="89407" y="182555"/>
                      <a:pt x="89579" y="182547"/>
                      <a:pt x="89760" y="182539"/>
                    </a:cubicBezTo>
                    <a:cubicBezTo>
                      <a:pt x="106380" y="181305"/>
                      <a:pt x="119841" y="179852"/>
                      <a:pt x="132123" y="177966"/>
                    </a:cubicBezTo>
                    <a:cubicBezTo>
                      <a:pt x="135880" y="177392"/>
                      <a:pt x="138496" y="173942"/>
                      <a:pt x="138048" y="170170"/>
                    </a:cubicBezTo>
                    <a:cubicBezTo>
                      <a:pt x="134756" y="142510"/>
                      <a:pt x="143942" y="112680"/>
                      <a:pt x="165363" y="81507"/>
                    </a:cubicBezTo>
                    <a:cubicBezTo>
                      <a:pt x="167501" y="78395"/>
                      <a:pt x="199177" y="30390"/>
                      <a:pt x="218162" y="12136"/>
                    </a:cubicBezTo>
                    <a:cubicBezTo>
                      <a:pt x="220575" y="9802"/>
                      <a:pt x="221022" y="6108"/>
                      <a:pt x="219231" y="32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4" name="Graphic 31">
              <a:extLst>
                <a:ext uri="{FF2B5EF4-FFF2-40B4-BE49-F238E27FC236}">
                  <a16:creationId xmlns:a16="http://schemas.microsoft.com/office/drawing/2014/main" id="{6F38714B-2BCF-4D99-90E8-EDCBC3918D78}"/>
                </a:ext>
              </a:extLst>
            </p:cNvPr>
            <p:cNvSpPr/>
            <p:nvPr/>
          </p:nvSpPr>
          <p:spPr>
            <a:xfrm>
              <a:off x="13319892" y="-2604323"/>
              <a:ext cx="860792" cy="1067743"/>
            </a:xfrm>
            <a:custGeom>
              <a:avLst/>
              <a:gdLst>
                <a:gd name="connsiteX0" fmla="*/ 854125 w 860792"/>
                <a:gd name="connsiteY0" fmla="*/ 271280 h 1067743"/>
                <a:gd name="connsiteX1" fmla="*/ 853999 w 860792"/>
                <a:gd name="connsiteY1" fmla="*/ 271248 h 1067743"/>
                <a:gd name="connsiteX2" fmla="*/ 832743 w 860792"/>
                <a:gd name="connsiteY2" fmla="*/ 274297 h 1067743"/>
                <a:gd name="connsiteX3" fmla="*/ 725448 w 860792"/>
                <a:gd name="connsiteY3" fmla="*/ 311655 h 1067743"/>
                <a:gd name="connsiteX4" fmla="*/ 725008 w 860792"/>
                <a:gd name="connsiteY4" fmla="*/ 311136 h 1067743"/>
                <a:gd name="connsiteX5" fmla="*/ 785720 w 860792"/>
                <a:gd name="connsiteY5" fmla="*/ 193351 h 1067743"/>
                <a:gd name="connsiteX6" fmla="*/ 801122 w 860792"/>
                <a:gd name="connsiteY6" fmla="*/ 132812 h 1067743"/>
                <a:gd name="connsiteX7" fmla="*/ 788612 w 860792"/>
                <a:gd name="connsiteY7" fmla="*/ 125174 h 1067743"/>
                <a:gd name="connsiteX8" fmla="*/ 788478 w 860792"/>
                <a:gd name="connsiteY8" fmla="*/ 125205 h 1067743"/>
                <a:gd name="connsiteX9" fmla="*/ 609564 w 860792"/>
                <a:gd name="connsiteY9" fmla="*/ 197492 h 1067743"/>
                <a:gd name="connsiteX10" fmla="*/ 608959 w 860792"/>
                <a:gd name="connsiteY10" fmla="*/ 197209 h 1067743"/>
                <a:gd name="connsiteX11" fmla="*/ 618829 w 860792"/>
                <a:gd name="connsiteY11" fmla="*/ 15097 h 1067743"/>
                <a:gd name="connsiteX12" fmla="*/ 618931 w 860792"/>
                <a:gd name="connsiteY12" fmla="*/ 14814 h 1067743"/>
                <a:gd name="connsiteX13" fmla="*/ 611498 w 860792"/>
                <a:gd name="connsiteY13" fmla="*/ 1078 h 1067743"/>
                <a:gd name="connsiteX14" fmla="*/ 611246 w 860792"/>
                <a:gd name="connsiteY14" fmla="*/ 1062 h 1067743"/>
                <a:gd name="connsiteX15" fmla="*/ 594972 w 860792"/>
                <a:gd name="connsiteY15" fmla="*/ 7215 h 1067743"/>
                <a:gd name="connsiteX16" fmla="*/ 594799 w 860792"/>
                <a:gd name="connsiteY16" fmla="*/ 7380 h 1067743"/>
                <a:gd name="connsiteX17" fmla="*/ 426580 w 860792"/>
                <a:gd name="connsiteY17" fmla="*/ 187551 h 1067743"/>
                <a:gd name="connsiteX18" fmla="*/ 425936 w 860792"/>
                <a:gd name="connsiteY18" fmla="*/ 187481 h 1067743"/>
                <a:gd name="connsiteX19" fmla="*/ 383400 w 860792"/>
                <a:gd name="connsiteY19" fmla="*/ 106071 h 1067743"/>
                <a:gd name="connsiteX20" fmla="*/ 308567 w 860792"/>
                <a:gd name="connsiteY20" fmla="*/ 32432 h 1067743"/>
                <a:gd name="connsiteX21" fmla="*/ 292222 w 860792"/>
                <a:gd name="connsiteY21" fmla="*/ 39536 h 1067743"/>
                <a:gd name="connsiteX22" fmla="*/ 292159 w 860792"/>
                <a:gd name="connsiteY22" fmla="*/ 39669 h 1067743"/>
                <a:gd name="connsiteX23" fmla="*/ 278431 w 860792"/>
                <a:gd name="connsiteY23" fmla="*/ 206898 h 1067743"/>
                <a:gd name="connsiteX24" fmla="*/ 277818 w 860792"/>
                <a:gd name="connsiteY24" fmla="*/ 207173 h 1067743"/>
                <a:gd name="connsiteX25" fmla="*/ 231078 w 860792"/>
                <a:gd name="connsiteY25" fmla="*/ 161070 h 1067743"/>
                <a:gd name="connsiteX26" fmla="*/ 157125 w 860792"/>
                <a:gd name="connsiteY26" fmla="*/ 113622 h 1067743"/>
                <a:gd name="connsiteX27" fmla="*/ 141629 w 860792"/>
                <a:gd name="connsiteY27" fmla="*/ 126981 h 1067743"/>
                <a:gd name="connsiteX28" fmla="*/ 141652 w 860792"/>
                <a:gd name="connsiteY28" fmla="*/ 127162 h 1067743"/>
                <a:gd name="connsiteX29" fmla="*/ 150241 w 860792"/>
                <a:gd name="connsiteY29" fmla="*/ 223785 h 1067743"/>
                <a:gd name="connsiteX30" fmla="*/ 149691 w 860792"/>
                <a:gd name="connsiteY30" fmla="*/ 224131 h 1067743"/>
                <a:gd name="connsiteX31" fmla="*/ 17384 w 860792"/>
                <a:gd name="connsiteY31" fmla="*/ 178923 h 1067743"/>
                <a:gd name="connsiteX32" fmla="*/ 17219 w 860792"/>
                <a:gd name="connsiteY32" fmla="*/ 178868 h 1067743"/>
                <a:gd name="connsiteX33" fmla="*/ 332 w 860792"/>
                <a:gd name="connsiteY33" fmla="*/ 183512 h 1067743"/>
                <a:gd name="connsiteX34" fmla="*/ 13431 w 860792"/>
                <a:gd name="connsiteY34" fmla="*/ 215322 h 1067743"/>
                <a:gd name="connsiteX35" fmla="*/ 27835 w 860792"/>
                <a:gd name="connsiteY35" fmla="*/ 241238 h 1067743"/>
                <a:gd name="connsiteX36" fmla="*/ 111933 w 860792"/>
                <a:gd name="connsiteY36" fmla="*/ 351755 h 1067743"/>
                <a:gd name="connsiteX37" fmla="*/ 111776 w 860792"/>
                <a:gd name="connsiteY37" fmla="*/ 352383 h 1067743"/>
                <a:gd name="connsiteX38" fmla="*/ 12237 w 860792"/>
                <a:gd name="connsiteY38" fmla="*/ 383360 h 1067743"/>
                <a:gd name="connsiteX39" fmla="*/ 15026 w 860792"/>
                <a:gd name="connsiteY39" fmla="*/ 401182 h 1067743"/>
                <a:gd name="connsiteX40" fmla="*/ 162445 w 860792"/>
                <a:gd name="connsiteY40" fmla="*/ 454955 h 1067743"/>
                <a:gd name="connsiteX41" fmla="*/ 162256 w 860792"/>
                <a:gd name="connsiteY41" fmla="*/ 455592 h 1067743"/>
                <a:gd name="connsiteX42" fmla="*/ 116428 w 860792"/>
                <a:gd name="connsiteY42" fmla="*/ 472102 h 1067743"/>
                <a:gd name="connsiteX43" fmla="*/ 116278 w 860792"/>
                <a:gd name="connsiteY43" fmla="*/ 472236 h 1067743"/>
                <a:gd name="connsiteX44" fmla="*/ 110338 w 860792"/>
                <a:gd name="connsiteY44" fmla="*/ 484730 h 1067743"/>
                <a:gd name="connsiteX45" fmla="*/ 125842 w 860792"/>
                <a:gd name="connsiteY45" fmla="*/ 606633 h 1067743"/>
                <a:gd name="connsiteX46" fmla="*/ 181595 w 860792"/>
                <a:gd name="connsiteY46" fmla="*/ 953043 h 1067743"/>
                <a:gd name="connsiteX47" fmla="*/ 181611 w 860792"/>
                <a:gd name="connsiteY47" fmla="*/ 953098 h 1067743"/>
                <a:gd name="connsiteX48" fmla="*/ 675455 w 860792"/>
                <a:gd name="connsiteY48" fmla="*/ 988837 h 1067743"/>
                <a:gd name="connsiteX49" fmla="*/ 699273 w 860792"/>
                <a:gd name="connsiteY49" fmla="*/ 932211 h 1067743"/>
                <a:gd name="connsiteX50" fmla="*/ 718698 w 860792"/>
                <a:gd name="connsiteY50" fmla="*/ 813121 h 1067743"/>
                <a:gd name="connsiteX51" fmla="*/ 766036 w 860792"/>
                <a:gd name="connsiteY51" fmla="*/ 491064 h 1067743"/>
                <a:gd name="connsiteX52" fmla="*/ 766098 w 860792"/>
                <a:gd name="connsiteY52" fmla="*/ 490899 h 1067743"/>
                <a:gd name="connsiteX53" fmla="*/ 768959 w 860792"/>
                <a:gd name="connsiteY53" fmla="*/ 480534 h 1067743"/>
                <a:gd name="connsiteX54" fmla="*/ 768982 w 860792"/>
                <a:gd name="connsiteY54" fmla="*/ 480392 h 1067743"/>
                <a:gd name="connsiteX55" fmla="*/ 732442 w 860792"/>
                <a:gd name="connsiteY55" fmla="*/ 449808 h 1067743"/>
                <a:gd name="connsiteX56" fmla="*/ 732245 w 860792"/>
                <a:gd name="connsiteY56" fmla="*/ 449368 h 1067743"/>
                <a:gd name="connsiteX57" fmla="*/ 816508 w 860792"/>
                <a:gd name="connsiteY57" fmla="*/ 333610 h 1067743"/>
                <a:gd name="connsiteX58" fmla="*/ 858148 w 860792"/>
                <a:gd name="connsiteY58" fmla="*/ 285385 h 1067743"/>
                <a:gd name="connsiteX59" fmla="*/ 858227 w 860792"/>
                <a:gd name="connsiteY59" fmla="*/ 285283 h 1067743"/>
                <a:gd name="connsiteX60" fmla="*/ 854125 w 860792"/>
                <a:gd name="connsiteY60" fmla="*/ 271280 h 1067743"/>
                <a:gd name="connsiteX61" fmla="*/ 705528 w 860792"/>
                <a:gd name="connsiteY61" fmla="*/ 479528 h 1067743"/>
                <a:gd name="connsiteX62" fmla="*/ 664752 w 860792"/>
                <a:gd name="connsiteY62" fmla="*/ 483928 h 1067743"/>
                <a:gd name="connsiteX63" fmla="*/ 664422 w 860792"/>
                <a:gd name="connsiteY63" fmla="*/ 483386 h 1067743"/>
                <a:gd name="connsiteX64" fmla="*/ 723884 w 860792"/>
                <a:gd name="connsiteY64" fmla="*/ 398951 h 1067743"/>
                <a:gd name="connsiteX65" fmla="*/ 725464 w 860792"/>
                <a:gd name="connsiteY65" fmla="*/ 400043 h 1067743"/>
                <a:gd name="connsiteX66" fmla="*/ 705826 w 860792"/>
                <a:gd name="connsiteY66" fmla="*/ 479135 h 1067743"/>
                <a:gd name="connsiteX67" fmla="*/ 705528 w 860792"/>
                <a:gd name="connsiteY67" fmla="*/ 479528 h 1067743"/>
                <a:gd name="connsiteX68" fmla="*/ 771630 w 860792"/>
                <a:gd name="connsiteY68" fmla="*/ 321925 h 1067743"/>
                <a:gd name="connsiteX69" fmla="*/ 786451 w 860792"/>
                <a:gd name="connsiteY69" fmla="*/ 316150 h 1067743"/>
                <a:gd name="connsiteX70" fmla="*/ 786828 w 860792"/>
                <a:gd name="connsiteY70" fmla="*/ 316731 h 1067743"/>
                <a:gd name="connsiteX71" fmla="*/ 654112 w 860792"/>
                <a:gd name="connsiteY71" fmla="*/ 484486 h 1067743"/>
                <a:gd name="connsiteX72" fmla="*/ 653814 w 860792"/>
                <a:gd name="connsiteY72" fmla="*/ 484691 h 1067743"/>
                <a:gd name="connsiteX73" fmla="*/ 582352 w 860792"/>
                <a:gd name="connsiteY73" fmla="*/ 487716 h 1067743"/>
                <a:gd name="connsiteX74" fmla="*/ 581998 w 860792"/>
                <a:gd name="connsiteY74" fmla="*/ 487245 h 1067743"/>
                <a:gd name="connsiteX75" fmla="*/ 771630 w 860792"/>
                <a:gd name="connsiteY75" fmla="*/ 321925 h 1067743"/>
                <a:gd name="connsiteX76" fmla="*/ 601415 w 860792"/>
                <a:gd name="connsiteY76" fmla="*/ 242488 h 1067743"/>
                <a:gd name="connsiteX77" fmla="*/ 763340 w 860792"/>
                <a:gd name="connsiteY77" fmla="*/ 148913 h 1067743"/>
                <a:gd name="connsiteX78" fmla="*/ 763670 w 860792"/>
                <a:gd name="connsiteY78" fmla="*/ 149510 h 1067743"/>
                <a:gd name="connsiteX79" fmla="*/ 596748 w 860792"/>
                <a:gd name="connsiteY79" fmla="*/ 340133 h 1067743"/>
                <a:gd name="connsiteX80" fmla="*/ 603364 w 860792"/>
                <a:gd name="connsiteY80" fmla="*/ 346749 h 1067743"/>
                <a:gd name="connsiteX81" fmla="*/ 773391 w 860792"/>
                <a:gd name="connsiteY81" fmla="*/ 146265 h 1067743"/>
                <a:gd name="connsiteX82" fmla="*/ 773595 w 860792"/>
                <a:gd name="connsiteY82" fmla="*/ 146131 h 1067743"/>
                <a:gd name="connsiteX83" fmla="*/ 777862 w 860792"/>
                <a:gd name="connsiteY83" fmla="*/ 145141 h 1067743"/>
                <a:gd name="connsiteX84" fmla="*/ 778278 w 860792"/>
                <a:gd name="connsiteY84" fmla="*/ 145613 h 1067743"/>
                <a:gd name="connsiteX85" fmla="*/ 686480 w 860792"/>
                <a:gd name="connsiteY85" fmla="*/ 332392 h 1067743"/>
                <a:gd name="connsiteX86" fmla="*/ 686354 w 860792"/>
                <a:gd name="connsiteY86" fmla="*/ 332510 h 1067743"/>
                <a:gd name="connsiteX87" fmla="*/ 560035 w 860792"/>
                <a:gd name="connsiteY87" fmla="*/ 488007 h 1067743"/>
                <a:gd name="connsiteX88" fmla="*/ 559697 w 860792"/>
                <a:gd name="connsiteY88" fmla="*/ 488282 h 1067743"/>
                <a:gd name="connsiteX89" fmla="*/ 467584 w 860792"/>
                <a:gd name="connsiteY89" fmla="*/ 491684 h 1067743"/>
                <a:gd name="connsiteX90" fmla="*/ 467309 w 860792"/>
                <a:gd name="connsiteY90" fmla="*/ 490836 h 1067743"/>
                <a:gd name="connsiteX91" fmla="*/ 599750 w 860792"/>
                <a:gd name="connsiteY91" fmla="*/ 244601 h 1067743"/>
                <a:gd name="connsiteX92" fmla="*/ 599844 w 860792"/>
                <a:gd name="connsiteY92" fmla="*/ 244436 h 1067743"/>
                <a:gd name="connsiteX93" fmla="*/ 601415 w 860792"/>
                <a:gd name="connsiteY93" fmla="*/ 242488 h 1067743"/>
                <a:gd name="connsiteX94" fmla="*/ 522214 w 860792"/>
                <a:gd name="connsiteY94" fmla="*/ 94794 h 1067743"/>
                <a:gd name="connsiteX95" fmla="*/ 594846 w 860792"/>
                <a:gd name="connsiteY95" fmla="*/ 31693 h 1067743"/>
                <a:gd name="connsiteX96" fmla="*/ 595412 w 860792"/>
                <a:gd name="connsiteY96" fmla="*/ 31984 h 1067743"/>
                <a:gd name="connsiteX97" fmla="*/ 481170 w 860792"/>
                <a:gd name="connsiteY97" fmla="*/ 441487 h 1067743"/>
                <a:gd name="connsiteX98" fmla="*/ 448253 w 860792"/>
                <a:gd name="connsiteY98" fmla="*/ 488368 h 1067743"/>
                <a:gd name="connsiteX99" fmla="*/ 447286 w 860792"/>
                <a:gd name="connsiteY99" fmla="*/ 491991 h 1067743"/>
                <a:gd name="connsiteX100" fmla="*/ 446948 w 860792"/>
                <a:gd name="connsiteY100" fmla="*/ 492376 h 1067743"/>
                <a:gd name="connsiteX101" fmla="*/ 434572 w 860792"/>
                <a:gd name="connsiteY101" fmla="*/ 492627 h 1067743"/>
                <a:gd name="connsiteX102" fmla="*/ 434218 w 860792"/>
                <a:gd name="connsiteY102" fmla="*/ 492211 h 1067743"/>
                <a:gd name="connsiteX103" fmla="*/ 569739 w 860792"/>
                <a:gd name="connsiteY103" fmla="*/ 72925 h 1067743"/>
                <a:gd name="connsiteX104" fmla="*/ 561465 w 860792"/>
                <a:gd name="connsiteY104" fmla="*/ 68092 h 1067743"/>
                <a:gd name="connsiteX105" fmla="*/ 429456 w 860792"/>
                <a:gd name="connsiteY105" fmla="*/ 492392 h 1067743"/>
                <a:gd name="connsiteX106" fmla="*/ 429110 w 860792"/>
                <a:gd name="connsiteY106" fmla="*/ 492690 h 1067743"/>
                <a:gd name="connsiteX107" fmla="*/ 400735 w 860792"/>
                <a:gd name="connsiteY107" fmla="*/ 492454 h 1067743"/>
                <a:gd name="connsiteX108" fmla="*/ 400405 w 860792"/>
                <a:gd name="connsiteY108" fmla="*/ 492195 h 1067743"/>
                <a:gd name="connsiteX109" fmla="*/ 398888 w 860792"/>
                <a:gd name="connsiteY109" fmla="*/ 489138 h 1067743"/>
                <a:gd name="connsiteX110" fmla="*/ 398817 w 860792"/>
                <a:gd name="connsiteY110" fmla="*/ 488942 h 1067743"/>
                <a:gd name="connsiteX111" fmla="*/ 522214 w 860792"/>
                <a:gd name="connsiteY111" fmla="*/ 94794 h 1067743"/>
                <a:gd name="connsiteX112" fmla="*/ 307906 w 860792"/>
                <a:gd name="connsiteY112" fmla="*/ 241199 h 1067743"/>
                <a:gd name="connsiteX113" fmla="*/ 304292 w 860792"/>
                <a:gd name="connsiteY113" fmla="*/ 62010 h 1067743"/>
                <a:gd name="connsiteX114" fmla="*/ 305573 w 860792"/>
                <a:gd name="connsiteY114" fmla="*/ 62151 h 1067743"/>
                <a:gd name="connsiteX115" fmla="*/ 318641 w 860792"/>
                <a:gd name="connsiteY115" fmla="*/ 150830 h 1067743"/>
                <a:gd name="connsiteX116" fmla="*/ 341579 w 860792"/>
                <a:gd name="connsiteY116" fmla="*/ 226465 h 1067743"/>
                <a:gd name="connsiteX117" fmla="*/ 351582 w 860792"/>
                <a:gd name="connsiteY117" fmla="*/ 250456 h 1067743"/>
                <a:gd name="connsiteX118" fmla="*/ 358623 w 860792"/>
                <a:gd name="connsiteY118" fmla="*/ 247485 h 1067743"/>
                <a:gd name="connsiteX119" fmla="*/ 312967 w 860792"/>
                <a:gd name="connsiteY119" fmla="*/ 64713 h 1067743"/>
                <a:gd name="connsiteX120" fmla="*/ 313565 w 860792"/>
                <a:gd name="connsiteY120" fmla="*/ 64399 h 1067743"/>
                <a:gd name="connsiteX121" fmla="*/ 390079 w 860792"/>
                <a:gd name="connsiteY121" fmla="*/ 160488 h 1067743"/>
                <a:gd name="connsiteX122" fmla="*/ 412985 w 860792"/>
                <a:gd name="connsiteY122" fmla="*/ 203613 h 1067743"/>
                <a:gd name="connsiteX123" fmla="*/ 417331 w 860792"/>
                <a:gd name="connsiteY123" fmla="*/ 207346 h 1067743"/>
                <a:gd name="connsiteX124" fmla="*/ 417559 w 860792"/>
                <a:gd name="connsiteY124" fmla="*/ 207810 h 1067743"/>
                <a:gd name="connsiteX125" fmla="*/ 376351 w 860792"/>
                <a:gd name="connsiteY125" fmla="*/ 366253 h 1067743"/>
                <a:gd name="connsiteX126" fmla="*/ 375683 w 860792"/>
                <a:gd name="connsiteY126" fmla="*/ 366339 h 1067743"/>
                <a:gd name="connsiteX127" fmla="*/ 340243 w 860792"/>
                <a:gd name="connsiteY127" fmla="*/ 294021 h 1067743"/>
                <a:gd name="connsiteX128" fmla="*/ 309698 w 860792"/>
                <a:gd name="connsiteY128" fmla="*/ 247226 h 1067743"/>
                <a:gd name="connsiteX129" fmla="*/ 309643 w 860792"/>
                <a:gd name="connsiteY129" fmla="*/ 247124 h 1067743"/>
                <a:gd name="connsiteX130" fmla="*/ 307906 w 860792"/>
                <a:gd name="connsiteY130" fmla="*/ 241199 h 1067743"/>
                <a:gd name="connsiteX131" fmla="*/ 262935 w 860792"/>
                <a:gd name="connsiteY131" fmla="*/ 231635 h 1067743"/>
                <a:gd name="connsiteX132" fmla="*/ 371832 w 860792"/>
                <a:gd name="connsiteY132" fmla="*/ 429299 h 1067743"/>
                <a:gd name="connsiteX133" fmla="*/ 371856 w 860792"/>
                <a:gd name="connsiteY133" fmla="*/ 429409 h 1067743"/>
                <a:gd name="connsiteX134" fmla="*/ 379997 w 860792"/>
                <a:gd name="connsiteY134" fmla="*/ 491386 h 1067743"/>
                <a:gd name="connsiteX135" fmla="*/ 379675 w 860792"/>
                <a:gd name="connsiteY135" fmla="*/ 491889 h 1067743"/>
                <a:gd name="connsiteX136" fmla="*/ 366976 w 860792"/>
                <a:gd name="connsiteY136" fmla="*/ 491504 h 1067743"/>
                <a:gd name="connsiteX137" fmla="*/ 366670 w 860792"/>
                <a:gd name="connsiteY137" fmla="*/ 491307 h 1067743"/>
                <a:gd name="connsiteX138" fmla="*/ 305117 w 860792"/>
                <a:gd name="connsiteY138" fmla="*/ 409850 h 1067743"/>
                <a:gd name="connsiteX139" fmla="*/ 305007 w 860792"/>
                <a:gd name="connsiteY139" fmla="*/ 409701 h 1067743"/>
                <a:gd name="connsiteX140" fmla="*/ 172417 w 860792"/>
                <a:gd name="connsiteY140" fmla="*/ 147813 h 1067743"/>
                <a:gd name="connsiteX141" fmla="*/ 172912 w 860792"/>
                <a:gd name="connsiteY141" fmla="*/ 147318 h 1067743"/>
                <a:gd name="connsiteX142" fmla="*/ 262935 w 860792"/>
                <a:gd name="connsiteY142" fmla="*/ 231635 h 1067743"/>
                <a:gd name="connsiteX143" fmla="*/ 212902 w 860792"/>
                <a:gd name="connsiteY143" fmla="*/ 359189 h 1067743"/>
                <a:gd name="connsiteX144" fmla="*/ 212643 w 860792"/>
                <a:gd name="connsiteY144" fmla="*/ 358874 h 1067743"/>
                <a:gd name="connsiteX145" fmla="*/ 198946 w 860792"/>
                <a:gd name="connsiteY145" fmla="*/ 313006 h 1067743"/>
                <a:gd name="connsiteX146" fmla="*/ 162233 w 860792"/>
                <a:gd name="connsiteY146" fmla="*/ 144897 h 1067743"/>
                <a:gd name="connsiteX147" fmla="*/ 162893 w 860792"/>
                <a:gd name="connsiteY147" fmla="*/ 144678 h 1067743"/>
                <a:gd name="connsiteX148" fmla="*/ 297180 w 860792"/>
                <a:gd name="connsiteY148" fmla="*/ 402605 h 1067743"/>
                <a:gd name="connsiteX149" fmla="*/ 296630 w 860792"/>
                <a:gd name="connsiteY149" fmla="*/ 403005 h 1067743"/>
                <a:gd name="connsiteX150" fmla="*/ 212902 w 860792"/>
                <a:gd name="connsiteY150" fmla="*/ 359189 h 1067743"/>
                <a:gd name="connsiteX151" fmla="*/ 137519 w 860792"/>
                <a:gd name="connsiteY151" fmla="*/ 342176 h 1067743"/>
                <a:gd name="connsiteX152" fmla="*/ 48777 w 860792"/>
                <a:gd name="connsiteY152" fmla="*/ 225176 h 1067743"/>
                <a:gd name="connsiteX153" fmla="*/ 49343 w 860792"/>
                <a:gd name="connsiteY153" fmla="*/ 224767 h 1067743"/>
                <a:gd name="connsiteX154" fmla="*/ 149864 w 860792"/>
                <a:gd name="connsiteY154" fmla="*/ 300763 h 1067743"/>
                <a:gd name="connsiteX155" fmla="*/ 153078 w 860792"/>
                <a:gd name="connsiteY155" fmla="*/ 295239 h 1067743"/>
                <a:gd name="connsiteX156" fmla="*/ 36998 w 860792"/>
                <a:gd name="connsiteY156" fmla="*/ 198364 h 1067743"/>
                <a:gd name="connsiteX157" fmla="*/ 37359 w 860792"/>
                <a:gd name="connsiteY157" fmla="*/ 197775 h 1067743"/>
                <a:gd name="connsiteX158" fmla="*/ 157557 w 860792"/>
                <a:gd name="connsiteY158" fmla="*/ 252758 h 1067743"/>
                <a:gd name="connsiteX159" fmla="*/ 157667 w 860792"/>
                <a:gd name="connsiteY159" fmla="*/ 252931 h 1067743"/>
                <a:gd name="connsiteX160" fmla="*/ 196345 w 860792"/>
                <a:gd name="connsiteY160" fmla="*/ 354670 h 1067743"/>
                <a:gd name="connsiteX161" fmla="*/ 195968 w 860792"/>
                <a:gd name="connsiteY161" fmla="*/ 355173 h 1067743"/>
                <a:gd name="connsiteX162" fmla="*/ 142745 w 860792"/>
                <a:gd name="connsiteY162" fmla="*/ 350332 h 1067743"/>
                <a:gd name="connsiteX163" fmla="*/ 142399 w 860792"/>
                <a:gd name="connsiteY163" fmla="*/ 350034 h 1067743"/>
                <a:gd name="connsiteX164" fmla="*/ 137519 w 860792"/>
                <a:gd name="connsiteY164" fmla="*/ 342176 h 1067743"/>
                <a:gd name="connsiteX165" fmla="*/ 185705 w 860792"/>
                <a:gd name="connsiteY165" fmla="*/ 380476 h 1067743"/>
                <a:gd name="connsiteX166" fmla="*/ 289409 w 860792"/>
                <a:gd name="connsiteY166" fmla="*/ 419657 h 1067743"/>
                <a:gd name="connsiteX167" fmla="*/ 316228 w 860792"/>
                <a:gd name="connsiteY167" fmla="*/ 442540 h 1067743"/>
                <a:gd name="connsiteX168" fmla="*/ 352006 w 860792"/>
                <a:gd name="connsiteY168" fmla="*/ 490474 h 1067743"/>
                <a:gd name="connsiteX169" fmla="*/ 351661 w 860792"/>
                <a:gd name="connsiteY169" fmla="*/ 490985 h 1067743"/>
                <a:gd name="connsiteX170" fmla="*/ 275115 w 860792"/>
                <a:gd name="connsiteY170" fmla="*/ 487205 h 1067743"/>
                <a:gd name="connsiteX171" fmla="*/ 274855 w 860792"/>
                <a:gd name="connsiteY171" fmla="*/ 487064 h 1067743"/>
                <a:gd name="connsiteX172" fmla="*/ 81947 w 860792"/>
                <a:gd name="connsiteY172" fmla="*/ 383564 h 1067743"/>
                <a:gd name="connsiteX173" fmla="*/ 81954 w 860792"/>
                <a:gd name="connsiteY173" fmla="*/ 382865 h 1067743"/>
                <a:gd name="connsiteX174" fmla="*/ 185705 w 860792"/>
                <a:gd name="connsiteY174" fmla="*/ 380476 h 1067743"/>
                <a:gd name="connsiteX175" fmla="*/ 99839 w 860792"/>
                <a:gd name="connsiteY175" fmla="*/ 397025 h 1067743"/>
                <a:gd name="connsiteX176" fmla="*/ 264734 w 860792"/>
                <a:gd name="connsiteY176" fmla="*/ 485901 h 1067743"/>
                <a:gd name="connsiteX177" fmla="*/ 264435 w 860792"/>
                <a:gd name="connsiteY177" fmla="*/ 486498 h 1067743"/>
                <a:gd name="connsiteX178" fmla="*/ 216360 w 860792"/>
                <a:gd name="connsiteY178" fmla="*/ 482805 h 1067743"/>
                <a:gd name="connsiteX179" fmla="*/ 216045 w 860792"/>
                <a:gd name="connsiteY179" fmla="*/ 482498 h 1067743"/>
                <a:gd name="connsiteX180" fmla="*/ 181147 w 860792"/>
                <a:gd name="connsiteY180" fmla="*/ 441809 h 1067743"/>
                <a:gd name="connsiteX181" fmla="*/ 94645 w 860792"/>
                <a:gd name="connsiteY181" fmla="*/ 396648 h 1067743"/>
                <a:gd name="connsiteX182" fmla="*/ 99839 w 860792"/>
                <a:gd name="connsiteY182" fmla="*/ 397025 h 1067743"/>
                <a:gd name="connsiteX183" fmla="*/ 135822 w 860792"/>
                <a:gd name="connsiteY183" fmla="*/ 499071 h 1067743"/>
                <a:gd name="connsiteX184" fmla="*/ 133755 w 860792"/>
                <a:gd name="connsiteY184" fmla="*/ 490828 h 1067743"/>
                <a:gd name="connsiteX185" fmla="*/ 134258 w 860792"/>
                <a:gd name="connsiteY185" fmla="*/ 490427 h 1067743"/>
                <a:gd name="connsiteX186" fmla="*/ 185210 w 860792"/>
                <a:gd name="connsiteY186" fmla="*/ 505350 h 1067743"/>
                <a:gd name="connsiteX187" fmla="*/ 382512 w 860792"/>
                <a:gd name="connsiteY187" fmla="*/ 520155 h 1067743"/>
                <a:gd name="connsiteX188" fmla="*/ 522936 w 860792"/>
                <a:gd name="connsiteY188" fmla="*/ 518025 h 1067743"/>
                <a:gd name="connsiteX189" fmla="*/ 739475 w 860792"/>
                <a:gd name="connsiteY189" fmla="*/ 501562 h 1067743"/>
                <a:gd name="connsiteX190" fmla="*/ 739899 w 860792"/>
                <a:gd name="connsiteY190" fmla="*/ 501971 h 1067743"/>
                <a:gd name="connsiteX191" fmla="*/ 712435 w 860792"/>
                <a:gd name="connsiteY191" fmla="*/ 666913 h 1067743"/>
                <a:gd name="connsiteX192" fmla="*/ 712380 w 860792"/>
                <a:gd name="connsiteY192" fmla="*/ 667062 h 1067743"/>
                <a:gd name="connsiteX193" fmla="*/ 687784 w 860792"/>
                <a:gd name="connsiteY193" fmla="*/ 693772 h 1067743"/>
                <a:gd name="connsiteX194" fmla="*/ 687289 w 860792"/>
                <a:gd name="connsiteY194" fmla="*/ 693748 h 1067743"/>
                <a:gd name="connsiteX195" fmla="*/ 576631 w 860792"/>
                <a:gd name="connsiteY195" fmla="*/ 696506 h 1067743"/>
                <a:gd name="connsiteX196" fmla="*/ 568348 w 860792"/>
                <a:gd name="connsiteY196" fmla="*/ 700216 h 1067743"/>
                <a:gd name="connsiteX197" fmla="*/ 553630 w 860792"/>
                <a:gd name="connsiteY197" fmla="*/ 686377 h 1067743"/>
                <a:gd name="connsiteX198" fmla="*/ 503189 w 860792"/>
                <a:gd name="connsiteY198" fmla="*/ 640321 h 1067743"/>
                <a:gd name="connsiteX199" fmla="*/ 487276 w 860792"/>
                <a:gd name="connsiteY199" fmla="*/ 642372 h 1067743"/>
                <a:gd name="connsiteX200" fmla="*/ 443507 w 860792"/>
                <a:gd name="connsiteY200" fmla="*/ 716348 h 1067743"/>
                <a:gd name="connsiteX201" fmla="*/ 442933 w 860792"/>
                <a:gd name="connsiteY201" fmla="*/ 716411 h 1067743"/>
                <a:gd name="connsiteX202" fmla="*/ 388830 w 860792"/>
                <a:gd name="connsiteY202" fmla="*/ 656249 h 1067743"/>
                <a:gd name="connsiteX203" fmla="*/ 388783 w 860792"/>
                <a:gd name="connsiteY203" fmla="*/ 656202 h 1067743"/>
                <a:gd name="connsiteX204" fmla="*/ 343040 w 860792"/>
                <a:gd name="connsiteY204" fmla="*/ 684570 h 1067743"/>
                <a:gd name="connsiteX205" fmla="*/ 317313 w 860792"/>
                <a:gd name="connsiteY205" fmla="*/ 715295 h 1067743"/>
                <a:gd name="connsiteX206" fmla="*/ 276820 w 860792"/>
                <a:gd name="connsiteY206" fmla="*/ 700624 h 1067743"/>
                <a:gd name="connsiteX207" fmla="*/ 251925 w 860792"/>
                <a:gd name="connsiteY207" fmla="*/ 646945 h 1067743"/>
                <a:gd name="connsiteX208" fmla="*/ 229294 w 860792"/>
                <a:gd name="connsiteY208" fmla="*/ 640973 h 1067743"/>
                <a:gd name="connsiteX209" fmla="*/ 168182 w 860792"/>
                <a:gd name="connsiteY209" fmla="*/ 694031 h 1067743"/>
                <a:gd name="connsiteX210" fmla="*/ 167560 w 860792"/>
                <a:gd name="connsiteY210" fmla="*/ 693866 h 1067743"/>
                <a:gd name="connsiteX211" fmla="*/ 135822 w 860792"/>
                <a:gd name="connsiteY211" fmla="*/ 499071 h 1067743"/>
                <a:gd name="connsiteX212" fmla="*/ 700035 w 860792"/>
                <a:gd name="connsiteY212" fmla="*/ 750775 h 1067743"/>
                <a:gd name="connsiteX213" fmla="*/ 699548 w 860792"/>
                <a:gd name="connsiteY213" fmla="*/ 751034 h 1067743"/>
                <a:gd name="connsiteX214" fmla="*/ 673388 w 860792"/>
                <a:gd name="connsiteY214" fmla="*/ 752952 h 1067743"/>
                <a:gd name="connsiteX215" fmla="*/ 596952 w 860792"/>
                <a:gd name="connsiteY215" fmla="*/ 772769 h 1067743"/>
                <a:gd name="connsiteX216" fmla="*/ 178035 w 860792"/>
                <a:gd name="connsiteY216" fmla="*/ 760157 h 1067743"/>
                <a:gd name="connsiteX217" fmla="*/ 177768 w 860792"/>
                <a:gd name="connsiteY217" fmla="*/ 759867 h 1067743"/>
                <a:gd name="connsiteX218" fmla="*/ 170515 w 860792"/>
                <a:gd name="connsiteY218" fmla="*/ 713056 h 1067743"/>
                <a:gd name="connsiteX219" fmla="*/ 170845 w 860792"/>
                <a:gd name="connsiteY219" fmla="*/ 712655 h 1067743"/>
                <a:gd name="connsiteX220" fmla="*/ 231408 w 860792"/>
                <a:gd name="connsiteY220" fmla="*/ 673568 h 1067743"/>
                <a:gd name="connsiteX221" fmla="*/ 231942 w 860792"/>
                <a:gd name="connsiteY221" fmla="*/ 673749 h 1067743"/>
                <a:gd name="connsiteX222" fmla="*/ 255414 w 860792"/>
                <a:gd name="connsiteY222" fmla="*/ 718431 h 1067743"/>
                <a:gd name="connsiteX223" fmla="*/ 357492 w 860792"/>
                <a:gd name="connsiteY223" fmla="*/ 713181 h 1067743"/>
                <a:gd name="connsiteX224" fmla="*/ 377609 w 860792"/>
                <a:gd name="connsiteY224" fmla="*/ 679949 h 1067743"/>
                <a:gd name="connsiteX225" fmla="*/ 378143 w 860792"/>
                <a:gd name="connsiteY225" fmla="*/ 679957 h 1067743"/>
                <a:gd name="connsiteX226" fmla="*/ 408766 w 860792"/>
                <a:gd name="connsiteY226" fmla="*/ 713905 h 1067743"/>
                <a:gd name="connsiteX227" fmla="*/ 449227 w 860792"/>
                <a:gd name="connsiteY227" fmla="*/ 741502 h 1067743"/>
                <a:gd name="connsiteX228" fmla="*/ 449282 w 860792"/>
                <a:gd name="connsiteY228" fmla="*/ 741486 h 1067743"/>
                <a:gd name="connsiteX229" fmla="*/ 478051 w 860792"/>
                <a:gd name="connsiteY229" fmla="*/ 703194 h 1067743"/>
                <a:gd name="connsiteX230" fmla="*/ 478067 w 860792"/>
                <a:gd name="connsiteY230" fmla="*/ 703170 h 1067743"/>
                <a:gd name="connsiteX231" fmla="*/ 498191 w 860792"/>
                <a:gd name="connsiteY231" fmla="*/ 665585 h 1067743"/>
                <a:gd name="connsiteX232" fmla="*/ 498757 w 860792"/>
                <a:gd name="connsiteY232" fmla="*/ 665506 h 1067743"/>
                <a:gd name="connsiteX233" fmla="*/ 526842 w 860792"/>
                <a:gd name="connsiteY233" fmla="*/ 693457 h 1067743"/>
                <a:gd name="connsiteX234" fmla="*/ 565653 w 860792"/>
                <a:gd name="connsiteY234" fmla="*/ 725275 h 1067743"/>
                <a:gd name="connsiteX235" fmla="*/ 565693 w 860792"/>
                <a:gd name="connsiteY235" fmla="*/ 725291 h 1067743"/>
                <a:gd name="connsiteX236" fmla="*/ 603301 w 860792"/>
                <a:gd name="connsiteY236" fmla="*/ 701528 h 1067743"/>
                <a:gd name="connsiteX237" fmla="*/ 629107 w 860792"/>
                <a:gd name="connsiteY237" fmla="*/ 668854 h 1067743"/>
                <a:gd name="connsiteX238" fmla="*/ 629650 w 860792"/>
                <a:gd name="connsiteY238" fmla="*/ 668838 h 1067743"/>
                <a:gd name="connsiteX239" fmla="*/ 667683 w 860792"/>
                <a:gd name="connsiteY239" fmla="*/ 711531 h 1067743"/>
                <a:gd name="connsiteX240" fmla="*/ 667707 w 860792"/>
                <a:gd name="connsiteY240" fmla="*/ 711555 h 1067743"/>
                <a:gd name="connsiteX241" fmla="*/ 704451 w 860792"/>
                <a:gd name="connsiteY241" fmla="*/ 717268 h 1067743"/>
                <a:gd name="connsiteX242" fmla="*/ 705033 w 860792"/>
                <a:gd name="connsiteY242" fmla="*/ 717574 h 1067743"/>
                <a:gd name="connsiteX243" fmla="*/ 700035 w 860792"/>
                <a:gd name="connsiteY243" fmla="*/ 750775 h 1067743"/>
                <a:gd name="connsiteX244" fmla="*/ 670064 w 860792"/>
                <a:gd name="connsiteY244" fmla="*/ 935205 h 1067743"/>
                <a:gd name="connsiteX245" fmla="*/ 219039 w 860792"/>
                <a:gd name="connsiteY245" fmla="*/ 966268 h 1067743"/>
                <a:gd name="connsiteX246" fmla="*/ 203551 w 860792"/>
                <a:gd name="connsiteY246" fmla="*/ 920581 h 1067743"/>
                <a:gd name="connsiteX247" fmla="*/ 180747 w 860792"/>
                <a:gd name="connsiteY247" fmla="*/ 779095 h 1067743"/>
                <a:gd name="connsiteX248" fmla="*/ 181202 w 860792"/>
                <a:gd name="connsiteY248" fmla="*/ 778702 h 1067743"/>
                <a:gd name="connsiteX249" fmla="*/ 695886 w 860792"/>
                <a:gd name="connsiteY249" fmla="*/ 774270 h 1067743"/>
                <a:gd name="connsiteX250" fmla="*/ 696342 w 860792"/>
                <a:gd name="connsiteY250" fmla="*/ 774664 h 1067743"/>
                <a:gd name="connsiteX251" fmla="*/ 670064 w 860792"/>
                <a:gd name="connsiteY251" fmla="*/ 935205 h 106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860792" h="1067743">
                  <a:moveTo>
                    <a:pt x="854125" y="271280"/>
                  </a:moveTo>
                  <a:cubicBezTo>
                    <a:pt x="854086" y="271280"/>
                    <a:pt x="854039" y="271264"/>
                    <a:pt x="853999" y="271248"/>
                  </a:cubicBezTo>
                  <a:cubicBezTo>
                    <a:pt x="846589" y="267217"/>
                    <a:pt x="840153" y="274509"/>
                    <a:pt x="832743" y="274297"/>
                  </a:cubicBezTo>
                  <a:cubicBezTo>
                    <a:pt x="795134" y="279216"/>
                    <a:pt x="759914" y="296433"/>
                    <a:pt x="725448" y="311655"/>
                  </a:cubicBezTo>
                  <a:cubicBezTo>
                    <a:pt x="725126" y="311796"/>
                    <a:pt x="724820" y="311435"/>
                    <a:pt x="725008" y="311136"/>
                  </a:cubicBezTo>
                  <a:cubicBezTo>
                    <a:pt x="749046" y="274054"/>
                    <a:pt x="771017" y="235156"/>
                    <a:pt x="785720" y="193351"/>
                  </a:cubicBezTo>
                  <a:cubicBezTo>
                    <a:pt x="792957" y="173721"/>
                    <a:pt x="799315" y="153761"/>
                    <a:pt x="801122" y="132812"/>
                  </a:cubicBezTo>
                  <a:cubicBezTo>
                    <a:pt x="801892" y="126392"/>
                    <a:pt x="793743" y="122785"/>
                    <a:pt x="788612" y="125174"/>
                  </a:cubicBezTo>
                  <a:cubicBezTo>
                    <a:pt x="788573" y="125197"/>
                    <a:pt x="788526" y="125205"/>
                    <a:pt x="788478" y="125205"/>
                  </a:cubicBezTo>
                  <a:cubicBezTo>
                    <a:pt x="722855" y="124184"/>
                    <a:pt x="653790" y="147349"/>
                    <a:pt x="609564" y="197492"/>
                  </a:cubicBezTo>
                  <a:cubicBezTo>
                    <a:pt x="609329" y="197759"/>
                    <a:pt x="608904" y="197555"/>
                    <a:pt x="608959" y="197209"/>
                  </a:cubicBezTo>
                  <a:cubicBezTo>
                    <a:pt x="618594" y="136890"/>
                    <a:pt x="625956" y="75982"/>
                    <a:pt x="618829" y="15097"/>
                  </a:cubicBezTo>
                  <a:cubicBezTo>
                    <a:pt x="618813" y="14995"/>
                    <a:pt x="618853" y="14885"/>
                    <a:pt x="618931" y="14814"/>
                  </a:cubicBezTo>
                  <a:cubicBezTo>
                    <a:pt x="624558" y="9416"/>
                    <a:pt x="620047" y="-1900"/>
                    <a:pt x="611498" y="1078"/>
                  </a:cubicBezTo>
                  <a:cubicBezTo>
                    <a:pt x="611419" y="1109"/>
                    <a:pt x="611324" y="1102"/>
                    <a:pt x="611246" y="1062"/>
                  </a:cubicBezTo>
                  <a:cubicBezTo>
                    <a:pt x="605502" y="-1782"/>
                    <a:pt x="597730" y="1361"/>
                    <a:pt x="594972" y="7215"/>
                  </a:cubicBezTo>
                  <a:cubicBezTo>
                    <a:pt x="594941" y="7286"/>
                    <a:pt x="594878" y="7349"/>
                    <a:pt x="594799" y="7380"/>
                  </a:cubicBezTo>
                  <a:cubicBezTo>
                    <a:pt x="517451" y="40526"/>
                    <a:pt x="461903" y="113323"/>
                    <a:pt x="426580" y="187551"/>
                  </a:cubicBezTo>
                  <a:cubicBezTo>
                    <a:pt x="426439" y="187850"/>
                    <a:pt x="426014" y="187803"/>
                    <a:pt x="425936" y="187481"/>
                  </a:cubicBezTo>
                  <a:cubicBezTo>
                    <a:pt x="418746" y="158052"/>
                    <a:pt x="400861" y="130643"/>
                    <a:pt x="383400" y="106071"/>
                  </a:cubicBezTo>
                  <a:cubicBezTo>
                    <a:pt x="362135" y="77836"/>
                    <a:pt x="337123" y="53248"/>
                    <a:pt x="308567" y="32432"/>
                  </a:cubicBezTo>
                  <a:cubicBezTo>
                    <a:pt x="302673" y="28228"/>
                    <a:pt x="293550" y="32864"/>
                    <a:pt x="292222" y="39536"/>
                  </a:cubicBezTo>
                  <a:cubicBezTo>
                    <a:pt x="292214" y="39583"/>
                    <a:pt x="292190" y="39630"/>
                    <a:pt x="292159" y="39669"/>
                  </a:cubicBezTo>
                  <a:cubicBezTo>
                    <a:pt x="267225" y="70560"/>
                    <a:pt x="272058" y="166594"/>
                    <a:pt x="278431" y="206898"/>
                  </a:cubicBezTo>
                  <a:cubicBezTo>
                    <a:pt x="278486" y="207252"/>
                    <a:pt x="278054" y="207440"/>
                    <a:pt x="277818" y="207173"/>
                  </a:cubicBezTo>
                  <a:cubicBezTo>
                    <a:pt x="263335" y="190710"/>
                    <a:pt x="247784" y="175230"/>
                    <a:pt x="231078" y="161070"/>
                  </a:cubicBezTo>
                  <a:cubicBezTo>
                    <a:pt x="208635" y="142053"/>
                    <a:pt x="184102" y="125512"/>
                    <a:pt x="157125" y="113622"/>
                  </a:cubicBezTo>
                  <a:cubicBezTo>
                    <a:pt x="147420" y="109347"/>
                    <a:pt x="138564" y="119516"/>
                    <a:pt x="141629" y="126981"/>
                  </a:cubicBezTo>
                  <a:cubicBezTo>
                    <a:pt x="141652" y="127036"/>
                    <a:pt x="141660" y="127099"/>
                    <a:pt x="141652" y="127162"/>
                  </a:cubicBezTo>
                  <a:cubicBezTo>
                    <a:pt x="135845" y="159349"/>
                    <a:pt x="144183" y="192219"/>
                    <a:pt x="150241" y="223785"/>
                  </a:cubicBezTo>
                  <a:cubicBezTo>
                    <a:pt x="150304" y="224100"/>
                    <a:pt x="149951" y="224319"/>
                    <a:pt x="149691" y="224131"/>
                  </a:cubicBezTo>
                  <a:cubicBezTo>
                    <a:pt x="110951" y="196407"/>
                    <a:pt x="64541" y="181100"/>
                    <a:pt x="17384" y="178923"/>
                  </a:cubicBezTo>
                  <a:cubicBezTo>
                    <a:pt x="17321" y="178923"/>
                    <a:pt x="17266" y="178899"/>
                    <a:pt x="17219" y="178868"/>
                  </a:cubicBezTo>
                  <a:cubicBezTo>
                    <a:pt x="11687" y="175041"/>
                    <a:pt x="2061" y="175953"/>
                    <a:pt x="332" y="183512"/>
                  </a:cubicBezTo>
                  <a:cubicBezTo>
                    <a:pt x="-1939" y="194647"/>
                    <a:pt x="8001" y="206034"/>
                    <a:pt x="13431" y="215322"/>
                  </a:cubicBezTo>
                  <a:cubicBezTo>
                    <a:pt x="18421" y="223856"/>
                    <a:pt x="23246" y="232476"/>
                    <a:pt x="27835" y="241238"/>
                  </a:cubicBezTo>
                  <a:cubicBezTo>
                    <a:pt x="47645" y="283853"/>
                    <a:pt x="73507" y="324031"/>
                    <a:pt x="111933" y="351755"/>
                  </a:cubicBezTo>
                  <a:cubicBezTo>
                    <a:pt x="112192" y="351943"/>
                    <a:pt x="112098" y="352344"/>
                    <a:pt x="111776" y="352383"/>
                  </a:cubicBezTo>
                  <a:cubicBezTo>
                    <a:pt x="77813" y="356446"/>
                    <a:pt x="41006" y="363951"/>
                    <a:pt x="12237" y="383360"/>
                  </a:cubicBezTo>
                  <a:cubicBezTo>
                    <a:pt x="5723" y="387800"/>
                    <a:pt x="6791" y="399846"/>
                    <a:pt x="15026" y="401182"/>
                  </a:cubicBezTo>
                  <a:cubicBezTo>
                    <a:pt x="67165" y="408019"/>
                    <a:pt x="120978" y="420875"/>
                    <a:pt x="162445" y="454955"/>
                  </a:cubicBezTo>
                  <a:cubicBezTo>
                    <a:pt x="162697" y="455160"/>
                    <a:pt x="162579" y="455568"/>
                    <a:pt x="162256" y="455592"/>
                  </a:cubicBezTo>
                  <a:cubicBezTo>
                    <a:pt x="146807" y="456810"/>
                    <a:pt x="125001" y="457219"/>
                    <a:pt x="116428" y="472102"/>
                  </a:cubicBezTo>
                  <a:cubicBezTo>
                    <a:pt x="116396" y="472157"/>
                    <a:pt x="116341" y="472204"/>
                    <a:pt x="116278" y="472236"/>
                  </a:cubicBezTo>
                  <a:cubicBezTo>
                    <a:pt x="111422" y="474373"/>
                    <a:pt x="109583" y="479606"/>
                    <a:pt x="110338" y="484730"/>
                  </a:cubicBezTo>
                  <a:cubicBezTo>
                    <a:pt x="112577" y="523706"/>
                    <a:pt x="119438" y="566541"/>
                    <a:pt x="125842" y="606633"/>
                  </a:cubicBezTo>
                  <a:cubicBezTo>
                    <a:pt x="144638" y="722014"/>
                    <a:pt x="158909" y="838400"/>
                    <a:pt x="181595" y="953043"/>
                  </a:cubicBezTo>
                  <a:cubicBezTo>
                    <a:pt x="181595" y="953058"/>
                    <a:pt x="181603" y="953082"/>
                    <a:pt x="181611" y="953098"/>
                  </a:cubicBezTo>
                  <a:cubicBezTo>
                    <a:pt x="232594" y="1101648"/>
                    <a:pt x="587420" y="1097389"/>
                    <a:pt x="675455" y="988837"/>
                  </a:cubicBezTo>
                  <a:cubicBezTo>
                    <a:pt x="688947" y="971918"/>
                    <a:pt x="695446" y="953169"/>
                    <a:pt x="699273" y="932211"/>
                  </a:cubicBezTo>
                  <a:cubicBezTo>
                    <a:pt x="706494" y="892653"/>
                    <a:pt x="712474" y="852844"/>
                    <a:pt x="718698" y="813121"/>
                  </a:cubicBezTo>
                  <a:cubicBezTo>
                    <a:pt x="734414" y="705473"/>
                    <a:pt x="754295" y="599396"/>
                    <a:pt x="766036" y="491064"/>
                  </a:cubicBezTo>
                  <a:cubicBezTo>
                    <a:pt x="766043" y="491001"/>
                    <a:pt x="766067" y="490946"/>
                    <a:pt x="766098" y="490899"/>
                  </a:cubicBezTo>
                  <a:cubicBezTo>
                    <a:pt x="768393" y="487905"/>
                    <a:pt x="769265" y="484156"/>
                    <a:pt x="768959" y="480534"/>
                  </a:cubicBezTo>
                  <a:cubicBezTo>
                    <a:pt x="768951" y="480486"/>
                    <a:pt x="768959" y="480439"/>
                    <a:pt x="768982" y="480392"/>
                  </a:cubicBezTo>
                  <a:cubicBezTo>
                    <a:pt x="776384" y="461289"/>
                    <a:pt x="745479" y="455183"/>
                    <a:pt x="732442" y="449808"/>
                  </a:cubicBezTo>
                  <a:cubicBezTo>
                    <a:pt x="732269" y="449738"/>
                    <a:pt x="732191" y="449549"/>
                    <a:pt x="732245" y="449368"/>
                  </a:cubicBezTo>
                  <a:cubicBezTo>
                    <a:pt x="746830" y="402864"/>
                    <a:pt x="783795" y="367982"/>
                    <a:pt x="816508" y="333610"/>
                  </a:cubicBezTo>
                  <a:cubicBezTo>
                    <a:pt x="830629" y="317957"/>
                    <a:pt x="849167" y="304858"/>
                    <a:pt x="858148" y="285385"/>
                  </a:cubicBezTo>
                  <a:cubicBezTo>
                    <a:pt x="858164" y="285346"/>
                    <a:pt x="858195" y="285306"/>
                    <a:pt x="858227" y="285283"/>
                  </a:cubicBezTo>
                  <a:cubicBezTo>
                    <a:pt x="863067" y="281252"/>
                    <a:pt x="860702" y="271586"/>
                    <a:pt x="854125" y="271280"/>
                  </a:cubicBezTo>
                  <a:close/>
                  <a:moveTo>
                    <a:pt x="705528" y="479528"/>
                  </a:moveTo>
                  <a:cubicBezTo>
                    <a:pt x="692004" y="481595"/>
                    <a:pt x="678331" y="482915"/>
                    <a:pt x="664752" y="483928"/>
                  </a:cubicBezTo>
                  <a:cubicBezTo>
                    <a:pt x="664461" y="483952"/>
                    <a:pt x="664265" y="483630"/>
                    <a:pt x="664422" y="483386"/>
                  </a:cubicBezTo>
                  <a:cubicBezTo>
                    <a:pt x="682472" y="454067"/>
                    <a:pt x="702440" y="425935"/>
                    <a:pt x="723884" y="398951"/>
                  </a:cubicBezTo>
                  <a:cubicBezTo>
                    <a:pt x="724623" y="398015"/>
                    <a:pt x="726061" y="399014"/>
                    <a:pt x="725464" y="400043"/>
                  </a:cubicBezTo>
                  <a:cubicBezTo>
                    <a:pt x="711579" y="424010"/>
                    <a:pt x="702581" y="451074"/>
                    <a:pt x="705826" y="479135"/>
                  </a:cubicBezTo>
                  <a:cubicBezTo>
                    <a:pt x="705842" y="479324"/>
                    <a:pt x="705716" y="479497"/>
                    <a:pt x="705528" y="479528"/>
                  </a:cubicBezTo>
                  <a:close/>
                  <a:moveTo>
                    <a:pt x="771630" y="321925"/>
                  </a:moveTo>
                  <a:cubicBezTo>
                    <a:pt x="776549" y="319953"/>
                    <a:pt x="781492" y="318036"/>
                    <a:pt x="786451" y="316150"/>
                  </a:cubicBezTo>
                  <a:cubicBezTo>
                    <a:pt x="786812" y="316008"/>
                    <a:pt x="787111" y="316464"/>
                    <a:pt x="786828" y="316731"/>
                  </a:cubicBezTo>
                  <a:cubicBezTo>
                    <a:pt x="736945" y="364799"/>
                    <a:pt x="682040" y="422439"/>
                    <a:pt x="654112" y="484486"/>
                  </a:cubicBezTo>
                  <a:cubicBezTo>
                    <a:pt x="654057" y="484604"/>
                    <a:pt x="653947" y="484683"/>
                    <a:pt x="653814" y="484691"/>
                  </a:cubicBezTo>
                  <a:cubicBezTo>
                    <a:pt x="630019" y="486302"/>
                    <a:pt x="606193" y="487095"/>
                    <a:pt x="582352" y="487716"/>
                  </a:cubicBezTo>
                  <a:cubicBezTo>
                    <a:pt x="582100" y="487724"/>
                    <a:pt x="581920" y="487480"/>
                    <a:pt x="581998" y="487245"/>
                  </a:cubicBezTo>
                  <a:cubicBezTo>
                    <a:pt x="610075" y="403532"/>
                    <a:pt x="694181" y="354026"/>
                    <a:pt x="771630" y="321925"/>
                  </a:cubicBezTo>
                  <a:close/>
                  <a:moveTo>
                    <a:pt x="601415" y="242488"/>
                  </a:moveTo>
                  <a:cubicBezTo>
                    <a:pt x="637343" y="184644"/>
                    <a:pt x="701379" y="164881"/>
                    <a:pt x="763340" y="148913"/>
                  </a:cubicBezTo>
                  <a:cubicBezTo>
                    <a:pt x="763694" y="148819"/>
                    <a:pt x="763937" y="149259"/>
                    <a:pt x="763670" y="149510"/>
                  </a:cubicBezTo>
                  <a:cubicBezTo>
                    <a:pt x="702125" y="207480"/>
                    <a:pt x="649617" y="274360"/>
                    <a:pt x="596748" y="340133"/>
                  </a:cubicBezTo>
                  <a:cubicBezTo>
                    <a:pt x="593086" y="344793"/>
                    <a:pt x="599545" y="351456"/>
                    <a:pt x="603364" y="346749"/>
                  </a:cubicBezTo>
                  <a:cubicBezTo>
                    <a:pt x="656768" y="277488"/>
                    <a:pt x="721205" y="215550"/>
                    <a:pt x="773391" y="146265"/>
                  </a:cubicBezTo>
                  <a:cubicBezTo>
                    <a:pt x="773438" y="146202"/>
                    <a:pt x="773509" y="146155"/>
                    <a:pt x="773595" y="146131"/>
                  </a:cubicBezTo>
                  <a:cubicBezTo>
                    <a:pt x="775017" y="145793"/>
                    <a:pt x="776440" y="145463"/>
                    <a:pt x="777862" y="145141"/>
                  </a:cubicBezTo>
                  <a:cubicBezTo>
                    <a:pt x="778137" y="145078"/>
                    <a:pt x="778373" y="145353"/>
                    <a:pt x="778278" y="145613"/>
                  </a:cubicBezTo>
                  <a:cubicBezTo>
                    <a:pt x="754256" y="211016"/>
                    <a:pt x="723374" y="273299"/>
                    <a:pt x="686480" y="332392"/>
                  </a:cubicBezTo>
                  <a:cubicBezTo>
                    <a:pt x="686449" y="332439"/>
                    <a:pt x="686409" y="332487"/>
                    <a:pt x="686354" y="332510"/>
                  </a:cubicBezTo>
                  <a:cubicBezTo>
                    <a:pt x="626845" y="366646"/>
                    <a:pt x="575209" y="419413"/>
                    <a:pt x="560035" y="488007"/>
                  </a:cubicBezTo>
                  <a:cubicBezTo>
                    <a:pt x="560003" y="488164"/>
                    <a:pt x="559862" y="488282"/>
                    <a:pt x="559697" y="488282"/>
                  </a:cubicBezTo>
                  <a:cubicBezTo>
                    <a:pt x="528971" y="488903"/>
                    <a:pt x="498238" y="490443"/>
                    <a:pt x="467584" y="491684"/>
                  </a:cubicBezTo>
                  <a:cubicBezTo>
                    <a:pt x="467112" y="491700"/>
                    <a:pt x="466916" y="491103"/>
                    <a:pt x="467309" y="490836"/>
                  </a:cubicBezTo>
                  <a:cubicBezTo>
                    <a:pt x="538111" y="443404"/>
                    <a:pt x="581983" y="325179"/>
                    <a:pt x="599750" y="244601"/>
                  </a:cubicBezTo>
                  <a:cubicBezTo>
                    <a:pt x="599766" y="244538"/>
                    <a:pt x="599797" y="244483"/>
                    <a:pt x="599844" y="244436"/>
                  </a:cubicBezTo>
                  <a:cubicBezTo>
                    <a:pt x="600410" y="243910"/>
                    <a:pt x="600944" y="243265"/>
                    <a:pt x="601415" y="242488"/>
                  </a:cubicBezTo>
                  <a:close/>
                  <a:moveTo>
                    <a:pt x="522214" y="94794"/>
                  </a:moveTo>
                  <a:cubicBezTo>
                    <a:pt x="543973" y="71290"/>
                    <a:pt x="568812" y="50521"/>
                    <a:pt x="594846" y="31693"/>
                  </a:cubicBezTo>
                  <a:cubicBezTo>
                    <a:pt x="595082" y="31520"/>
                    <a:pt x="595412" y="31693"/>
                    <a:pt x="595412" y="31984"/>
                  </a:cubicBezTo>
                  <a:cubicBezTo>
                    <a:pt x="595200" y="172047"/>
                    <a:pt x="568183" y="328306"/>
                    <a:pt x="481170" y="441487"/>
                  </a:cubicBezTo>
                  <a:cubicBezTo>
                    <a:pt x="469171" y="456378"/>
                    <a:pt x="458783" y="472401"/>
                    <a:pt x="448253" y="488368"/>
                  </a:cubicBezTo>
                  <a:cubicBezTo>
                    <a:pt x="447459" y="489578"/>
                    <a:pt x="447184" y="490820"/>
                    <a:pt x="447286" y="491991"/>
                  </a:cubicBezTo>
                  <a:cubicBezTo>
                    <a:pt x="447302" y="492195"/>
                    <a:pt x="447160" y="492376"/>
                    <a:pt x="446948" y="492376"/>
                  </a:cubicBezTo>
                  <a:cubicBezTo>
                    <a:pt x="442823" y="492478"/>
                    <a:pt x="438697" y="492565"/>
                    <a:pt x="434572" y="492627"/>
                  </a:cubicBezTo>
                  <a:cubicBezTo>
                    <a:pt x="434352" y="492627"/>
                    <a:pt x="434179" y="492431"/>
                    <a:pt x="434218" y="492211"/>
                  </a:cubicBezTo>
                  <a:cubicBezTo>
                    <a:pt x="459105" y="347244"/>
                    <a:pt x="489367" y="198592"/>
                    <a:pt x="569739" y="72925"/>
                  </a:cubicBezTo>
                  <a:cubicBezTo>
                    <a:pt x="572993" y="67495"/>
                    <a:pt x="565072" y="63291"/>
                    <a:pt x="561465" y="68092"/>
                  </a:cubicBezTo>
                  <a:cubicBezTo>
                    <a:pt x="473391" y="191080"/>
                    <a:pt x="452127" y="346435"/>
                    <a:pt x="429456" y="492392"/>
                  </a:cubicBezTo>
                  <a:cubicBezTo>
                    <a:pt x="429433" y="492565"/>
                    <a:pt x="429283" y="492690"/>
                    <a:pt x="429110" y="492690"/>
                  </a:cubicBezTo>
                  <a:cubicBezTo>
                    <a:pt x="419665" y="492777"/>
                    <a:pt x="410196" y="492714"/>
                    <a:pt x="400735" y="492454"/>
                  </a:cubicBezTo>
                  <a:cubicBezTo>
                    <a:pt x="400578" y="492447"/>
                    <a:pt x="400452" y="492344"/>
                    <a:pt x="400405" y="492195"/>
                  </a:cubicBezTo>
                  <a:cubicBezTo>
                    <a:pt x="400122" y="491142"/>
                    <a:pt x="399635" y="490105"/>
                    <a:pt x="398888" y="489138"/>
                  </a:cubicBezTo>
                  <a:cubicBezTo>
                    <a:pt x="398841" y="489083"/>
                    <a:pt x="398817" y="489013"/>
                    <a:pt x="398817" y="488942"/>
                  </a:cubicBezTo>
                  <a:cubicBezTo>
                    <a:pt x="392853" y="352729"/>
                    <a:pt x="427382" y="199174"/>
                    <a:pt x="522214" y="94794"/>
                  </a:cubicBezTo>
                  <a:close/>
                  <a:moveTo>
                    <a:pt x="307906" y="241199"/>
                  </a:moveTo>
                  <a:cubicBezTo>
                    <a:pt x="292371" y="183135"/>
                    <a:pt x="292206" y="120773"/>
                    <a:pt x="304292" y="62010"/>
                  </a:cubicBezTo>
                  <a:cubicBezTo>
                    <a:pt x="305070" y="62096"/>
                    <a:pt x="304795" y="62065"/>
                    <a:pt x="305573" y="62151"/>
                  </a:cubicBezTo>
                  <a:cubicBezTo>
                    <a:pt x="304701" y="91942"/>
                    <a:pt x="312810" y="121748"/>
                    <a:pt x="318641" y="150830"/>
                  </a:cubicBezTo>
                  <a:cubicBezTo>
                    <a:pt x="324621" y="176503"/>
                    <a:pt x="332573" y="201696"/>
                    <a:pt x="341579" y="226465"/>
                  </a:cubicBezTo>
                  <a:cubicBezTo>
                    <a:pt x="344510" y="234504"/>
                    <a:pt x="347040" y="243163"/>
                    <a:pt x="351582" y="250456"/>
                  </a:cubicBezTo>
                  <a:cubicBezTo>
                    <a:pt x="353971" y="254298"/>
                    <a:pt x="359401" y="251705"/>
                    <a:pt x="358623" y="247485"/>
                  </a:cubicBezTo>
                  <a:cubicBezTo>
                    <a:pt x="339300" y="187842"/>
                    <a:pt x="320181" y="127303"/>
                    <a:pt x="312967" y="64713"/>
                  </a:cubicBezTo>
                  <a:cubicBezTo>
                    <a:pt x="312928" y="64391"/>
                    <a:pt x="313313" y="64187"/>
                    <a:pt x="313565" y="64399"/>
                  </a:cubicBezTo>
                  <a:cubicBezTo>
                    <a:pt x="344958" y="91203"/>
                    <a:pt x="370481" y="124301"/>
                    <a:pt x="390079" y="160488"/>
                  </a:cubicBezTo>
                  <a:cubicBezTo>
                    <a:pt x="397969" y="174845"/>
                    <a:pt x="403336" y="190294"/>
                    <a:pt x="412985" y="203613"/>
                  </a:cubicBezTo>
                  <a:cubicBezTo>
                    <a:pt x="414101" y="205672"/>
                    <a:pt x="415657" y="206843"/>
                    <a:pt x="417331" y="207346"/>
                  </a:cubicBezTo>
                  <a:cubicBezTo>
                    <a:pt x="417536" y="207409"/>
                    <a:pt x="417645" y="207621"/>
                    <a:pt x="417559" y="207810"/>
                  </a:cubicBezTo>
                  <a:cubicBezTo>
                    <a:pt x="396437" y="258054"/>
                    <a:pt x="382913" y="312063"/>
                    <a:pt x="376351" y="366253"/>
                  </a:cubicBezTo>
                  <a:cubicBezTo>
                    <a:pt x="376304" y="366614"/>
                    <a:pt x="375817" y="366677"/>
                    <a:pt x="375683" y="366339"/>
                  </a:cubicBezTo>
                  <a:cubicBezTo>
                    <a:pt x="365688" y="341390"/>
                    <a:pt x="353916" y="317163"/>
                    <a:pt x="340243" y="294021"/>
                  </a:cubicBezTo>
                  <a:cubicBezTo>
                    <a:pt x="330790" y="278022"/>
                    <a:pt x="320613" y="262369"/>
                    <a:pt x="309698" y="247226"/>
                  </a:cubicBezTo>
                  <a:cubicBezTo>
                    <a:pt x="309675" y="247195"/>
                    <a:pt x="309659" y="247155"/>
                    <a:pt x="309643" y="247124"/>
                  </a:cubicBezTo>
                  <a:cubicBezTo>
                    <a:pt x="309062" y="245151"/>
                    <a:pt x="308481" y="243171"/>
                    <a:pt x="307906" y="241199"/>
                  </a:cubicBezTo>
                  <a:close/>
                  <a:moveTo>
                    <a:pt x="262935" y="231635"/>
                  </a:moveTo>
                  <a:cubicBezTo>
                    <a:pt x="312323" y="289259"/>
                    <a:pt x="346757" y="358340"/>
                    <a:pt x="371832" y="429299"/>
                  </a:cubicBezTo>
                  <a:cubicBezTo>
                    <a:pt x="371848" y="429338"/>
                    <a:pt x="371856" y="429370"/>
                    <a:pt x="371856" y="429409"/>
                  </a:cubicBezTo>
                  <a:cubicBezTo>
                    <a:pt x="372398" y="450264"/>
                    <a:pt x="370803" y="471780"/>
                    <a:pt x="379997" y="491386"/>
                  </a:cubicBezTo>
                  <a:cubicBezTo>
                    <a:pt x="380107" y="491622"/>
                    <a:pt x="379934" y="491897"/>
                    <a:pt x="379675" y="491889"/>
                  </a:cubicBezTo>
                  <a:cubicBezTo>
                    <a:pt x="375440" y="491763"/>
                    <a:pt x="371212" y="491637"/>
                    <a:pt x="366976" y="491504"/>
                  </a:cubicBezTo>
                  <a:cubicBezTo>
                    <a:pt x="366842" y="491496"/>
                    <a:pt x="366725" y="491425"/>
                    <a:pt x="366670" y="491307"/>
                  </a:cubicBezTo>
                  <a:cubicBezTo>
                    <a:pt x="351724" y="460330"/>
                    <a:pt x="331811" y="431530"/>
                    <a:pt x="305117" y="409850"/>
                  </a:cubicBezTo>
                  <a:cubicBezTo>
                    <a:pt x="305070" y="409811"/>
                    <a:pt x="305031" y="409756"/>
                    <a:pt x="305007" y="409701"/>
                  </a:cubicBezTo>
                  <a:cubicBezTo>
                    <a:pt x="272184" y="317171"/>
                    <a:pt x="227251" y="229129"/>
                    <a:pt x="172417" y="147813"/>
                  </a:cubicBezTo>
                  <a:cubicBezTo>
                    <a:pt x="172197" y="147491"/>
                    <a:pt x="172582" y="147098"/>
                    <a:pt x="172912" y="147318"/>
                  </a:cubicBezTo>
                  <a:cubicBezTo>
                    <a:pt x="207229" y="170067"/>
                    <a:pt x="236602" y="200274"/>
                    <a:pt x="262935" y="231635"/>
                  </a:cubicBezTo>
                  <a:close/>
                  <a:moveTo>
                    <a:pt x="212902" y="359189"/>
                  </a:moveTo>
                  <a:cubicBezTo>
                    <a:pt x="212761" y="359149"/>
                    <a:pt x="212658" y="359023"/>
                    <a:pt x="212643" y="358874"/>
                  </a:cubicBezTo>
                  <a:cubicBezTo>
                    <a:pt x="211597" y="342270"/>
                    <a:pt x="203543" y="328487"/>
                    <a:pt x="198946" y="313006"/>
                  </a:cubicBezTo>
                  <a:cubicBezTo>
                    <a:pt x="181509" y="258432"/>
                    <a:pt x="164771" y="202458"/>
                    <a:pt x="162233" y="144897"/>
                  </a:cubicBezTo>
                  <a:cubicBezTo>
                    <a:pt x="162217" y="144536"/>
                    <a:pt x="162697" y="144379"/>
                    <a:pt x="162893" y="144678"/>
                  </a:cubicBezTo>
                  <a:cubicBezTo>
                    <a:pt x="217247" y="225184"/>
                    <a:pt x="262447" y="311953"/>
                    <a:pt x="297180" y="402605"/>
                  </a:cubicBezTo>
                  <a:cubicBezTo>
                    <a:pt x="297306" y="402943"/>
                    <a:pt x="296913" y="403233"/>
                    <a:pt x="296630" y="403005"/>
                  </a:cubicBezTo>
                  <a:cubicBezTo>
                    <a:pt x="271806" y="383297"/>
                    <a:pt x="243345" y="367227"/>
                    <a:pt x="212902" y="359189"/>
                  </a:cubicBezTo>
                  <a:close/>
                  <a:moveTo>
                    <a:pt x="137519" y="342176"/>
                  </a:moveTo>
                  <a:cubicBezTo>
                    <a:pt x="94504" y="313941"/>
                    <a:pt x="71212" y="269787"/>
                    <a:pt x="48777" y="225176"/>
                  </a:cubicBezTo>
                  <a:cubicBezTo>
                    <a:pt x="48597" y="224815"/>
                    <a:pt x="49060" y="224477"/>
                    <a:pt x="49343" y="224767"/>
                  </a:cubicBezTo>
                  <a:cubicBezTo>
                    <a:pt x="78489" y="254565"/>
                    <a:pt x="111634" y="283530"/>
                    <a:pt x="149864" y="300763"/>
                  </a:cubicBezTo>
                  <a:cubicBezTo>
                    <a:pt x="152850" y="302013"/>
                    <a:pt x="155616" y="297227"/>
                    <a:pt x="153078" y="295239"/>
                  </a:cubicBezTo>
                  <a:cubicBezTo>
                    <a:pt x="111226" y="267060"/>
                    <a:pt x="71031" y="235879"/>
                    <a:pt x="36998" y="198364"/>
                  </a:cubicBezTo>
                  <a:cubicBezTo>
                    <a:pt x="36762" y="198105"/>
                    <a:pt x="37014" y="197681"/>
                    <a:pt x="37359" y="197775"/>
                  </a:cubicBezTo>
                  <a:cubicBezTo>
                    <a:pt x="80257" y="209193"/>
                    <a:pt x="123461" y="223589"/>
                    <a:pt x="157557" y="252758"/>
                  </a:cubicBezTo>
                  <a:cubicBezTo>
                    <a:pt x="157612" y="252805"/>
                    <a:pt x="157652" y="252860"/>
                    <a:pt x="157667" y="252931"/>
                  </a:cubicBezTo>
                  <a:cubicBezTo>
                    <a:pt x="168252" y="287664"/>
                    <a:pt x="179356" y="322577"/>
                    <a:pt x="196345" y="354670"/>
                  </a:cubicBezTo>
                  <a:cubicBezTo>
                    <a:pt x="196486" y="354929"/>
                    <a:pt x="196259" y="355228"/>
                    <a:pt x="195968" y="355173"/>
                  </a:cubicBezTo>
                  <a:cubicBezTo>
                    <a:pt x="178539" y="351700"/>
                    <a:pt x="160677" y="350136"/>
                    <a:pt x="142745" y="350332"/>
                  </a:cubicBezTo>
                  <a:cubicBezTo>
                    <a:pt x="142572" y="350332"/>
                    <a:pt x="142423" y="350207"/>
                    <a:pt x="142399" y="350034"/>
                  </a:cubicBezTo>
                  <a:cubicBezTo>
                    <a:pt x="141975" y="347118"/>
                    <a:pt x="140466" y="344297"/>
                    <a:pt x="137519" y="342176"/>
                  </a:cubicBezTo>
                  <a:close/>
                  <a:moveTo>
                    <a:pt x="185705" y="380476"/>
                  </a:moveTo>
                  <a:cubicBezTo>
                    <a:pt x="218992" y="387030"/>
                    <a:pt x="259626" y="398731"/>
                    <a:pt x="289409" y="419657"/>
                  </a:cubicBezTo>
                  <a:cubicBezTo>
                    <a:pt x="305479" y="430949"/>
                    <a:pt x="315820" y="442139"/>
                    <a:pt x="316228" y="442540"/>
                  </a:cubicBezTo>
                  <a:cubicBezTo>
                    <a:pt x="330475" y="456559"/>
                    <a:pt x="343755" y="472157"/>
                    <a:pt x="352006" y="490474"/>
                  </a:cubicBezTo>
                  <a:cubicBezTo>
                    <a:pt x="352117" y="490718"/>
                    <a:pt x="351928" y="490993"/>
                    <a:pt x="351661" y="490985"/>
                  </a:cubicBezTo>
                  <a:cubicBezTo>
                    <a:pt x="326122" y="490050"/>
                    <a:pt x="300591" y="488824"/>
                    <a:pt x="275115" y="487205"/>
                  </a:cubicBezTo>
                  <a:cubicBezTo>
                    <a:pt x="275013" y="487197"/>
                    <a:pt x="274918" y="487150"/>
                    <a:pt x="274855" y="487064"/>
                  </a:cubicBezTo>
                  <a:cubicBezTo>
                    <a:pt x="228776" y="426462"/>
                    <a:pt x="153636" y="400137"/>
                    <a:pt x="81947" y="383564"/>
                  </a:cubicBezTo>
                  <a:cubicBezTo>
                    <a:pt x="81577" y="383478"/>
                    <a:pt x="81577" y="382944"/>
                    <a:pt x="81954" y="382865"/>
                  </a:cubicBezTo>
                  <a:cubicBezTo>
                    <a:pt x="115799" y="375573"/>
                    <a:pt x="151554" y="374810"/>
                    <a:pt x="185705" y="380476"/>
                  </a:cubicBezTo>
                  <a:close/>
                  <a:moveTo>
                    <a:pt x="99839" y="397025"/>
                  </a:moveTo>
                  <a:cubicBezTo>
                    <a:pt x="161353" y="413268"/>
                    <a:pt x="222725" y="436709"/>
                    <a:pt x="264734" y="485901"/>
                  </a:cubicBezTo>
                  <a:cubicBezTo>
                    <a:pt x="264939" y="486144"/>
                    <a:pt x="264750" y="486522"/>
                    <a:pt x="264435" y="486498"/>
                  </a:cubicBezTo>
                  <a:cubicBezTo>
                    <a:pt x="248405" y="485422"/>
                    <a:pt x="232367" y="484219"/>
                    <a:pt x="216360" y="482805"/>
                  </a:cubicBezTo>
                  <a:cubicBezTo>
                    <a:pt x="216195" y="482789"/>
                    <a:pt x="216069" y="482663"/>
                    <a:pt x="216045" y="482498"/>
                  </a:cubicBezTo>
                  <a:cubicBezTo>
                    <a:pt x="213939" y="466043"/>
                    <a:pt x="192714" y="452574"/>
                    <a:pt x="181147" y="441809"/>
                  </a:cubicBezTo>
                  <a:cubicBezTo>
                    <a:pt x="156056" y="420230"/>
                    <a:pt x="126156" y="405827"/>
                    <a:pt x="94645" y="396648"/>
                  </a:cubicBezTo>
                  <a:cubicBezTo>
                    <a:pt x="82992" y="393261"/>
                    <a:pt x="87188" y="393686"/>
                    <a:pt x="99839" y="397025"/>
                  </a:cubicBezTo>
                  <a:close/>
                  <a:moveTo>
                    <a:pt x="135822" y="499071"/>
                  </a:moveTo>
                  <a:cubicBezTo>
                    <a:pt x="135185" y="496344"/>
                    <a:pt x="134462" y="493594"/>
                    <a:pt x="133755" y="490828"/>
                  </a:cubicBezTo>
                  <a:cubicBezTo>
                    <a:pt x="133676" y="490529"/>
                    <a:pt x="133983" y="490286"/>
                    <a:pt x="134258" y="490427"/>
                  </a:cubicBezTo>
                  <a:cubicBezTo>
                    <a:pt x="149825" y="498544"/>
                    <a:pt x="167914" y="502167"/>
                    <a:pt x="185210" y="505350"/>
                  </a:cubicBezTo>
                  <a:cubicBezTo>
                    <a:pt x="250361" y="516697"/>
                    <a:pt x="316606" y="517436"/>
                    <a:pt x="382512" y="520155"/>
                  </a:cubicBezTo>
                  <a:cubicBezTo>
                    <a:pt x="429354" y="522528"/>
                    <a:pt x="476173" y="520846"/>
                    <a:pt x="522936" y="518025"/>
                  </a:cubicBezTo>
                  <a:cubicBezTo>
                    <a:pt x="595153" y="514921"/>
                    <a:pt x="668563" y="518190"/>
                    <a:pt x="739475" y="501562"/>
                  </a:cubicBezTo>
                  <a:cubicBezTo>
                    <a:pt x="739726" y="501507"/>
                    <a:pt x="739947" y="501719"/>
                    <a:pt x="739899" y="501971"/>
                  </a:cubicBezTo>
                  <a:cubicBezTo>
                    <a:pt x="728906" y="556545"/>
                    <a:pt x="720521" y="611733"/>
                    <a:pt x="712435" y="666913"/>
                  </a:cubicBezTo>
                  <a:cubicBezTo>
                    <a:pt x="712427" y="666968"/>
                    <a:pt x="712404" y="667015"/>
                    <a:pt x="712380" y="667062"/>
                  </a:cubicBezTo>
                  <a:cubicBezTo>
                    <a:pt x="705496" y="677348"/>
                    <a:pt x="697151" y="685584"/>
                    <a:pt x="687784" y="693772"/>
                  </a:cubicBezTo>
                  <a:cubicBezTo>
                    <a:pt x="687643" y="693898"/>
                    <a:pt x="687423" y="693889"/>
                    <a:pt x="687289" y="693748"/>
                  </a:cubicBezTo>
                  <a:cubicBezTo>
                    <a:pt x="615395" y="621241"/>
                    <a:pt x="642482" y="612841"/>
                    <a:pt x="576631" y="696506"/>
                  </a:cubicBezTo>
                  <a:cubicBezTo>
                    <a:pt x="573276" y="700726"/>
                    <a:pt x="572899" y="703335"/>
                    <a:pt x="568348" y="700216"/>
                  </a:cubicBezTo>
                  <a:cubicBezTo>
                    <a:pt x="563013" y="696554"/>
                    <a:pt x="558298" y="690825"/>
                    <a:pt x="553630" y="686377"/>
                  </a:cubicBezTo>
                  <a:cubicBezTo>
                    <a:pt x="537081" y="670763"/>
                    <a:pt x="520791" y="654740"/>
                    <a:pt x="503189" y="640321"/>
                  </a:cubicBezTo>
                  <a:cubicBezTo>
                    <a:pt x="498026" y="636164"/>
                    <a:pt x="491072" y="636423"/>
                    <a:pt x="487276" y="642372"/>
                  </a:cubicBezTo>
                  <a:cubicBezTo>
                    <a:pt x="471285" y="666520"/>
                    <a:pt x="457376" y="690817"/>
                    <a:pt x="443507" y="716348"/>
                  </a:cubicBezTo>
                  <a:cubicBezTo>
                    <a:pt x="443389" y="716560"/>
                    <a:pt x="443090" y="716600"/>
                    <a:pt x="442933" y="716411"/>
                  </a:cubicBezTo>
                  <a:cubicBezTo>
                    <a:pt x="424686" y="695964"/>
                    <a:pt x="406943" y="676649"/>
                    <a:pt x="388830" y="656249"/>
                  </a:cubicBezTo>
                  <a:cubicBezTo>
                    <a:pt x="388814" y="656233"/>
                    <a:pt x="388798" y="656218"/>
                    <a:pt x="388783" y="656202"/>
                  </a:cubicBezTo>
                  <a:cubicBezTo>
                    <a:pt x="373169" y="643315"/>
                    <a:pt x="349901" y="671714"/>
                    <a:pt x="343040" y="684570"/>
                  </a:cubicBezTo>
                  <a:cubicBezTo>
                    <a:pt x="336644" y="695744"/>
                    <a:pt x="330609" y="710950"/>
                    <a:pt x="317313" y="715295"/>
                  </a:cubicBezTo>
                  <a:cubicBezTo>
                    <a:pt x="302587" y="720105"/>
                    <a:pt x="286533" y="711272"/>
                    <a:pt x="276820" y="700624"/>
                  </a:cubicBezTo>
                  <a:cubicBezTo>
                    <a:pt x="263390" y="685906"/>
                    <a:pt x="257638" y="665545"/>
                    <a:pt x="251925" y="646945"/>
                  </a:cubicBezTo>
                  <a:cubicBezTo>
                    <a:pt x="248719" y="636518"/>
                    <a:pt x="237160" y="634592"/>
                    <a:pt x="229294" y="640973"/>
                  </a:cubicBezTo>
                  <a:cubicBezTo>
                    <a:pt x="208957" y="658560"/>
                    <a:pt x="185642" y="673459"/>
                    <a:pt x="168182" y="694031"/>
                  </a:cubicBezTo>
                  <a:cubicBezTo>
                    <a:pt x="167985" y="694259"/>
                    <a:pt x="167616" y="694157"/>
                    <a:pt x="167560" y="693866"/>
                  </a:cubicBezTo>
                  <a:cubicBezTo>
                    <a:pt x="156732" y="629036"/>
                    <a:pt x="150076" y="563287"/>
                    <a:pt x="135822" y="499071"/>
                  </a:cubicBezTo>
                  <a:close/>
                  <a:moveTo>
                    <a:pt x="700035" y="750775"/>
                  </a:moveTo>
                  <a:cubicBezTo>
                    <a:pt x="700004" y="751002"/>
                    <a:pt x="699760" y="751128"/>
                    <a:pt x="699548" y="751034"/>
                  </a:cubicBezTo>
                  <a:cubicBezTo>
                    <a:pt x="690755" y="747184"/>
                    <a:pt x="682197" y="750358"/>
                    <a:pt x="673388" y="752952"/>
                  </a:cubicBezTo>
                  <a:cubicBezTo>
                    <a:pt x="648116" y="760322"/>
                    <a:pt x="622625" y="766962"/>
                    <a:pt x="596952" y="772769"/>
                  </a:cubicBezTo>
                  <a:cubicBezTo>
                    <a:pt x="458594" y="803809"/>
                    <a:pt x="314916" y="792973"/>
                    <a:pt x="178035" y="760157"/>
                  </a:cubicBezTo>
                  <a:cubicBezTo>
                    <a:pt x="177894" y="760126"/>
                    <a:pt x="177792" y="760008"/>
                    <a:pt x="177768" y="759867"/>
                  </a:cubicBezTo>
                  <a:cubicBezTo>
                    <a:pt x="175348" y="744260"/>
                    <a:pt x="172920" y="728662"/>
                    <a:pt x="170515" y="713056"/>
                  </a:cubicBezTo>
                  <a:cubicBezTo>
                    <a:pt x="170484" y="712851"/>
                    <a:pt x="170633" y="712663"/>
                    <a:pt x="170845" y="712655"/>
                  </a:cubicBezTo>
                  <a:cubicBezTo>
                    <a:pt x="188825" y="712042"/>
                    <a:pt x="215888" y="684397"/>
                    <a:pt x="231408" y="673568"/>
                  </a:cubicBezTo>
                  <a:cubicBezTo>
                    <a:pt x="231604" y="673435"/>
                    <a:pt x="231864" y="673529"/>
                    <a:pt x="231942" y="673749"/>
                  </a:cubicBezTo>
                  <a:cubicBezTo>
                    <a:pt x="237435" y="689795"/>
                    <a:pt x="244366" y="705284"/>
                    <a:pt x="255414" y="718431"/>
                  </a:cubicBezTo>
                  <a:cubicBezTo>
                    <a:pt x="282666" y="751780"/>
                    <a:pt x="335992" y="753674"/>
                    <a:pt x="357492" y="713181"/>
                  </a:cubicBezTo>
                  <a:cubicBezTo>
                    <a:pt x="364462" y="702400"/>
                    <a:pt x="368705" y="689300"/>
                    <a:pt x="377609" y="679949"/>
                  </a:cubicBezTo>
                  <a:cubicBezTo>
                    <a:pt x="377750" y="679800"/>
                    <a:pt x="378001" y="679800"/>
                    <a:pt x="378143" y="679957"/>
                  </a:cubicBezTo>
                  <a:cubicBezTo>
                    <a:pt x="388460" y="691163"/>
                    <a:pt x="398581" y="702565"/>
                    <a:pt x="408766" y="713905"/>
                  </a:cubicBezTo>
                  <a:cubicBezTo>
                    <a:pt x="418651" y="724914"/>
                    <a:pt x="431641" y="746107"/>
                    <a:pt x="449227" y="741502"/>
                  </a:cubicBezTo>
                  <a:cubicBezTo>
                    <a:pt x="449243" y="741494"/>
                    <a:pt x="449266" y="741494"/>
                    <a:pt x="449282" y="741486"/>
                  </a:cubicBezTo>
                  <a:cubicBezTo>
                    <a:pt x="464889" y="735640"/>
                    <a:pt x="469108" y="715845"/>
                    <a:pt x="478051" y="703194"/>
                  </a:cubicBezTo>
                  <a:cubicBezTo>
                    <a:pt x="478059" y="703186"/>
                    <a:pt x="478059" y="703178"/>
                    <a:pt x="478067" y="703170"/>
                  </a:cubicBezTo>
                  <a:cubicBezTo>
                    <a:pt x="485123" y="690739"/>
                    <a:pt x="491716" y="678228"/>
                    <a:pt x="498191" y="665585"/>
                  </a:cubicBezTo>
                  <a:cubicBezTo>
                    <a:pt x="498301" y="665365"/>
                    <a:pt x="498592" y="665326"/>
                    <a:pt x="498757" y="665506"/>
                  </a:cubicBezTo>
                  <a:cubicBezTo>
                    <a:pt x="507841" y="675093"/>
                    <a:pt x="517389" y="684303"/>
                    <a:pt x="526842" y="693457"/>
                  </a:cubicBezTo>
                  <a:cubicBezTo>
                    <a:pt x="539454" y="704208"/>
                    <a:pt x="549505" y="719711"/>
                    <a:pt x="565653" y="725275"/>
                  </a:cubicBezTo>
                  <a:cubicBezTo>
                    <a:pt x="565669" y="725283"/>
                    <a:pt x="565685" y="725283"/>
                    <a:pt x="565693" y="725291"/>
                  </a:cubicBezTo>
                  <a:cubicBezTo>
                    <a:pt x="583538" y="730100"/>
                    <a:pt x="593864" y="713464"/>
                    <a:pt x="603301" y="701528"/>
                  </a:cubicBezTo>
                  <a:cubicBezTo>
                    <a:pt x="611906" y="690637"/>
                    <a:pt x="620503" y="679745"/>
                    <a:pt x="629107" y="668854"/>
                  </a:cubicBezTo>
                  <a:cubicBezTo>
                    <a:pt x="629241" y="668681"/>
                    <a:pt x="629508" y="668673"/>
                    <a:pt x="629650" y="668838"/>
                  </a:cubicBezTo>
                  <a:cubicBezTo>
                    <a:pt x="642238" y="683140"/>
                    <a:pt x="655283" y="697065"/>
                    <a:pt x="667683" y="711531"/>
                  </a:cubicBezTo>
                  <a:cubicBezTo>
                    <a:pt x="667691" y="711539"/>
                    <a:pt x="667699" y="711547"/>
                    <a:pt x="667707" y="711555"/>
                  </a:cubicBezTo>
                  <a:cubicBezTo>
                    <a:pt x="676508" y="724654"/>
                    <a:pt x="692507" y="727672"/>
                    <a:pt x="704451" y="717268"/>
                  </a:cubicBezTo>
                  <a:cubicBezTo>
                    <a:pt x="704703" y="717048"/>
                    <a:pt x="705080" y="717244"/>
                    <a:pt x="705033" y="717574"/>
                  </a:cubicBezTo>
                  <a:cubicBezTo>
                    <a:pt x="703383" y="728646"/>
                    <a:pt x="701725" y="739718"/>
                    <a:pt x="700035" y="750775"/>
                  </a:cubicBezTo>
                  <a:close/>
                  <a:moveTo>
                    <a:pt x="670064" y="935205"/>
                  </a:moveTo>
                  <a:cubicBezTo>
                    <a:pt x="639347" y="1071245"/>
                    <a:pt x="287994" y="1065752"/>
                    <a:pt x="219039" y="966268"/>
                  </a:cubicBezTo>
                  <a:cubicBezTo>
                    <a:pt x="209491" y="952296"/>
                    <a:pt x="206521" y="937272"/>
                    <a:pt x="203551" y="920581"/>
                  </a:cubicBezTo>
                  <a:cubicBezTo>
                    <a:pt x="195205" y="873550"/>
                    <a:pt x="188125" y="826291"/>
                    <a:pt x="180747" y="779095"/>
                  </a:cubicBezTo>
                  <a:cubicBezTo>
                    <a:pt x="180707" y="778836"/>
                    <a:pt x="180951" y="778624"/>
                    <a:pt x="181202" y="778702"/>
                  </a:cubicBezTo>
                  <a:cubicBezTo>
                    <a:pt x="338294" y="829269"/>
                    <a:pt x="539651" y="826802"/>
                    <a:pt x="695886" y="774270"/>
                  </a:cubicBezTo>
                  <a:cubicBezTo>
                    <a:pt x="696137" y="774184"/>
                    <a:pt x="696389" y="774396"/>
                    <a:pt x="696342" y="774664"/>
                  </a:cubicBezTo>
                  <a:cubicBezTo>
                    <a:pt x="687871" y="828217"/>
                    <a:pt x="680068" y="881911"/>
                    <a:pt x="670064" y="935205"/>
                  </a:cubicBezTo>
                  <a:close/>
                </a:path>
              </a:pathLst>
            </a:custGeom>
            <a:solidFill>
              <a:srgbClr val="000000"/>
            </a:solidFill>
            <a:ln w="78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5" name="Graphic 31">
              <a:extLst>
                <a:ext uri="{FF2B5EF4-FFF2-40B4-BE49-F238E27FC236}">
                  <a16:creationId xmlns:a16="http://schemas.microsoft.com/office/drawing/2014/main" id="{FCD939D1-969D-4BA2-8C59-B68ECC12E074}"/>
                </a:ext>
              </a:extLst>
            </p:cNvPr>
            <p:cNvGrpSpPr/>
            <p:nvPr/>
          </p:nvGrpSpPr>
          <p:grpSpPr>
            <a:xfrm>
              <a:off x="13600040" y="-1971366"/>
              <a:ext cx="307723" cy="56572"/>
              <a:chOff x="13600040" y="-1971366"/>
              <a:chExt cx="307723" cy="56572"/>
            </a:xfrm>
            <a:solidFill>
              <a:srgbClr val="000000"/>
            </a:solidFill>
          </p:grpSpPr>
          <p:sp>
            <p:nvSpPr>
              <p:cNvPr id="56" name="Graphic 31">
                <a:extLst>
                  <a:ext uri="{FF2B5EF4-FFF2-40B4-BE49-F238E27FC236}">
                    <a16:creationId xmlns:a16="http://schemas.microsoft.com/office/drawing/2014/main" id="{852DB98E-5B3F-47BE-9798-0F2DC4384C14}"/>
                  </a:ext>
                </a:extLst>
              </p:cNvPr>
              <p:cNvSpPr/>
              <p:nvPr/>
            </p:nvSpPr>
            <p:spPr>
              <a:xfrm>
                <a:off x="13600040" y="-1953769"/>
                <a:ext cx="38224" cy="38975"/>
              </a:xfrm>
              <a:custGeom>
                <a:avLst/>
                <a:gdLst>
                  <a:gd name="connsiteX0" fmla="*/ 687 w 38224"/>
                  <a:gd name="connsiteY0" fmla="*/ 24390 h 38975"/>
                  <a:gd name="connsiteX1" fmla="*/ 30383 w 38224"/>
                  <a:gd name="connsiteY1" fmla="*/ 4061 h 38975"/>
                  <a:gd name="connsiteX2" fmla="*/ 687 w 38224"/>
                  <a:gd name="connsiteY2" fmla="*/ 24390 h 3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224" h="38975">
                    <a:moveTo>
                      <a:pt x="687" y="24390"/>
                    </a:moveTo>
                    <a:cubicBezTo>
                      <a:pt x="13252" y="57418"/>
                      <a:pt x="55529" y="27211"/>
                      <a:pt x="30383" y="4061"/>
                    </a:cubicBezTo>
                    <a:cubicBezTo>
                      <a:pt x="16144" y="-7357"/>
                      <a:pt x="-3980" y="7181"/>
                      <a:pt x="687" y="243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Graphic 31">
                <a:extLst>
                  <a:ext uri="{FF2B5EF4-FFF2-40B4-BE49-F238E27FC236}">
                    <a16:creationId xmlns:a16="http://schemas.microsoft.com/office/drawing/2014/main" id="{0A76F9AE-4AD0-4E52-855E-4434FC71D75E}"/>
                  </a:ext>
                </a:extLst>
              </p:cNvPr>
              <p:cNvSpPr/>
              <p:nvPr/>
            </p:nvSpPr>
            <p:spPr>
              <a:xfrm>
                <a:off x="13740869" y="-1956314"/>
                <a:ext cx="29866" cy="29862"/>
              </a:xfrm>
              <a:custGeom>
                <a:avLst/>
                <a:gdLst>
                  <a:gd name="connsiteX0" fmla="*/ 4394 w 29866"/>
                  <a:gd name="connsiteY0" fmla="*/ 25104 h 29862"/>
                  <a:gd name="connsiteX1" fmla="*/ 25108 w 29866"/>
                  <a:gd name="connsiteY1" fmla="*/ 4390 h 29862"/>
                  <a:gd name="connsiteX2" fmla="*/ 4394 w 29866"/>
                  <a:gd name="connsiteY2" fmla="*/ 25104 h 2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6" h="29862">
                    <a:moveTo>
                      <a:pt x="4394" y="25104"/>
                    </a:moveTo>
                    <a:cubicBezTo>
                      <a:pt x="19182" y="39107"/>
                      <a:pt x="39111" y="19171"/>
                      <a:pt x="25108" y="4390"/>
                    </a:cubicBezTo>
                    <a:cubicBezTo>
                      <a:pt x="11521" y="-9086"/>
                      <a:pt x="-9091" y="11518"/>
                      <a:pt x="4394" y="251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Graphic 31">
                <a:extLst>
                  <a:ext uri="{FF2B5EF4-FFF2-40B4-BE49-F238E27FC236}">
                    <a16:creationId xmlns:a16="http://schemas.microsoft.com/office/drawing/2014/main" id="{46078511-EB04-4D32-80AA-780062594E79}"/>
                  </a:ext>
                </a:extLst>
              </p:cNvPr>
              <p:cNvSpPr/>
              <p:nvPr/>
            </p:nvSpPr>
            <p:spPr>
              <a:xfrm>
                <a:off x="13867298" y="-1971366"/>
                <a:ext cx="40465" cy="40515"/>
              </a:xfrm>
              <a:custGeom>
                <a:avLst/>
                <a:gdLst>
                  <a:gd name="connsiteX0" fmla="*/ 5980 w 40465"/>
                  <a:gd name="connsiteY0" fmla="*/ 34506 h 40515"/>
                  <a:gd name="connsiteX1" fmla="*/ 34482 w 40465"/>
                  <a:gd name="connsiteY1" fmla="*/ 6005 h 40515"/>
                  <a:gd name="connsiteX2" fmla="*/ 5980 w 40465"/>
                  <a:gd name="connsiteY2" fmla="*/ 34506 h 40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465" h="40515">
                    <a:moveTo>
                      <a:pt x="5980" y="34506"/>
                    </a:moveTo>
                    <a:cubicBezTo>
                      <a:pt x="25225" y="52847"/>
                      <a:pt x="52720" y="25116"/>
                      <a:pt x="34482" y="6005"/>
                    </a:cubicBezTo>
                    <a:cubicBezTo>
                      <a:pt x="15238" y="-12328"/>
                      <a:pt x="-12251" y="15403"/>
                      <a:pt x="5980" y="3450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BD69C3F-B1EB-3ED9-CC88-30AA2F248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2078099"/>
            <a:ext cx="2950350" cy="5170535"/>
            <a:chOff x="10855946" y="991957"/>
            <a:chExt cx="2538428" cy="4448635"/>
          </a:xfrm>
        </p:grpSpPr>
        <p:grpSp>
          <p:nvGrpSpPr>
            <p:cNvPr id="5" name="Graphic 10">
              <a:extLst>
                <a:ext uri="{FF2B5EF4-FFF2-40B4-BE49-F238E27FC236}">
                  <a16:creationId xmlns:a16="http://schemas.microsoft.com/office/drawing/2014/main" id="{5F8C9E8E-A8DA-511F-5B18-CA9404CF9936}"/>
                </a:ext>
              </a:extLst>
            </p:cNvPr>
            <p:cNvGrpSpPr/>
            <p:nvPr/>
          </p:nvGrpSpPr>
          <p:grpSpPr>
            <a:xfrm>
              <a:off x="10855946" y="1537203"/>
              <a:ext cx="2538428" cy="3903389"/>
              <a:chOff x="10855946" y="1537203"/>
              <a:chExt cx="2538428" cy="3903389"/>
            </a:xfrm>
          </p:grpSpPr>
          <p:sp>
            <p:nvSpPr>
              <p:cNvPr id="10" name="Graphic 10">
                <a:extLst>
                  <a:ext uri="{FF2B5EF4-FFF2-40B4-BE49-F238E27FC236}">
                    <a16:creationId xmlns:a16="http://schemas.microsoft.com/office/drawing/2014/main" id="{CFF5D487-A08A-328F-237B-AD11BEA07EBA}"/>
                  </a:ext>
                </a:extLst>
              </p:cNvPr>
              <p:cNvSpPr/>
              <p:nvPr/>
            </p:nvSpPr>
            <p:spPr>
              <a:xfrm>
                <a:off x="10864604" y="1537203"/>
                <a:ext cx="2521880" cy="3888901"/>
              </a:xfrm>
              <a:custGeom>
                <a:avLst/>
                <a:gdLst>
                  <a:gd name="connsiteX0" fmla="*/ 2506686 w 2521880"/>
                  <a:gd name="connsiteY0" fmla="*/ 324145 h 3888901"/>
                  <a:gd name="connsiteX1" fmla="*/ 2141545 w 2521880"/>
                  <a:gd name="connsiteY1" fmla="*/ 333718 h 3888901"/>
                  <a:gd name="connsiteX2" fmla="*/ 2132849 w 2521880"/>
                  <a:gd name="connsiteY2" fmla="*/ 252241 h 3888901"/>
                  <a:gd name="connsiteX3" fmla="*/ 2079652 w 2521880"/>
                  <a:gd name="connsiteY3" fmla="*/ 248107 h 3888901"/>
                  <a:gd name="connsiteX4" fmla="*/ 2038694 w 2521880"/>
                  <a:gd name="connsiteY4" fmla="*/ 252393 h 3888901"/>
                  <a:gd name="connsiteX5" fmla="*/ 1999156 w 2521880"/>
                  <a:gd name="connsiteY5" fmla="*/ 249726 h 3888901"/>
                  <a:gd name="connsiteX6" fmla="*/ 1957113 w 2521880"/>
                  <a:gd name="connsiteY6" fmla="*/ 237954 h 3888901"/>
                  <a:gd name="connsiteX7" fmla="*/ 1940272 w 2521880"/>
                  <a:gd name="connsiteY7" fmla="*/ 185985 h 3888901"/>
                  <a:gd name="connsiteX8" fmla="*/ 1908935 w 2521880"/>
                  <a:gd name="connsiteY8" fmla="*/ 270796 h 3888901"/>
                  <a:gd name="connsiteX9" fmla="*/ 1911859 w 2521880"/>
                  <a:gd name="connsiteY9" fmla="*/ 340824 h 3888901"/>
                  <a:gd name="connsiteX10" fmla="*/ 1777081 w 2521880"/>
                  <a:gd name="connsiteY10" fmla="*/ 346062 h 3888901"/>
                  <a:gd name="connsiteX11" fmla="*/ 1659923 w 2521880"/>
                  <a:gd name="connsiteY11" fmla="*/ 222237 h 3888901"/>
                  <a:gd name="connsiteX12" fmla="*/ 1532402 w 2521880"/>
                  <a:gd name="connsiteY12" fmla="*/ 177879 h 3888901"/>
                  <a:gd name="connsiteX13" fmla="*/ 1386546 w 2521880"/>
                  <a:gd name="connsiteY13" fmla="*/ 207588 h 3888901"/>
                  <a:gd name="connsiteX14" fmla="*/ 1387994 w 2521880"/>
                  <a:gd name="connsiteY14" fmla="*/ 149362 h 3888901"/>
                  <a:gd name="connsiteX15" fmla="*/ 1256368 w 2521880"/>
                  <a:gd name="connsiteY15" fmla="*/ 0 h 3888901"/>
                  <a:gd name="connsiteX16" fmla="*/ 1136239 w 2521880"/>
                  <a:gd name="connsiteY16" fmla="*/ 59703 h 3888901"/>
                  <a:gd name="connsiteX17" fmla="*/ 1135915 w 2521880"/>
                  <a:gd name="connsiteY17" fmla="*/ 196577 h 3888901"/>
                  <a:gd name="connsiteX18" fmla="*/ 1126075 w 2521880"/>
                  <a:gd name="connsiteY18" fmla="*/ 205045 h 3888901"/>
                  <a:gd name="connsiteX19" fmla="*/ 990211 w 2521880"/>
                  <a:gd name="connsiteY19" fmla="*/ 184871 h 3888901"/>
                  <a:gd name="connsiteX20" fmla="*/ 816846 w 2521880"/>
                  <a:gd name="connsiteY20" fmla="*/ 272634 h 3888901"/>
                  <a:gd name="connsiteX21" fmla="*/ 719377 w 2521880"/>
                  <a:gd name="connsiteY21" fmla="*/ 368579 h 3888901"/>
                  <a:gd name="connsiteX22" fmla="*/ 686420 w 2521880"/>
                  <a:gd name="connsiteY22" fmla="*/ 371285 h 3888901"/>
                  <a:gd name="connsiteX23" fmla="*/ 685192 w 2521880"/>
                  <a:gd name="connsiteY23" fmla="*/ 310058 h 3888901"/>
                  <a:gd name="connsiteX24" fmla="*/ 667923 w 2521880"/>
                  <a:gd name="connsiteY24" fmla="*/ 258985 h 3888901"/>
                  <a:gd name="connsiteX25" fmla="*/ 645625 w 2521880"/>
                  <a:gd name="connsiteY25" fmla="*/ 223733 h 3888901"/>
                  <a:gd name="connsiteX26" fmla="*/ 635643 w 2521880"/>
                  <a:gd name="connsiteY26" fmla="*/ 274587 h 3888901"/>
                  <a:gd name="connsiteX27" fmla="*/ 596743 w 2521880"/>
                  <a:gd name="connsiteY27" fmla="*/ 294580 h 3888901"/>
                  <a:gd name="connsiteX28" fmla="*/ 552823 w 2521880"/>
                  <a:gd name="connsiteY28" fmla="*/ 297837 h 3888901"/>
                  <a:gd name="connsiteX29" fmla="*/ 519733 w 2521880"/>
                  <a:gd name="connsiteY29" fmla="*/ 299999 h 3888901"/>
                  <a:gd name="connsiteX30" fmla="*/ 462907 w 2521880"/>
                  <a:gd name="connsiteY30" fmla="*/ 315830 h 3888901"/>
                  <a:gd name="connsiteX31" fmla="*/ 460745 w 2521880"/>
                  <a:gd name="connsiteY31" fmla="*/ 379133 h 3888901"/>
                  <a:gd name="connsiteX32" fmla="*/ 14432 w 2521880"/>
                  <a:gd name="connsiteY32" fmla="*/ 383038 h 3888901"/>
                  <a:gd name="connsiteX33" fmla="*/ 1 w 2521880"/>
                  <a:gd name="connsiteY33" fmla="*/ 397793 h 3888901"/>
                  <a:gd name="connsiteX34" fmla="*/ 16832 w 2521880"/>
                  <a:gd name="connsiteY34" fmla="*/ 1633119 h 3888901"/>
                  <a:gd name="connsiteX35" fmla="*/ 30453 w 2521880"/>
                  <a:gd name="connsiteY35" fmla="*/ 1646434 h 3888901"/>
                  <a:gd name="connsiteX36" fmla="*/ 933308 w 2521880"/>
                  <a:gd name="connsiteY36" fmla="*/ 1638643 h 3888901"/>
                  <a:gd name="connsiteX37" fmla="*/ 939385 w 2521880"/>
                  <a:gd name="connsiteY37" fmla="*/ 2073307 h 3888901"/>
                  <a:gd name="connsiteX38" fmla="*/ 994754 w 2521880"/>
                  <a:gd name="connsiteY38" fmla="*/ 2631091 h 3888901"/>
                  <a:gd name="connsiteX39" fmla="*/ 1001507 w 2521880"/>
                  <a:gd name="connsiteY39" fmla="*/ 2990336 h 3888901"/>
                  <a:gd name="connsiteX40" fmla="*/ 1063629 w 2521880"/>
                  <a:gd name="connsiteY40" fmla="*/ 3253692 h 3888901"/>
                  <a:gd name="connsiteX41" fmla="*/ 1058229 w 2521880"/>
                  <a:gd name="connsiteY41" fmla="*/ 3336074 h 3888901"/>
                  <a:gd name="connsiteX42" fmla="*/ 1109416 w 2521880"/>
                  <a:gd name="connsiteY42" fmla="*/ 3375993 h 3888901"/>
                  <a:gd name="connsiteX43" fmla="*/ 1092128 w 2521880"/>
                  <a:gd name="connsiteY43" fmla="*/ 3431096 h 3888901"/>
                  <a:gd name="connsiteX44" fmla="*/ 1100758 w 2521880"/>
                  <a:gd name="connsiteY44" fmla="*/ 3503848 h 3888901"/>
                  <a:gd name="connsiteX45" fmla="*/ 1013661 w 2521880"/>
                  <a:gd name="connsiteY45" fmla="*/ 3780416 h 3888901"/>
                  <a:gd name="connsiteX46" fmla="*/ 1263512 w 2521880"/>
                  <a:gd name="connsiteY46" fmla="*/ 3877656 h 3888901"/>
                  <a:gd name="connsiteX47" fmla="*/ 1293220 w 2521880"/>
                  <a:gd name="connsiteY47" fmla="*/ 3814182 h 3888901"/>
                  <a:gd name="connsiteX48" fmla="*/ 1255520 w 2521880"/>
                  <a:gd name="connsiteY48" fmla="*/ 3703673 h 3888901"/>
                  <a:gd name="connsiteX49" fmla="*/ 1234022 w 2521880"/>
                  <a:gd name="connsiteY49" fmla="*/ 3643227 h 3888901"/>
                  <a:gd name="connsiteX50" fmla="*/ 1235518 w 2521880"/>
                  <a:gd name="connsiteY50" fmla="*/ 3629797 h 3888901"/>
                  <a:gd name="connsiteX51" fmla="*/ 1241109 w 2521880"/>
                  <a:gd name="connsiteY51" fmla="*/ 3627330 h 3888901"/>
                  <a:gd name="connsiteX52" fmla="*/ 1341017 w 2521880"/>
                  <a:gd name="connsiteY52" fmla="*/ 3718170 h 3888901"/>
                  <a:gd name="connsiteX53" fmla="*/ 1653246 w 2521880"/>
                  <a:gd name="connsiteY53" fmla="*/ 3780082 h 3888901"/>
                  <a:gd name="connsiteX54" fmla="*/ 1645731 w 2521880"/>
                  <a:gd name="connsiteY54" fmla="*/ 3681822 h 3888901"/>
                  <a:gd name="connsiteX55" fmla="*/ 1519991 w 2521880"/>
                  <a:gd name="connsiteY55" fmla="*/ 3629540 h 3888901"/>
                  <a:gd name="connsiteX56" fmla="*/ 1399757 w 2521880"/>
                  <a:gd name="connsiteY56" fmla="*/ 3446717 h 3888901"/>
                  <a:gd name="connsiteX57" fmla="*/ 1430313 w 2521880"/>
                  <a:gd name="connsiteY57" fmla="*/ 3380318 h 3888901"/>
                  <a:gd name="connsiteX58" fmla="*/ 1471366 w 2521880"/>
                  <a:gd name="connsiteY58" fmla="*/ 3356543 h 3888901"/>
                  <a:gd name="connsiteX59" fmla="*/ 1519982 w 2521880"/>
                  <a:gd name="connsiteY59" fmla="*/ 3185836 h 3888901"/>
                  <a:gd name="connsiteX60" fmla="*/ 1694337 w 2521880"/>
                  <a:gd name="connsiteY60" fmla="*/ 2866082 h 3888901"/>
                  <a:gd name="connsiteX61" fmla="*/ 1728103 w 2521880"/>
                  <a:gd name="connsiteY61" fmla="*/ 2686460 h 3888901"/>
                  <a:gd name="connsiteX62" fmla="*/ 1756602 w 2521880"/>
                  <a:gd name="connsiteY62" fmla="*/ 2246929 h 3888901"/>
                  <a:gd name="connsiteX63" fmla="*/ 1747010 w 2521880"/>
                  <a:gd name="connsiteY63" fmla="*/ 1955806 h 3888901"/>
                  <a:gd name="connsiteX64" fmla="*/ 1712301 w 2521880"/>
                  <a:gd name="connsiteY64" fmla="*/ 1635395 h 3888901"/>
                  <a:gd name="connsiteX65" fmla="*/ 1770108 w 2521880"/>
                  <a:gd name="connsiteY65" fmla="*/ 1634195 h 3888901"/>
                  <a:gd name="connsiteX66" fmla="*/ 2494656 w 2521880"/>
                  <a:gd name="connsiteY66" fmla="*/ 1630070 h 3888901"/>
                  <a:gd name="connsiteX67" fmla="*/ 2507658 w 2521880"/>
                  <a:gd name="connsiteY67" fmla="*/ 1617145 h 3888901"/>
                  <a:gd name="connsiteX68" fmla="*/ 2521879 w 2521880"/>
                  <a:gd name="connsiteY68" fmla="*/ 339157 h 3888901"/>
                  <a:gd name="connsiteX69" fmla="*/ 2506686 w 2521880"/>
                  <a:gd name="connsiteY69" fmla="*/ 324145 h 3888901"/>
                  <a:gd name="connsiteX70" fmla="*/ 1433552 w 2521880"/>
                  <a:gd name="connsiteY70" fmla="*/ 2799036 h 3888901"/>
                  <a:gd name="connsiteX71" fmla="*/ 1375211 w 2521880"/>
                  <a:gd name="connsiteY71" fmla="*/ 2974067 h 3888901"/>
                  <a:gd name="connsiteX72" fmla="*/ 1268322 w 2521880"/>
                  <a:gd name="connsiteY72" fmla="*/ 3349104 h 3888901"/>
                  <a:gd name="connsiteX73" fmla="*/ 1253120 w 2521880"/>
                  <a:gd name="connsiteY73" fmla="*/ 3344656 h 3888901"/>
                  <a:gd name="connsiteX74" fmla="*/ 1288772 w 2521880"/>
                  <a:gd name="connsiteY74" fmla="*/ 2756897 h 3888901"/>
                  <a:gd name="connsiteX75" fmla="*/ 1317947 w 2521880"/>
                  <a:gd name="connsiteY75" fmla="*/ 2362533 h 3888901"/>
                  <a:gd name="connsiteX76" fmla="*/ 1355161 w 2521880"/>
                  <a:gd name="connsiteY76" fmla="*/ 2079546 h 3888901"/>
                  <a:gd name="connsiteX77" fmla="*/ 1372220 w 2521880"/>
                  <a:gd name="connsiteY77" fmla="*/ 2078546 h 3888901"/>
                  <a:gd name="connsiteX78" fmla="*/ 1453002 w 2521880"/>
                  <a:gd name="connsiteY78" fmla="*/ 2577541 h 3888901"/>
                  <a:gd name="connsiteX79" fmla="*/ 1433552 w 2521880"/>
                  <a:gd name="connsiteY79" fmla="*/ 2799036 h 3888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2521880" h="3888901">
                    <a:moveTo>
                      <a:pt x="2506686" y="324145"/>
                    </a:moveTo>
                    <a:lnTo>
                      <a:pt x="2141545" y="333718"/>
                    </a:lnTo>
                    <a:cubicBezTo>
                      <a:pt x="2141545" y="333718"/>
                      <a:pt x="2142850" y="256527"/>
                      <a:pt x="2132849" y="252241"/>
                    </a:cubicBezTo>
                    <a:cubicBezTo>
                      <a:pt x="2122848" y="247955"/>
                      <a:pt x="2094415" y="242392"/>
                      <a:pt x="2079652" y="248107"/>
                    </a:cubicBezTo>
                    <a:cubicBezTo>
                      <a:pt x="2079652" y="248107"/>
                      <a:pt x="2057268" y="243821"/>
                      <a:pt x="2038694" y="252393"/>
                    </a:cubicBezTo>
                    <a:cubicBezTo>
                      <a:pt x="2038694" y="252393"/>
                      <a:pt x="2029636" y="244011"/>
                      <a:pt x="1999156" y="249726"/>
                    </a:cubicBezTo>
                    <a:cubicBezTo>
                      <a:pt x="1999156" y="249726"/>
                      <a:pt x="1966638" y="237477"/>
                      <a:pt x="1957113" y="237954"/>
                    </a:cubicBezTo>
                    <a:cubicBezTo>
                      <a:pt x="1957113" y="237954"/>
                      <a:pt x="1956941" y="193129"/>
                      <a:pt x="1940272" y="185985"/>
                    </a:cubicBezTo>
                    <a:cubicBezTo>
                      <a:pt x="1940272" y="185985"/>
                      <a:pt x="1906078" y="236506"/>
                      <a:pt x="1908935" y="270796"/>
                    </a:cubicBezTo>
                    <a:cubicBezTo>
                      <a:pt x="1911793" y="305086"/>
                      <a:pt x="1911859" y="340824"/>
                      <a:pt x="1911859" y="340824"/>
                    </a:cubicBezTo>
                    <a:lnTo>
                      <a:pt x="1777081" y="346062"/>
                    </a:lnTo>
                    <a:lnTo>
                      <a:pt x="1659923" y="222237"/>
                    </a:lnTo>
                    <a:cubicBezTo>
                      <a:pt x="1659923" y="222237"/>
                      <a:pt x="1618832" y="170317"/>
                      <a:pt x="1532402" y="177879"/>
                    </a:cubicBezTo>
                    <a:cubicBezTo>
                      <a:pt x="1463289" y="183928"/>
                      <a:pt x="1386546" y="207588"/>
                      <a:pt x="1386546" y="207588"/>
                    </a:cubicBezTo>
                    <a:lnTo>
                      <a:pt x="1387994" y="149362"/>
                    </a:lnTo>
                    <a:cubicBezTo>
                      <a:pt x="1387994" y="149362"/>
                      <a:pt x="1381536" y="0"/>
                      <a:pt x="1256368" y="0"/>
                    </a:cubicBezTo>
                    <a:cubicBezTo>
                      <a:pt x="1131200" y="0"/>
                      <a:pt x="1136239" y="59703"/>
                      <a:pt x="1136239" y="59703"/>
                    </a:cubicBezTo>
                    <a:lnTo>
                      <a:pt x="1135915" y="196577"/>
                    </a:lnTo>
                    <a:cubicBezTo>
                      <a:pt x="1135905" y="201806"/>
                      <a:pt x="1131247" y="205816"/>
                      <a:pt x="1126075" y="205045"/>
                    </a:cubicBezTo>
                    <a:lnTo>
                      <a:pt x="990211" y="184871"/>
                    </a:lnTo>
                    <a:cubicBezTo>
                      <a:pt x="990211" y="184871"/>
                      <a:pt x="889503" y="173365"/>
                      <a:pt x="816846" y="272634"/>
                    </a:cubicBezTo>
                    <a:lnTo>
                      <a:pt x="719377" y="368579"/>
                    </a:lnTo>
                    <a:lnTo>
                      <a:pt x="686420" y="371285"/>
                    </a:lnTo>
                    <a:cubicBezTo>
                      <a:pt x="686420" y="371285"/>
                      <a:pt x="683753" y="320126"/>
                      <a:pt x="685192" y="310058"/>
                    </a:cubicBezTo>
                    <a:cubicBezTo>
                      <a:pt x="686630" y="299990"/>
                      <a:pt x="681591" y="274806"/>
                      <a:pt x="667923" y="258985"/>
                    </a:cubicBezTo>
                    <a:cubicBezTo>
                      <a:pt x="654255" y="243164"/>
                      <a:pt x="651283" y="224209"/>
                      <a:pt x="645625" y="223733"/>
                    </a:cubicBezTo>
                    <a:cubicBezTo>
                      <a:pt x="639957" y="223266"/>
                      <a:pt x="627727" y="239335"/>
                      <a:pt x="635643" y="274587"/>
                    </a:cubicBezTo>
                    <a:cubicBezTo>
                      <a:pt x="635643" y="274587"/>
                      <a:pt x="604658" y="288103"/>
                      <a:pt x="596743" y="294580"/>
                    </a:cubicBezTo>
                    <a:lnTo>
                      <a:pt x="552823" y="297837"/>
                    </a:lnTo>
                    <a:lnTo>
                      <a:pt x="519733" y="299999"/>
                    </a:lnTo>
                    <a:cubicBezTo>
                      <a:pt x="519733" y="299999"/>
                      <a:pt x="466498" y="302162"/>
                      <a:pt x="462907" y="315830"/>
                    </a:cubicBezTo>
                    <a:cubicBezTo>
                      <a:pt x="459306" y="329498"/>
                      <a:pt x="460745" y="379133"/>
                      <a:pt x="460745" y="379133"/>
                    </a:cubicBezTo>
                    <a:lnTo>
                      <a:pt x="14432" y="383038"/>
                    </a:lnTo>
                    <a:cubicBezTo>
                      <a:pt x="6364" y="383105"/>
                      <a:pt x="-104" y="389725"/>
                      <a:pt x="1" y="397793"/>
                    </a:cubicBezTo>
                    <a:lnTo>
                      <a:pt x="16832" y="1633119"/>
                    </a:lnTo>
                    <a:cubicBezTo>
                      <a:pt x="16927" y="1640557"/>
                      <a:pt x="23014" y="1646511"/>
                      <a:pt x="30453" y="1646434"/>
                    </a:cubicBezTo>
                    <a:cubicBezTo>
                      <a:pt x="143676" y="1645291"/>
                      <a:pt x="933385" y="1637386"/>
                      <a:pt x="933308" y="1638643"/>
                    </a:cubicBezTo>
                    <a:cubicBezTo>
                      <a:pt x="925927" y="1771355"/>
                      <a:pt x="918545" y="1830962"/>
                      <a:pt x="939385" y="2073307"/>
                    </a:cubicBezTo>
                    <a:cubicBezTo>
                      <a:pt x="949072" y="2185969"/>
                      <a:pt x="985982" y="2509590"/>
                      <a:pt x="994754" y="2631091"/>
                    </a:cubicBezTo>
                    <a:cubicBezTo>
                      <a:pt x="1003536" y="2752582"/>
                      <a:pt x="996240" y="2912602"/>
                      <a:pt x="1001507" y="2990336"/>
                    </a:cubicBezTo>
                    <a:cubicBezTo>
                      <a:pt x="1006775" y="3068069"/>
                      <a:pt x="1057829" y="3227556"/>
                      <a:pt x="1063629" y="3253692"/>
                    </a:cubicBezTo>
                    <a:cubicBezTo>
                      <a:pt x="1069430" y="3279829"/>
                      <a:pt x="1045942" y="3305880"/>
                      <a:pt x="1058229" y="3336074"/>
                    </a:cubicBezTo>
                    <a:cubicBezTo>
                      <a:pt x="1070516" y="3366268"/>
                      <a:pt x="1108692" y="3365907"/>
                      <a:pt x="1109416" y="3375993"/>
                    </a:cubicBezTo>
                    <a:cubicBezTo>
                      <a:pt x="1110140" y="3386081"/>
                      <a:pt x="1095386" y="3403692"/>
                      <a:pt x="1092128" y="3431096"/>
                    </a:cubicBezTo>
                    <a:cubicBezTo>
                      <a:pt x="1088871" y="3458499"/>
                      <a:pt x="1100215" y="3492675"/>
                      <a:pt x="1100758" y="3503848"/>
                    </a:cubicBezTo>
                    <a:cubicBezTo>
                      <a:pt x="1101853" y="3526184"/>
                      <a:pt x="1004336" y="3747250"/>
                      <a:pt x="1013661" y="3780416"/>
                    </a:cubicBezTo>
                    <a:cubicBezTo>
                      <a:pt x="1022986" y="3813582"/>
                      <a:pt x="1090690" y="3924148"/>
                      <a:pt x="1263512" y="3877656"/>
                    </a:cubicBezTo>
                    <a:cubicBezTo>
                      <a:pt x="1263512" y="3877656"/>
                      <a:pt x="1297830" y="3874656"/>
                      <a:pt x="1293220" y="3814182"/>
                    </a:cubicBezTo>
                    <a:cubicBezTo>
                      <a:pt x="1293220" y="3814182"/>
                      <a:pt x="1299621" y="3767233"/>
                      <a:pt x="1255520" y="3703673"/>
                    </a:cubicBezTo>
                    <a:cubicBezTo>
                      <a:pt x="1243100" y="3685775"/>
                      <a:pt x="1233403" y="3665001"/>
                      <a:pt x="1234022" y="3643227"/>
                    </a:cubicBezTo>
                    <a:lnTo>
                      <a:pt x="1235518" y="3629797"/>
                    </a:lnTo>
                    <a:cubicBezTo>
                      <a:pt x="1235822" y="3627091"/>
                      <a:pt x="1238918" y="3625720"/>
                      <a:pt x="1241109" y="3627330"/>
                    </a:cubicBezTo>
                    <a:cubicBezTo>
                      <a:pt x="1257254" y="3639141"/>
                      <a:pt x="1309355" y="3678603"/>
                      <a:pt x="1341017" y="3718170"/>
                    </a:cubicBezTo>
                    <a:cubicBezTo>
                      <a:pt x="1378831" y="3765442"/>
                      <a:pt x="1518544" y="3826183"/>
                      <a:pt x="1653246" y="3780082"/>
                    </a:cubicBezTo>
                    <a:cubicBezTo>
                      <a:pt x="1653246" y="3780082"/>
                      <a:pt x="1708072" y="3752041"/>
                      <a:pt x="1645731" y="3681822"/>
                    </a:cubicBezTo>
                    <a:cubicBezTo>
                      <a:pt x="1605707" y="3636750"/>
                      <a:pt x="1545766" y="3639998"/>
                      <a:pt x="1519991" y="3629540"/>
                    </a:cubicBezTo>
                    <a:cubicBezTo>
                      <a:pt x="1478348" y="3612642"/>
                      <a:pt x="1427789" y="3543100"/>
                      <a:pt x="1399757" y="3446717"/>
                    </a:cubicBezTo>
                    <a:cubicBezTo>
                      <a:pt x="1399757" y="3446717"/>
                      <a:pt x="1462727" y="3426771"/>
                      <a:pt x="1430313" y="3380318"/>
                    </a:cubicBezTo>
                    <a:cubicBezTo>
                      <a:pt x="1430313" y="3380318"/>
                      <a:pt x="1454488" y="3372269"/>
                      <a:pt x="1471366" y="3356543"/>
                    </a:cubicBezTo>
                    <a:cubicBezTo>
                      <a:pt x="1488244" y="3340818"/>
                      <a:pt x="1487168" y="3247206"/>
                      <a:pt x="1519982" y="3185836"/>
                    </a:cubicBezTo>
                    <a:cubicBezTo>
                      <a:pt x="1552795" y="3124467"/>
                      <a:pt x="1676373" y="2909354"/>
                      <a:pt x="1694337" y="2866082"/>
                    </a:cubicBezTo>
                    <a:cubicBezTo>
                      <a:pt x="1712301" y="2822810"/>
                      <a:pt x="1712568" y="2779166"/>
                      <a:pt x="1728103" y="2686460"/>
                    </a:cubicBezTo>
                    <a:cubicBezTo>
                      <a:pt x="1743638" y="2593753"/>
                      <a:pt x="1756602" y="2246929"/>
                      <a:pt x="1756602" y="2246929"/>
                    </a:cubicBezTo>
                    <a:cubicBezTo>
                      <a:pt x="1756602" y="2246929"/>
                      <a:pt x="1754544" y="2109664"/>
                      <a:pt x="1747010" y="1955806"/>
                    </a:cubicBezTo>
                    <a:cubicBezTo>
                      <a:pt x="1739314" y="1798539"/>
                      <a:pt x="1730665" y="1762887"/>
                      <a:pt x="1712301" y="1635395"/>
                    </a:cubicBezTo>
                    <a:cubicBezTo>
                      <a:pt x="1712149" y="1634357"/>
                      <a:pt x="1770108" y="1634195"/>
                      <a:pt x="1770108" y="1634195"/>
                    </a:cubicBezTo>
                    <a:lnTo>
                      <a:pt x="2494656" y="1630070"/>
                    </a:lnTo>
                    <a:cubicBezTo>
                      <a:pt x="2501790" y="1630032"/>
                      <a:pt x="2507572" y="1624279"/>
                      <a:pt x="2507658" y="1617145"/>
                    </a:cubicBezTo>
                    <a:lnTo>
                      <a:pt x="2521879" y="339157"/>
                    </a:lnTo>
                    <a:cubicBezTo>
                      <a:pt x="2522002" y="330746"/>
                      <a:pt x="2515097" y="323926"/>
                      <a:pt x="2506686" y="324145"/>
                    </a:cubicBezTo>
                    <a:close/>
                    <a:moveTo>
                      <a:pt x="1433552" y="2799036"/>
                    </a:moveTo>
                    <a:cubicBezTo>
                      <a:pt x="1421169" y="2829658"/>
                      <a:pt x="1392861" y="2923604"/>
                      <a:pt x="1375211" y="2974067"/>
                    </a:cubicBezTo>
                    <a:cubicBezTo>
                      <a:pt x="1327853" y="3109484"/>
                      <a:pt x="1288134" y="3269580"/>
                      <a:pt x="1268322" y="3349104"/>
                    </a:cubicBezTo>
                    <a:cubicBezTo>
                      <a:pt x="1266893" y="3354839"/>
                      <a:pt x="1252815" y="3350562"/>
                      <a:pt x="1253120" y="3344656"/>
                    </a:cubicBezTo>
                    <a:lnTo>
                      <a:pt x="1288772" y="2756897"/>
                    </a:lnTo>
                    <a:lnTo>
                      <a:pt x="1317947" y="2362533"/>
                    </a:lnTo>
                    <a:lnTo>
                      <a:pt x="1355161" y="2079546"/>
                    </a:lnTo>
                    <a:cubicBezTo>
                      <a:pt x="1356066" y="2069659"/>
                      <a:pt x="1370192" y="2068830"/>
                      <a:pt x="1372220" y="2078546"/>
                    </a:cubicBezTo>
                    <a:cubicBezTo>
                      <a:pt x="1387803" y="2153069"/>
                      <a:pt x="1408711" y="2281504"/>
                      <a:pt x="1453002" y="2577541"/>
                    </a:cubicBezTo>
                    <a:cubicBezTo>
                      <a:pt x="1457822" y="2609736"/>
                      <a:pt x="1454078" y="2748258"/>
                      <a:pt x="1433552" y="2799036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Graphic 10">
                <a:extLst>
                  <a:ext uri="{FF2B5EF4-FFF2-40B4-BE49-F238E27FC236}">
                    <a16:creationId xmlns:a16="http://schemas.microsoft.com/office/drawing/2014/main" id="{8B2C0F2D-2ECB-C115-0A7E-A84B62EEFEDD}"/>
                  </a:ext>
                </a:extLst>
              </p:cNvPr>
              <p:cNvSpPr/>
              <p:nvPr/>
            </p:nvSpPr>
            <p:spPr>
              <a:xfrm>
                <a:off x="11883855" y="4882109"/>
                <a:ext cx="656489" cy="539467"/>
              </a:xfrm>
              <a:custGeom>
                <a:avLst/>
                <a:gdLst>
                  <a:gd name="connsiteX0" fmla="*/ 655683 w 656489"/>
                  <a:gd name="connsiteY0" fmla="*/ 394495 h 539467"/>
                  <a:gd name="connsiteX1" fmla="*/ 651064 w 656489"/>
                  <a:gd name="connsiteY1" fmla="*/ 379026 h 539467"/>
                  <a:gd name="connsiteX2" fmla="*/ 612564 w 656489"/>
                  <a:gd name="connsiteY2" fmla="*/ 323896 h 539467"/>
                  <a:gd name="connsiteX3" fmla="*/ 581455 w 656489"/>
                  <a:gd name="connsiteY3" fmla="*/ 305998 h 539467"/>
                  <a:gd name="connsiteX4" fmla="*/ 438790 w 656489"/>
                  <a:gd name="connsiteY4" fmla="*/ 229455 h 539467"/>
                  <a:gd name="connsiteX5" fmla="*/ 383516 w 656489"/>
                  <a:gd name="connsiteY5" fmla="*/ 114831 h 539467"/>
                  <a:gd name="connsiteX6" fmla="*/ 407919 w 656489"/>
                  <a:gd name="connsiteY6" fmla="*/ 79741 h 539467"/>
                  <a:gd name="connsiteX7" fmla="*/ 401490 w 656489"/>
                  <a:gd name="connsiteY7" fmla="*/ 46137 h 539467"/>
                  <a:gd name="connsiteX8" fmla="*/ 359427 w 656489"/>
                  <a:gd name="connsiteY8" fmla="*/ 50499 h 539467"/>
                  <a:gd name="connsiteX9" fmla="*/ 349569 w 656489"/>
                  <a:gd name="connsiteY9" fmla="*/ 49156 h 539467"/>
                  <a:gd name="connsiteX10" fmla="*/ 257634 w 656489"/>
                  <a:gd name="connsiteY10" fmla="*/ 4084 h 539467"/>
                  <a:gd name="connsiteX11" fmla="*/ 197664 w 656489"/>
                  <a:gd name="connsiteY11" fmla="*/ 61891 h 539467"/>
                  <a:gd name="connsiteX12" fmla="*/ 171394 w 656489"/>
                  <a:gd name="connsiteY12" fmla="*/ 70883 h 539467"/>
                  <a:gd name="connsiteX13" fmla="*/ 119521 w 656489"/>
                  <a:gd name="connsiteY13" fmla="*/ 59682 h 539467"/>
                  <a:gd name="connsiteX14" fmla="*/ 98957 w 656489"/>
                  <a:gd name="connsiteY14" fmla="*/ 51747 h 539467"/>
                  <a:gd name="connsiteX15" fmla="*/ 88784 w 656489"/>
                  <a:gd name="connsiteY15" fmla="*/ 52433 h 539467"/>
                  <a:gd name="connsiteX16" fmla="*/ 85145 w 656489"/>
                  <a:gd name="connsiteY16" fmla="*/ 131167 h 539467"/>
                  <a:gd name="connsiteX17" fmla="*/ 75144 w 656489"/>
                  <a:gd name="connsiteY17" fmla="*/ 227322 h 539467"/>
                  <a:gd name="connsiteX18" fmla="*/ 46093 w 656489"/>
                  <a:gd name="connsiteY18" fmla="*/ 301255 h 539467"/>
                  <a:gd name="connsiteX19" fmla="*/ 33987 w 656489"/>
                  <a:gd name="connsiteY19" fmla="*/ 326591 h 539467"/>
                  <a:gd name="connsiteX20" fmla="*/ 5354 w 656489"/>
                  <a:gd name="connsiteY20" fmla="*/ 453541 h 539467"/>
                  <a:gd name="connsiteX21" fmla="*/ 170118 w 656489"/>
                  <a:gd name="connsiteY21" fmla="*/ 539437 h 539467"/>
                  <a:gd name="connsiteX22" fmla="*/ 272759 w 656489"/>
                  <a:gd name="connsiteY22" fmla="*/ 504842 h 539467"/>
                  <a:gd name="connsiteX23" fmla="*/ 274912 w 656489"/>
                  <a:gd name="connsiteY23" fmla="*/ 470828 h 539467"/>
                  <a:gd name="connsiteX24" fmla="*/ 246356 w 656489"/>
                  <a:gd name="connsiteY24" fmla="*/ 373464 h 539467"/>
                  <a:gd name="connsiteX25" fmla="*/ 218972 w 656489"/>
                  <a:gd name="connsiteY25" fmla="*/ 327239 h 539467"/>
                  <a:gd name="connsiteX26" fmla="*/ 216848 w 656489"/>
                  <a:gd name="connsiteY26" fmla="*/ 282157 h 539467"/>
                  <a:gd name="connsiteX27" fmla="*/ 374601 w 656489"/>
                  <a:gd name="connsiteY27" fmla="*/ 413516 h 539467"/>
                  <a:gd name="connsiteX28" fmla="*/ 654731 w 656489"/>
                  <a:gd name="connsiteY28" fmla="*/ 408725 h 539467"/>
                  <a:gd name="connsiteX29" fmla="*/ 655683 w 656489"/>
                  <a:gd name="connsiteY29" fmla="*/ 394495 h 539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56489" h="539467">
                    <a:moveTo>
                      <a:pt x="655683" y="394495"/>
                    </a:moveTo>
                    <a:cubicBezTo>
                      <a:pt x="655112" y="390294"/>
                      <a:pt x="652207" y="381665"/>
                      <a:pt x="651064" y="379026"/>
                    </a:cubicBezTo>
                    <a:cubicBezTo>
                      <a:pt x="646425" y="368444"/>
                      <a:pt x="627147" y="335773"/>
                      <a:pt x="612564" y="323896"/>
                    </a:cubicBezTo>
                    <a:cubicBezTo>
                      <a:pt x="597981" y="312008"/>
                      <a:pt x="588389" y="310884"/>
                      <a:pt x="581455" y="305998"/>
                    </a:cubicBezTo>
                    <a:cubicBezTo>
                      <a:pt x="527277" y="289215"/>
                      <a:pt x="473670" y="281271"/>
                      <a:pt x="438790" y="229455"/>
                    </a:cubicBezTo>
                    <a:cubicBezTo>
                      <a:pt x="430284" y="212396"/>
                      <a:pt x="387031" y="120651"/>
                      <a:pt x="383516" y="114831"/>
                    </a:cubicBezTo>
                    <a:cubicBezTo>
                      <a:pt x="377125" y="99058"/>
                      <a:pt x="393098" y="91876"/>
                      <a:pt x="407919" y="79741"/>
                    </a:cubicBezTo>
                    <a:cubicBezTo>
                      <a:pt x="419349" y="71731"/>
                      <a:pt x="420502" y="43984"/>
                      <a:pt x="401490" y="46137"/>
                    </a:cubicBezTo>
                    <a:cubicBezTo>
                      <a:pt x="388279" y="50414"/>
                      <a:pt x="374134" y="51890"/>
                      <a:pt x="359427" y="50499"/>
                    </a:cubicBezTo>
                    <a:cubicBezTo>
                      <a:pt x="357351" y="50319"/>
                      <a:pt x="351588" y="49518"/>
                      <a:pt x="349569" y="49156"/>
                    </a:cubicBezTo>
                    <a:cubicBezTo>
                      <a:pt x="291200" y="41279"/>
                      <a:pt x="265339" y="-15499"/>
                      <a:pt x="257634" y="4084"/>
                    </a:cubicBezTo>
                    <a:cubicBezTo>
                      <a:pt x="249595" y="37012"/>
                      <a:pt x="222382" y="54852"/>
                      <a:pt x="197664" y="61891"/>
                    </a:cubicBezTo>
                    <a:cubicBezTo>
                      <a:pt x="196302" y="62339"/>
                      <a:pt x="180548" y="68816"/>
                      <a:pt x="171394" y="70883"/>
                    </a:cubicBezTo>
                    <a:cubicBezTo>
                      <a:pt x="152659" y="72664"/>
                      <a:pt x="134494" y="68788"/>
                      <a:pt x="119521" y="59682"/>
                    </a:cubicBezTo>
                    <a:cubicBezTo>
                      <a:pt x="117416" y="58396"/>
                      <a:pt x="105834" y="56491"/>
                      <a:pt x="98957" y="51747"/>
                    </a:cubicBezTo>
                    <a:cubicBezTo>
                      <a:pt x="95442" y="49318"/>
                      <a:pt x="90756" y="48633"/>
                      <a:pt x="88784" y="52433"/>
                    </a:cubicBezTo>
                    <a:cubicBezTo>
                      <a:pt x="74896" y="77360"/>
                      <a:pt x="79097" y="106183"/>
                      <a:pt x="85145" y="131167"/>
                    </a:cubicBezTo>
                    <a:cubicBezTo>
                      <a:pt x="86507" y="163695"/>
                      <a:pt x="89089" y="198013"/>
                      <a:pt x="75144" y="227322"/>
                    </a:cubicBezTo>
                    <a:cubicBezTo>
                      <a:pt x="65410" y="251925"/>
                      <a:pt x="55646" y="276337"/>
                      <a:pt x="46093" y="301255"/>
                    </a:cubicBezTo>
                    <a:cubicBezTo>
                      <a:pt x="43854" y="306570"/>
                      <a:pt x="38120" y="321295"/>
                      <a:pt x="33987" y="326591"/>
                    </a:cubicBezTo>
                    <a:cubicBezTo>
                      <a:pt x="24090" y="353709"/>
                      <a:pt x="-13867" y="412145"/>
                      <a:pt x="5354" y="453541"/>
                    </a:cubicBezTo>
                    <a:cubicBezTo>
                      <a:pt x="30196" y="507042"/>
                      <a:pt x="108339" y="540637"/>
                      <a:pt x="170118" y="539437"/>
                    </a:cubicBezTo>
                    <a:cubicBezTo>
                      <a:pt x="206818" y="537980"/>
                      <a:pt x="248928" y="528397"/>
                      <a:pt x="272759" y="504842"/>
                    </a:cubicBezTo>
                    <a:cubicBezTo>
                      <a:pt x="272416" y="495689"/>
                      <a:pt x="275226" y="479953"/>
                      <a:pt x="274912" y="470828"/>
                    </a:cubicBezTo>
                    <a:cubicBezTo>
                      <a:pt x="273607" y="432519"/>
                      <a:pt x="262968" y="401162"/>
                      <a:pt x="246356" y="373464"/>
                    </a:cubicBezTo>
                    <a:cubicBezTo>
                      <a:pt x="238755" y="365529"/>
                      <a:pt x="238822" y="363834"/>
                      <a:pt x="218972" y="327239"/>
                    </a:cubicBezTo>
                    <a:cubicBezTo>
                      <a:pt x="218038" y="308389"/>
                      <a:pt x="217200" y="284824"/>
                      <a:pt x="216848" y="282157"/>
                    </a:cubicBezTo>
                    <a:cubicBezTo>
                      <a:pt x="280217" y="311732"/>
                      <a:pt x="315612" y="377331"/>
                      <a:pt x="374601" y="413516"/>
                    </a:cubicBezTo>
                    <a:cubicBezTo>
                      <a:pt x="438485" y="438291"/>
                      <a:pt x="590771" y="482030"/>
                      <a:pt x="654731" y="408725"/>
                    </a:cubicBezTo>
                    <a:cubicBezTo>
                      <a:pt x="657741" y="404725"/>
                      <a:pt x="656055" y="399324"/>
                      <a:pt x="655683" y="39449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Graphic 10">
                <a:extLst>
                  <a:ext uri="{FF2B5EF4-FFF2-40B4-BE49-F238E27FC236}">
                    <a16:creationId xmlns:a16="http://schemas.microsoft.com/office/drawing/2014/main" id="{ACCF60CB-C8DE-15D7-06FA-4F0525404FDF}"/>
                  </a:ext>
                </a:extLst>
              </p:cNvPr>
              <p:cNvSpPr/>
              <p:nvPr/>
            </p:nvSpPr>
            <p:spPr>
              <a:xfrm>
                <a:off x="11790501" y="3167896"/>
                <a:ext cx="827017" cy="1782047"/>
              </a:xfrm>
              <a:custGeom>
                <a:avLst/>
                <a:gdLst>
                  <a:gd name="connsiteX0" fmla="*/ 812341 w 827017"/>
                  <a:gd name="connsiteY0" fmla="*/ 244208 h 1782047"/>
                  <a:gd name="connsiteX1" fmla="*/ 786414 w 827017"/>
                  <a:gd name="connsiteY1" fmla="*/ 3625 h 1782047"/>
                  <a:gd name="connsiteX2" fmla="*/ 19746 w 827017"/>
                  <a:gd name="connsiteY2" fmla="*/ 12360 h 1782047"/>
                  <a:gd name="connsiteX3" fmla="*/ 9564 w 827017"/>
                  <a:gd name="connsiteY3" fmla="*/ 20570 h 1782047"/>
                  <a:gd name="connsiteX4" fmla="*/ 35853 w 827017"/>
                  <a:gd name="connsiteY4" fmla="*/ 600033 h 1782047"/>
                  <a:gd name="connsiteX5" fmla="*/ 75468 w 827017"/>
                  <a:gd name="connsiteY5" fmla="*/ 1358509 h 1782047"/>
                  <a:gd name="connsiteX6" fmla="*/ 134618 w 827017"/>
                  <a:gd name="connsiteY6" fmla="*/ 1692865 h 1782047"/>
                  <a:gd name="connsiteX7" fmla="*/ 141733 w 827017"/>
                  <a:gd name="connsiteY7" fmla="*/ 1711411 h 1782047"/>
                  <a:gd name="connsiteX8" fmla="*/ 202236 w 827017"/>
                  <a:gd name="connsiteY8" fmla="*/ 1764760 h 1782047"/>
                  <a:gd name="connsiteX9" fmla="*/ 253147 w 827017"/>
                  <a:gd name="connsiteY9" fmla="*/ 1782048 h 1782047"/>
                  <a:gd name="connsiteX10" fmla="*/ 325413 w 827017"/>
                  <a:gd name="connsiteY10" fmla="*/ 1753244 h 1782047"/>
                  <a:gd name="connsiteX11" fmla="*/ 426255 w 827017"/>
                  <a:gd name="connsiteY11" fmla="*/ 443747 h 1782047"/>
                  <a:gd name="connsiteX12" fmla="*/ 445704 w 827017"/>
                  <a:gd name="connsiteY12" fmla="*/ 444471 h 1782047"/>
                  <a:gd name="connsiteX13" fmla="*/ 524933 w 827017"/>
                  <a:gd name="connsiteY13" fmla="*/ 1052404 h 1782047"/>
                  <a:gd name="connsiteX14" fmla="*/ 450743 w 827017"/>
                  <a:gd name="connsiteY14" fmla="*/ 1344841 h 1782047"/>
                  <a:gd name="connsiteX15" fmla="*/ 369352 w 827017"/>
                  <a:gd name="connsiteY15" fmla="*/ 1611350 h 1782047"/>
                  <a:gd name="connsiteX16" fmla="*/ 352788 w 827017"/>
                  <a:gd name="connsiteY16" fmla="*/ 1699228 h 1782047"/>
                  <a:gd name="connsiteX17" fmla="*/ 501892 w 827017"/>
                  <a:gd name="connsiteY17" fmla="*/ 1753968 h 1782047"/>
                  <a:gd name="connsiteX18" fmla="*/ 550870 w 827017"/>
                  <a:gd name="connsiteY18" fmla="*/ 1726412 h 1782047"/>
                  <a:gd name="connsiteX19" fmla="*/ 708071 w 827017"/>
                  <a:gd name="connsiteY19" fmla="*/ 1352042 h 1782047"/>
                  <a:gd name="connsiteX20" fmla="*/ 823142 w 827017"/>
                  <a:gd name="connsiteY20" fmla="*/ 849636 h 1782047"/>
                  <a:gd name="connsiteX21" fmla="*/ 812341 w 827017"/>
                  <a:gd name="connsiteY21" fmla="*/ 244208 h 178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27017" h="1782047">
                    <a:moveTo>
                      <a:pt x="812341" y="244208"/>
                    </a:moveTo>
                    <a:cubicBezTo>
                      <a:pt x="810074" y="164607"/>
                      <a:pt x="798749" y="65185"/>
                      <a:pt x="786414" y="3625"/>
                    </a:cubicBezTo>
                    <a:cubicBezTo>
                      <a:pt x="540183" y="-8738"/>
                      <a:pt x="271025" y="14674"/>
                      <a:pt x="19746" y="12360"/>
                    </a:cubicBezTo>
                    <a:cubicBezTo>
                      <a:pt x="14822" y="12312"/>
                      <a:pt x="10136" y="15684"/>
                      <a:pt x="9564" y="20570"/>
                    </a:cubicBezTo>
                    <a:cubicBezTo>
                      <a:pt x="-13848" y="222596"/>
                      <a:pt x="9917" y="389359"/>
                      <a:pt x="35853" y="600033"/>
                    </a:cubicBezTo>
                    <a:cubicBezTo>
                      <a:pt x="70277" y="800973"/>
                      <a:pt x="69524" y="1125442"/>
                      <a:pt x="75468" y="1358509"/>
                    </a:cubicBezTo>
                    <a:cubicBezTo>
                      <a:pt x="78268" y="1455921"/>
                      <a:pt x="158116" y="1600216"/>
                      <a:pt x="134618" y="1692865"/>
                    </a:cubicBezTo>
                    <a:cubicBezTo>
                      <a:pt x="132827" y="1699933"/>
                      <a:pt x="135704" y="1707324"/>
                      <a:pt x="141733" y="1711411"/>
                    </a:cubicBezTo>
                    <a:cubicBezTo>
                      <a:pt x="165165" y="1727298"/>
                      <a:pt x="209837" y="1742538"/>
                      <a:pt x="202236" y="1764760"/>
                    </a:cubicBezTo>
                    <a:cubicBezTo>
                      <a:pt x="200226" y="1778381"/>
                      <a:pt x="246413" y="1781857"/>
                      <a:pt x="253147" y="1782048"/>
                    </a:cubicBezTo>
                    <a:cubicBezTo>
                      <a:pt x="276769" y="1782048"/>
                      <a:pt x="303230" y="1772904"/>
                      <a:pt x="325413" y="1753244"/>
                    </a:cubicBezTo>
                    <a:cubicBezTo>
                      <a:pt x="344130" y="1384369"/>
                      <a:pt x="367809" y="869972"/>
                      <a:pt x="426255" y="443747"/>
                    </a:cubicBezTo>
                    <a:cubicBezTo>
                      <a:pt x="426569" y="441423"/>
                      <a:pt x="442818" y="424297"/>
                      <a:pt x="445704" y="444471"/>
                    </a:cubicBezTo>
                    <a:cubicBezTo>
                      <a:pt x="474156" y="643610"/>
                      <a:pt x="533916" y="850055"/>
                      <a:pt x="524933" y="1052404"/>
                    </a:cubicBezTo>
                    <a:cubicBezTo>
                      <a:pt x="520552" y="1151216"/>
                      <a:pt x="496663" y="1252905"/>
                      <a:pt x="450743" y="1344841"/>
                    </a:cubicBezTo>
                    <a:cubicBezTo>
                      <a:pt x="410300" y="1433928"/>
                      <a:pt x="389278" y="1517443"/>
                      <a:pt x="369352" y="1611350"/>
                    </a:cubicBezTo>
                    <a:cubicBezTo>
                      <a:pt x="365428" y="1637220"/>
                      <a:pt x="339424" y="1677063"/>
                      <a:pt x="352788" y="1699228"/>
                    </a:cubicBezTo>
                    <a:cubicBezTo>
                      <a:pt x="384478" y="1751806"/>
                      <a:pt x="456687" y="1777981"/>
                      <a:pt x="501892" y="1753968"/>
                    </a:cubicBezTo>
                    <a:cubicBezTo>
                      <a:pt x="507874" y="1738500"/>
                      <a:pt x="535868" y="1733166"/>
                      <a:pt x="550870" y="1726412"/>
                    </a:cubicBezTo>
                    <a:cubicBezTo>
                      <a:pt x="568053" y="1590091"/>
                      <a:pt x="631232" y="1467551"/>
                      <a:pt x="708071" y="1352042"/>
                    </a:cubicBezTo>
                    <a:cubicBezTo>
                      <a:pt x="782585" y="1250134"/>
                      <a:pt x="812360" y="1053766"/>
                      <a:pt x="823142" y="849636"/>
                    </a:cubicBezTo>
                    <a:cubicBezTo>
                      <a:pt x="834972" y="625551"/>
                      <a:pt x="816313" y="388321"/>
                      <a:pt x="812341" y="244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8" name="Graphic 10">
                <a:extLst>
                  <a:ext uri="{FF2B5EF4-FFF2-40B4-BE49-F238E27FC236}">
                    <a16:creationId xmlns:a16="http://schemas.microsoft.com/office/drawing/2014/main" id="{F5C3B7F8-FD99-5EF0-0FF4-FB5D747155F2}"/>
                  </a:ext>
                </a:extLst>
              </p:cNvPr>
              <p:cNvSpPr/>
              <p:nvPr/>
            </p:nvSpPr>
            <p:spPr>
              <a:xfrm>
                <a:off x="11686458" y="1714677"/>
                <a:ext cx="849897" cy="191286"/>
              </a:xfrm>
              <a:custGeom>
                <a:avLst/>
                <a:gdLst>
                  <a:gd name="connsiteX0" fmla="*/ 847775 w 849897"/>
                  <a:gd name="connsiteY0" fmla="*/ 58213 h 191286"/>
                  <a:gd name="connsiteX1" fmla="*/ 574540 w 849897"/>
                  <a:gd name="connsiteY1" fmla="*/ 27180 h 191286"/>
                  <a:gd name="connsiteX2" fmla="*/ 575645 w 849897"/>
                  <a:gd name="connsiteY2" fmla="*/ 52755 h 191286"/>
                  <a:gd name="connsiteX3" fmla="*/ 536783 w 849897"/>
                  <a:gd name="connsiteY3" fmla="*/ 95484 h 191286"/>
                  <a:gd name="connsiteX4" fmla="*/ 327833 w 849897"/>
                  <a:gd name="connsiteY4" fmla="*/ 48288 h 191286"/>
                  <a:gd name="connsiteX5" fmla="*/ 304450 w 849897"/>
                  <a:gd name="connsiteY5" fmla="*/ 28123 h 191286"/>
                  <a:gd name="connsiteX6" fmla="*/ 212695 w 849897"/>
                  <a:gd name="connsiteY6" fmla="*/ 17169 h 191286"/>
                  <a:gd name="connsiteX7" fmla="*/ 5679 w 849897"/>
                  <a:gd name="connsiteY7" fmla="*/ 86064 h 191286"/>
                  <a:gd name="connsiteX8" fmla="*/ 3688 w 849897"/>
                  <a:gd name="connsiteY8" fmla="*/ 91903 h 191286"/>
                  <a:gd name="connsiteX9" fmla="*/ 67144 w 849897"/>
                  <a:gd name="connsiteY9" fmla="*/ 191286 h 191286"/>
                  <a:gd name="connsiteX10" fmla="*/ 815351 w 849897"/>
                  <a:gd name="connsiteY10" fmla="*/ 170312 h 191286"/>
                  <a:gd name="connsiteX11" fmla="*/ 840469 w 849897"/>
                  <a:gd name="connsiteY11" fmla="*/ 88026 h 191286"/>
                  <a:gd name="connsiteX12" fmla="*/ 846422 w 849897"/>
                  <a:gd name="connsiteY12" fmla="*/ 70909 h 191286"/>
                  <a:gd name="connsiteX13" fmla="*/ 847775 w 849897"/>
                  <a:gd name="connsiteY13" fmla="*/ 58213 h 19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49897" h="191286">
                    <a:moveTo>
                      <a:pt x="847775" y="58213"/>
                    </a:moveTo>
                    <a:cubicBezTo>
                      <a:pt x="780195" y="-32170"/>
                      <a:pt x="668333" y="3758"/>
                      <a:pt x="574540" y="27180"/>
                    </a:cubicBezTo>
                    <a:cubicBezTo>
                      <a:pt x="564015" y="31533"/>
                      <a:pt x="574712" y="45259"/>
                      <a:pt x="575645" y="52755"/>
                    </a:cubicBezTo>
                    <a:cubicBezTo>
                      <a:pt x="575817" y="54841"/>
                      <a:pt x="568673" y="72681"/>
                      <a:pt x="536783" y="95484"/>
                    </a:cubicBezTo>
                    <a:cubicBezTo>
                      <a:pt x="458278" y="171712"/>
                      <a:pt x="395109" y="93731"/>
                      <a:pt x="327833" y="48288"/>
                    </a:cubicBezTo>
                    <a:cubicBezTo>
                      <a:pt x="323195" y="45554"/>
                      <a:pt x="311441" y="27132"/>
                      <a:pt x="304450" y="28123"/>
                    </a:cubicBezTo>
                    <a:cubicBezTo>
                      <a:pt x="273731" y="28056"/>
                      <a:pt x="243175" y="20836"/>
                      <a:pt x="212695" y="17169"/>
                    </a:cubicBezTo>
                    <a:cubicBezTo>
                      <a:pt x="127504" y="-2833"/>
                      <a:pt x="64162" y="23122"/>
                      <a:pt x="5679" y="86064"/>
                    </a:cubicBezTo>
                    <a:cubicBezTo>
                      <a:pt x="4031" y="87502"/>
                      <a:pt x="3231" y="89740"/>
                      <a:pt x="3688" y="91903"/>
                    </a:cubicBezTo>
                    <a:cubicBezTo>
                      <a:pt x="-15962" y="116210"/>
                      <a:pt x="48418" y="182066"/>
                      <a:pt x="67144" y="191286"/>
                    </a:cubicBezTo>
                    <a:cubicBezTo>
                      <a:pt x="326519" y="185724"/>
                      <a:pt x="593048" y="183457"/>
                      <a:pt x="815351" y="170312"/>
                    </a:cubicBezTo>
                    <a:cubicBezTo>
                      <a:pt x="829715" y="146871"/>
                      <a:pt x="833125" y="113048"/>
                      <a:pt x="840469" y="88026"/>
                    </a:cubicBezTo>
                    <a:cubicBezTo>
                      <a:pt x="842126" y="82378"/>
                      <a:pt x="841183" y="73595"/>
                      <a:pt x="846422" y="70909"/>
                    </a:cubicBezTo>
                    <a:cubicBezTo>
                      <a:pt x="849565" y="69290"/>
                      <a:pt x="851689" y="61946"/>
                      <a:pt x="847775" y="582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9" name="Graphic 10">
                <a:extLst>
                  <a:ext uri="{FF2B5EF4-FFF2-40B4-BE49-F238E27FC236}">
                    <a16:creationId xmlns:a16="http://schemas.microsoft.com/office/drawing/2014/main" id="{684DF5EB-BE10-D75F-A6EA-A97B1A2AE0DF}"/>
                  </a:ext>
                </a:extLst>
              </p:cNvPr>
              <p:cNvSpPr/>
              <p:nvPr/>
            </p:nvSpPr>
            <p:spPr>
              <a:xfrm>
                <a:off x="10870615" y="1866509"/>
                <a:ext cx="2511438" cy="1313718"/>
              </a:xfrm>
              <a:custGeom>
                <a:avLst/>
                <a:gdLst>
                  <a:gd name="connsiteX0" fmla="*/ 2509629 w 2511438"/>
                  <a:gd name="connsiteY0" fmla="*/ 1755 h 1313718"/>
                  <a:gd name="connsiteX1" fmla="*/ 2505228 w 2511438"/>
                  <a:gd name="connsiteY1" fmla="*/ 2 h 1313718"/>
                  <a:gd name="connsiteX2" fmla="*/ 2423103 w 2511438"/>
                  <a:gd name="connsiteY2" fmla="*/ 1755 h 1313718"/>
                  <a:gd name="connsiteX3" fmla="*/ 2072869 w 2511438"/>
                  <a:gd name="connsiteY3" fmla="*/ 8823 h 1313718"/>
                  <a:gd name="connsiteX4" fmla="*/ 2068545 w 2511438"/>
                  <a:gd name="connsiteY4" fmla="*/ 10737 h 1313718"/>
                  <a:gd name="connsiteX5" fmla="*/ 2066906 w 2511438"/>
                  <a:gd name="connsiteY5" fmla="*/ 15166 h 1313718"/>
                  <a:gd name="connsiteX6" fmla="*/ 2055324 w 2511438"/>
                  <a:gd name="connsiteY6" fmla="*/ 54952 h 1313718"/>
                  <a:gd name="connsiteX7" fmla="*/ 2043323 w 2511438"/>
                  <a:gd name="connsiteY7" fmla="*/ 60982 h 1313718"/>
                  <a:gd name="connsiteX8" fmla="*/ 2033264 w 2511438"/>
                  <a:gd name="connsiteY8" fmla="*/ 47856 h 1313718"/>
                  <a:gd name="connsiteX9" fmla="*/ 2028597 w 2511438"/>
                  <a:gd name="connsiteY9" fmla="*/ 43589 h 1313718"/>
                  <a:gd name="connsiteX10" fmla="*/ 2022663 w 2511438"/>
                  <a:gd name="connsiteY10" fmla="*/ 45789 h 1313718"/>
                  <a:gd name="connsiteX11" fmla="*/ 2011957 w 2511438"/>
                  <a:gd name="connsiteY11" fmla="*/ 49933 h 1313718"/>
                  <a:gd name="connsiteX12" fmla="*/ 1999546 w 2511438"/>
                  <a:gd name="connsiteY12" fmla="*/ 42998 h 1313718"/>
                  <a:gd name="connsiteX13" fmla="*/ 1992564 w 2511438"/>
                  <a:gd name="connsiteY13" fmla="*/ 22091 h 1313718"/>
                  <a:gd name="connsiteX14" fmla="*/ 1991583 w 2511438"/>
                  <a:gd name="connsiteY14" fmla="*/ 17890 h 1313718"/>
                  <a:gd name="connsiteX15" fmla="*/ 1985934 w 2511438"/>
                  <a:gd name="connsiteY15" fmla="*/ 13233 h 1313718"/>
                  <a:gd name="connsiteX16" fmla="*/ 1979905 w 2511438"/>
                  <a:gd name="connsiteY16" fmla="*/ 17386 h 1313718"/>
                  <a:gd name="connsiteX17" fmla="*/ 1964256 w 2511438"/>
                  <a:gd name="connsiteY17" fmla="*/ 29816 h 1313718"/>
                  <a:gd name="connsiteX18" fmla="*/ 1954207 w 2511438"/>
                  <a:gd name="connsiteY18" fmla="*/ 19129 h 1313718"/>
                  <a:gd name="connsiteX19" fmla="*/ 1950854 w 2511438"/>
                  <a:gd name="connsiteY19" fmla="*/ 14909 h 1313718"/>
                  <a:gd name="connsiteX20" fmla="*/ 1945463 w 2511438"/>
                  <a:gd name="connsiteY20" fmla="*/ 15014 h 1313718"/>
                  <a:gd name="connsiteX21" fmla="*/ 1942186 w 2511438"/>
                  <a:gd name="connsiteY21" fmla="*/ 15852 h 1313718"/>
                  <a:gd name="connsiteX22" fmla="*/ 898465 w 2511438"/>
                  <a:gd name="connsiteY22" fmla="*/ 45170 h 1313718"/>
                  <a:gd name="connsiteX23" fmla="*/ 860165 w 2511438"/>
                  <a:gd name="connsiteY23" fmla="*/ 45999 h 1313718"/>
                  <a:gd name="connsiteX24" fmla="*/ 647110 w 2511438"/>
                  <a:gd name="connsiteY24" fmla="*/ 46456 h 1313718"/>
                  <a:gd name="connsiteX25" fmla="*/ 642690 w 2511438"/>
                  <a:gd name="connsiteY25" fmla="*/ 48123 h 1313718"/>
                  <a:gd name="connsiteX26" fmla="*/ 640795 w 2511438"/>
                  <a:gd name="connsiteY26" fmla="*/ 52447 h 1313718"/>
                  <a:gd name="connsiteX27" fmla="*/ 631784 w 2511438"/>
                  <a:gd name="connsiteY27" fmla="*/ 68802 h 1313718"/>
                  <a:gd name="connsiteX28" fmla="*/ 614030 w 2511438"/>
                  <a:gd name="connsiteY28" fmla="*/ 58629 h 1313718"/>
                  <a:gd name="connsiteX29" fmla="*/ 607486 w 2511438"/>
                  <a:gd name="connsiteY29" fmla="*/ 55828 h 1313718"/>
                  <a:gd name="connsiteX30" fmla="*/ 602771 w 2511438"/>
                  <a:gd name="connsiteY30" fmla="*/ 61162 h 1313718"/>
                  <a:gd name="connsiteX31" fmla="*/ 602609 w 2511438"/>
                  <a:gd name="connsiteY31" fmla="*/ 62791 h 1313718"/>
                  <a:gd name="connsiteX32" fmla="*/ 598323 w 2511438"/>
                  <a:gd name="connsiteY32" fmla="*/ 85861 h 1313718"/>
                  <a:gd name="connsiteX33" fmla="*/ 586236 w 2511438"/>
                  <a:gd name="connsiteY33" fmla="*/ 94957 h 1313718"/>
                  <a:gd name="connsiteX34" fmla="*/ 575539 w 2511438"/>
                  <a:gd name="connsiteY34" fmla="*/ 92347 h 1313718"/>
                  <a:gd name="connsiteX35" fmla="*/ 569424 w 2511438"/>
                  <a:gd name="connsiteY35" fmla="*/ 90757 h 1313718"/>
                  <a:gd name="connsiteX36" fmla="*/ 565204 w 2511438"/>
                  <a:gd name="connsiteY36" fmla="*/ 95462 h 1313718"/>
                  <a:gd name="connsiteX37" fmla="*/ 556184 w 2511438"/>
                  <a:gd name="connsiteY37" fmla="*/ 110083 h 1313718"/>
                  <a:gd name="connsiteX38" fmla="*/ 538906 w 2511438"/>
                  <a:gd name="connsiteY38" fmla="*/ 99758 h 1313718"/>
                  <a:gd name="connsiteX39" fmla="*/ 527514 w 2511438"/>
                  <a:gd name="connsiteY39" fmla="*/ 64344 h 1313718"/>
                  <a:gd name="connsiteX40" fmla="*/ 521618 w 2511438"/>
                  <a:gd name="connsiteY40" fmla="*/ 58648 h 1313718"/>
                  <a:gd name="connsiteX41" fmla="*/ 510731 w 2511438"/>
                  <a:gd name="connsiteY41" fmla="*/ 53323 h 1313718"/>
                  <a:gd name="connsiteX42" fmla="*/ 506721 w 2511438"/>
                  <a:gd name="connsiteY42" fmla="*/ 52009 h 1313718"/>
                  <a:gd name="connsiteX43" fmla="*/ 245574 w 2511438"/>
                  <a:gd name="connsiteY43" fmla="*/ 56962 h 1313718"/>
                  <a:gd name="connsiteX44" fmla="*/ 5877 w 2511438"/>
                  <a:gd name="connsiteY44" fmla="*/ 61172 h 1313718"/>
                  <a:gd name="connsiteX45" fmla="*/ 0 w 2511438"/>
                  <a:gd name="connsiteY45" fmla="*/ 67316 h 1313718"/>
                  <a:gd name="connsiteX46" fmla="*/ 8020 w 2511438"/>
                  <a:gd name="connsiteY46" fmla="*/ 679973 h 1313718"/>
                  <a:gd name="connsiteX47" fmla="*/ 16221 w 2511438"/>
                  <a:gd name="connsiteY47" fmla="*/ 1307709 h 1313718"/>
                  <a:gd name="connsiteX48" fmla="*/ 22298 w 2511438"/>
                  <a:gd name="connsiteY48" fmla="*/ 1313719 h 1313718"/>
                  <a:gd name="connsiteX49" fmla="*/ 22337 w 2511438"/>
                  <a:gd name="connsiteY49" fmla="*/ 1313719 h 1313718"/>
                  <a:gd name="connsiteX50" fmla="*/ 742455 w 2511438"/>
                  <a:gd name="connsiteY50" fmla="*/ 1308633 h 1313718"/>
                  <a:gd name="connsiteX51" fmla="*/ 968874 w 2511438"/>
                  <a:gd name="connsiteY51" fmla="*/ 1306871 h 1313718"/>
                  <a:gd name="connsiteX52" fmla="*/ 969074 w 2511438"/>
                  <a:gd name="connsiteY52" fmla="*/ 1306861 h 1313718"/>
                  <a:gd name="connsiteX53" fmla="*/ 1841764 w 2511438"/>
                  <a:gd name="connsiteY53" fmla="*/ 1298384 h 1313718"/>
                  <a:gd name="connsiteX54" fmla="*/ 2490855 w 2511438"/>
                  <a:gd name="connsiteY54" fmla="*/ 1296107 h 1313718"/>
                  <a:gd name="connsiteX55" fmla="*/ 2496808 w 2511438"/>
                  <a:gd name="connsiteY55" fmla="*/ 1290145 h 1313718"/>
                  <a:gd name="connsiteX56" fmla="*/ 2503390 w 2511438"/>
                  <a:gd name="connsiteY56" fmla="*/ 764031 h 1313718"/>
                  <a:gd name="connsiteX57" fmla="*/ 2506838 w 2511438"/>
                  <a:gd name="connsiteY57" fmla="*/ 438124 h 1313718"/>
                  <a:gd name="connsiteX58" fmla="*/ 2508228 w 2511438"/>
                  <a:gd name="connsiteY58" fmla="*/ 308470 h 1313718"/>
                  <a:gd name="connsiteX59" fmla="*/ 2511438 w 2511438"/>
                  <a:gd name="connsiteY59" fmla="*/ 6146 h 1313718"/>
                  <a:gd name="connsiteX60" fmla="*/ 2509629 w 2511438"/>
                  <a:gd name="connsiteY60" fmla="*/ 1755 h 131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511438" h="1313718">
                    <a:moveTo>
                      <a:pt x="2509629" y="1755"/>
                    </a:moveTo>
                    <a:cubicBezTo>
                      <a:pt x="2508457" y="603"/>
                      <a:pt x="2506857" y="-45"/>
                      <a:pt x="2505228" y="2"/>
                    </a:cubicBezTo>
                    <a:cubicBezTo>
                      <a:pt x="2477853" y="583"/>
                      <a:pt x="2450478" y="1164"/>
                      <a:pt x="2423103" y="1755"/>
                    </a:cubicBezTo>
                    <a:cubicBezTo>
                      <a:pt x="2308308" y="4212"/>
                      <a:pt x="2189617" y="6746"/>
                      <a:pt x="2072869" y="8823"/>
                    </a:cubicBezTo>
                    <a:cubicBezTo>
                      <a:pt x="2071231" y="8851"/>
                      <a:pt x="2069669" y="9537"/>
                      <a:pt x="2068545" y="10737"/>
                    </a:cubicBezTo>
                    <a:cubicBezTo>
                      <a:pt x="2067421" y="11928"/>
                      <a:pt x="2066830" y="13528"/>
                      <a:pt x="2066906" y="15166"/>
                    </a:cubicBezTo>
                    <a:cubicBezTo>
                      <a:pt x="2067430" y="27015"/>
                      <a:pt x="2065859" y="43522"/>
                      <a:pt x="2055324" y="54952"/>
                    </a:cubicBezTo>
                    <a:cubicBezTo>
                      <a:pt x="2052905" y="57676"/>
                      <a:pt x="2048114" y="62077"/>
                      <a:pt x="2043323" y="60982"/>
                    </a:cubicBezTo>
                    <a:cubicBezTo>
                      <a:pt x="2039131" y="60039"/>
                      <a:pt x="2035369" y="55124"/>
                      <a:pt x="2033264" y="47856"/>
                    </a:cubicBezTo>
                    <a:cubicBezTo>
                      <a:pt x="2032626" y="45665"/>
                      <a:pt x="2030826" y="44017"/>
                      <a:pt x="2028597" y="43589"/>
                    </a:cubicBezTo>
                    <a:cubicBezTo>
                      <a:pt x="2026358" y="43151"/>
                      <a:pt x="2024073" y="43998"/>
                      <a:pt x="2022663" y="45789"/>
                    </a:cubicBezTo>
                    <a:cubicBezTo>
                      <a:pt x="2020367" y="48694"/>
                      <a:pt x="2016481" y="50209"/>
                      <a:pt x="2011957" y="49933"/>
                    </a:cubicBezTo>
                    <a:cubicBezTo>
                      <a:pt x="2006718" y="49618"/>
                      <a:pt x="2001965" y="46961"/>
                      <a:pt x="1999546" y="42998"/>
                    </a:cubicBezTo>
                    <a:cubicBezTo>
                      <a:pt x="1996059" y="37312"/>
                      <a:pt x="1994288" y="29568"/>
                      <a:pt x="1992564" y="22091"/>
                    </a:cubicBezTo>
                    <a:cubicBezTo>
                      <a:pt x="1992240" y="20672"/>
                      <a:pt x="1991916" y="19272"/>
                      <a:pt x="1991583" y="17890"/>
                    </a:cubicBezTo>
                    <a:cubicBezTo>
                      <a:pt x="1990954" y="15252"/>
                      <a:pt x="1988640" y="13357"/>
                      <a:pt x="1985934" y="13233"/>
                    </a:cubicBezTo>
                    <a:cubicBezTo>
                      <a:pt x="1983239" y="13109"/>
                      <a:pt x="1980762" y="14814"/>
                      <a:pt x="1979905" y="17386"/>
                    </a:cubicBezTo>
                    <a:cubicBezTo>
                      <a:pt x="1977057" y="25949"/>
                      <a:pt x="1969837" y="30111"/>
                      <a:pt x="1964256" y="29816"/>
                    </a:cubicBezTo>
                    <a:cubicBezTo>
                      <a:pt x="1959198" y="29539"/>
                      <a:pt x="1955635" y="25739"/>
                      <a:pt x="1954207" y="19129"/>
                    </a:cubicBezTo>
                    <a:cubicBezTo>
                      <a:pt x="1953807" y="17281"/>
                      <a:pt x="1952568" y="15719"/>
                      <a:pt x="1950854" y="14909"/>
                    </a:cubicBezTo>
                    <a:cubicBezTo>
                      <a:pt x="1949139" y="14099"/>
                      <a:pt x="1947149" y="14138"/>
                      <a:pt x="1945463" y="15014"/>
                    </a:cubicBezTo>
                    <a:cubicBezTo>
                      <a:pt x="1944567" y="15481"/>
                      <a:pt x="1943462" y="15757"/>
                      <a:pt x="1942186" y="15852"/>
                    </a:cubicBezTo>
                    <a:cubicBezTo>
                      <a:pt x="1603687" y="28787"/>
                      <a:pt x="1240508" y="37588"/>
                      <a:pt x="898465" y="45170"/>
                    </a:cubicBezTo>
                    <a:cubicBezTo>
                      <a:pt x="885778" y="45427"/>
                      <a:pt x="872995" y="45713"/>
                      <a:pt x="860165" y="45999"/>
                    </a:cubicBezTo>
                    <a:cubicBezTo>
                      <a:pt x="790042" y="47570"/>
                      <a:pt x="717528" y="49190"/>
                      <a:pt x="647110" y="46456"/>
                    </a:cubicBezTo>
                    <a:cubicBezTo>
                      <a:pt x="645481" y="46399"/>
                      <a:pt x="643881" y="46989"/>
                      <a:pt x="642690" y="48123"/>
                    </a:cubicBezTo>
                    <a:cubicBezTo>
                      <a:pt x="641500" y="49247"/>
                      <a:pt x="640823" y="50809"/>
                      <a:pt x="640795" y="52447"/>
                    </a:cubicBezTo>
                    <a:cubicBezTo>
                      <a:pt x="640671" y="61191"/>
                      <a:pt x="637309" y="67306"/>
                      <a:pt x="631784" y="68802"/>
                    </a:cubicBezTo>
                    <a:cubicBezTo>
                      <a:pt x="626803" y="70154"/>
                      <a:pt x="619373" y="67525"/>
                      <a:pt x="614030" y="58629"/>
                    </a:cubicBezTo>
                    <a:cubicBezTo>
                      <a:pt x="612677" y="56381"/>
                      <a:pt x="610039" y="55247"/>
                      <a:pt x="607486" y="55828"/>
                    </a:cubicBezTo>
                    <a:cubicBezTo>
                      <a:pt x="604933" y="56400"/>
                      <a:pt x="603028" y="58553"/>
                      <a:pt x="602771" y="61162"/>
                    </a:cubicBezTo>
                    <a:lnTo>
                      <a:pt x="602609" y="62791"/>
                    </a:lnTo>
                    <a:cubicBezTo>
                      <a:pt x="601828" y="70868"/>
                      <a:pt x="601009" y="79222"/>
                      <a:pt x="598323" y="85861"/>
                    </a:cubicBezTo>
                    <a:cubicBezTo>
                      <a:pt x="596551" y="90233"/>
                      <a:pt x="591693" y="93890"/>
                      <a:pt x="586236" y="94957"/>
                    </a:cubicBezTo>
                    <a:cubicBezTo>
                      <a:pt x="584169" y="95357"/>
                      <a:pt x="579006" y="95910"/>
                      <a:pt x="575539" y="92347"/>
                    </a:cubicBezTo>
                    <a:cubicBezTo>
                      <a:pt x="573958" y="90719"/>
                      <a:pt x="571605" y="90109"/>
                      <a:pt x="569424" y="90757"/>
                    </a:cubicBezTo>
                    <a:cubicBezTo>
                      <a:pt x="567252" y="91414"/>
                      <a:pt x="565624" y="93224"/>
                      <a:pt x="565204" y="95462"/>
                    </a:cubicBezTo>
                    <a:cubicBezTo>
                      <a:pt x="563661" y="103739"/>
                      <a:pt x="560375" y="109064"/>
                      <a:pt x="556184" y="110083"/>
                    </a:cubicBezTo>
                    <a:cubicBezTo>
                      <a:pt x="551384" y="111226"/>
                      <a:pt x="544783" y="107311"/>
                      <a:pt x="538906" y="99758"/>
                    </a:cubicBezTo>
                    <a:cubicBezTo>
                      <a:pt x="532200" y="91309"/>
                      <a:pt x="528466" y="79727"/>
                      <a:pt x="527514" y="64344"/>
                    </a:cubicBezTo>
                    <a:cubicBezTo>
                      <a:pt x="527323" y="61201"/>
                      <a:pt x="524761" y="58734"/>
                      <a:pt x="521618" y="58648"/>
                    </a:cubicBezTo>
                    <a:cubicBezTo>
                      <a:pt x="518941" y="58572"/>
                      <a:pt x="514770" y="56533"/>
                      <a:pt x="510731" y="53323"/>
                    </a:cubicBezTo>
                    <a:cubicBezTo>
                      <a:pt x="509597" y="52419"/>
                      <a:pt x="508169" y="51952"/>
                      <a:pt x="506721" y="52009"/>
                    </a:cubicBezTo>
                    <a:cubicBezTo>
                      <a:pt x="419824" y="55181"/>
                      <a:pt x="331242" y="56086"/>
                      <a:pt x="245574" y="56962"/>
                    </a:cubicBezTo>
                    <a:cubicBezTo>
                      <a:pt x="166993" y="57762"/>
                      <a:pt x="85735" y="58600"/>
                      <a:pt x="5877" y="61172"/>
                    </a:cubicBezTo>
                    <a:cubicBezTo>
                      <a:pt x="2572" y="61277"/>
                      <a:pt x="-38" y="64010"/>
                      <a:pt x="0" y="67316"/>
                    </a:cubicBezTo>
                    <a:cubicBezTo>
                      <a:pt x="2401" y="271532"/>
                      <a:pt x="5258" y="479167"/>
                      <a:pt x="8020" y="679973"/>
                    </a:cubicBezTo>
                    <a:cubicBezTo>
                      <a:pt x="10849" y="885713"/>
                      <a:pt x="13783" y="1098464"/>
                      <a:pt x="16221" y="1307709"/>
                    </a:cubicBezTo>
                    <a:cubicBezTo>
                      <a:pt x="16260" y="1311043"/>
                      <a:pt x="18974" y="1313719"/>
                      <a:pt x="22298" y="1313719"/>
                    </a:cubicBezTo>
                    <a:cubicBezTo>
                      <a:pt x="22308" y="1313719"/>
                      <a:pt x="22317" y="1313719"/>
                      <a:pt x="22337" y="1313719"/>
                    </a:cubicBezTo>
                    <a:cubicBezTo>
                      <a:pt x="262357" y="1312405"/>
                      <a:pt x="506426" y="1310490"/>
                      <a:pt x="742455" y="1308633"/>
                    </a:cubicBezTo>
                    <a:cubicBezTo>
                      <a:pt x="817931" y="1308042"/>
                      <a:pt x="893407" y="1307452"/>
                      <a:pt x="968874" y="1306871"/>
                    </a:cubicBezTo>
                    <a:cubicBezTo>
                      <a:pt x="968941" y="1306871"/>
                      <a:pt x="969007" y="1306871"/>
                      <a:pt x="969074" y="1306861"/>
                    </a:cubicBezTo>
                    <a:cubicBezTo>
                      <a:pt x="1249176" y="1295688"/>
                      <a:pt x="1550432" y="1297060"/>
                      <a:pt x="1841764" y="1298384"/>
                    </a:cubicBezTo>
                    <a:cubicBezTo>
                      <a:pt x="2058096" y="1299365"/>
                      <a:pt x="2281790" y="1300384"/>
                      <a:pt x="2490855" y="1296107"/>
                    </a:cubicBezTo>
                    <a:cubicBezTo>
                      <a:pt x="2494122" y="1296041"/>
                      <a:pt x="2496751" y="1293412"/>
                      <a:pt x="2496808" y="1290145"/>
                    </a:cubicBezTo>
                    <a:cubicBezTo>
                      <a:pt x="2500094" y="1114780"/>
                      <a:pt x="2501770" y="936472"/>
                      <a:pt x="2503390" y="764031"/>
                    </a:cubicBezTo>
                    <a:cubicBezTo>
                      <a:pt x="2504390" y="657218"/>
                      <a:pt x="2505428" y="546766"/>
                      <a:pt x="2506838" y="438124"/>
                    </a:cubicBezTo>
                    <a:lnTo>
                      <a:pt x="2508228" y="308470"/>
                    </a:lnTo>
                    <a:cubicBezTo>
                      <a:pt x="2509314" y="207695"/>
                      <a:pt x="2510400" y="106921"/>
                      <a:pt x="2511438" y="6146"/>
                    </a:cubicBezTo>
                    <a:cubicBezTo>
                      <a:pt x="2511448" y="4489"/>
                      <a:pt x="2510800" y="2908"/>
                      <a:pt x="2509629" y="17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20" name="Graphic 10">
                <a:extLst>
                  <a:ext uri="{FF2B5EF4-FFF2-40B4-BE49-F238E27FC236}">
                    <a16:creationId xmlns:a16="http://schemas.microsoft.com/office/drawing/2014/main" id="{38349224-8A3B-E7F3-F9B9-9A797F88E933}"/>
                  </a:ext>
                </a:extLst>
              </p:cNvPr>
              <p:cNvGrpSpPr/>
              <p:nvPr/>
            </p:nvGrpSpPr>
            <p:grpSpPr>
              <a:xfrm>
                <a:off x="10855946" y="1582607"/>
                <a:ext cx="2538428" cy="3857985"/>
                <a:chOff x="10855946" y="1582607"/>
                <a:chExt cx="2538428" cy="3857985"/>
              </a:xfrm>
              <a:solidFill>
                <a:srgbClr val="000000"/>
              </a:solidFill>
            </p:grpSpPr>
            <p:sp>
              <p:nvSpPr>
                <p:cNvPr id="121" name="Graphic 10">
                  <a:extLst>
                    <a:ext uri="{FF2B5EF4-FFF2-40B4-BE49-F238E27FC236}">
                      <a16:creationId xmlns:a16="http://schemas.microsoft.com/office/drawing/2014/main" id="{3994CDE5-4F78-ECED-37F4-6B31D6D57B71}"/>
                    </a:ext>
                  </a:extLst>
                </p:cNvPr>
                <p:cNvSpPr/>
                <p:nvPr/>
              </p:nvSpPr>
              <p:spPr>
                <a:xfrm>
                  <a:off x="10855946" y="1582607"/>
                  <a:ext cx="2538428" cy="3857985"/>
                </a:xfrm>
                <a:custGeom>
                  <a:avLst/>
                  <a:gdLst>
                    <a:gd name="connsiteX0" fmla="*/ 2538318 w 2538428"/>
                    <a:gd name="connsiteY0" fmla="*/ 282971 h 3857985"/>
                    <a:gd name="connsiteX1" fmla="*/ 2529231 w 2538428"/>
                    <a:gd name="connsiteY1" fmla="*/ 271560 h 3857985"/>
                    <a:gd name="connsiteX2" fmla="*/ 2106950 w 2538428"/>
                    <a:gd name="connsiteY2" fmla="*/ 280399 h 3857985"/>
                    <a:gd name="connsiteX3" fmla="*/ 2121580 w 2538428"/>
                    <a:gd name="connsiteY3" fmla="*/ 240003 h 3857985"/>
                    <a:gd name="connsiteX4" fmla="*/ 2111322 w 2538428"/>
                    <a:gd name="connsiteY4" fmla="*/ 237222 h 3857985"/>
                    <a:gd name="connsiteX5" fmla="*/ 2085328 w 2538428"/>
                    <a:gd name="connsiteY5" fmla="*/ 281228 h 3857985"/>
                    <a:gd name="connsiteX6" fmla="*/ 2084871 w 2538428"/>
                    <a:gd name="connsiteY6" fmla="*/ 254805 h 3857985"/>
                    <a:gd name="connsiteX7" fmla="*/ 2103178 w 2538428"/>
                    <a:gd name="connsiteY7" fmla="*/ 208285 h 3857985"/>
                    <a:gd name="connsiteX8" fmla="*/ 2134210 w 2538428"/>
                    <a:gd name="connsiteY8" fmla="*/ 212257 h 3857985"/>
                    <a:gd name="connsiteX9" fmla="*/ 2144555 w 2538428"/>
                    <a:gd name="connsiteY9" fmla="*/ 274474 h 3857985"/>
                    <a:gd name="connsiteX10" fmla="*/ 2155051 w 2538428"/>
                    <a:gd name="connsiteY10" fmla="*/ 274474 h 3857985"/>
                    <a:gd name="connsiteX11" fmla="*/ 2149527 w 2538428"/>
                    <a:gd name="connsiteY11" fmla="*/ 206895 h 3857985"/>
                    <a:gd name="connsiteX12" fmla="*/ 2084918 w 2538428"/>
                    <a:gd name="connsiteY12" fmla="*/ 197322 h 3857985"/>
                    <a:gd name="connsiteX13" fmla="*/ 2051848 w 2538428"/>
                    <a:gd name="connsiteY13" fmla="*/ 198513 h 3857985"/>
                    <a:gd name="connsiteX14" fmla="*/ 2007318 w 2538428"/>
                    <a:gd name="connsiteY14" fmla="*/ 201227 h 3857985"/>
                    <a:gd name="connsiteX15" fmla="*/ 1969104 w 2538428"/>
                    <a:gd name="connsiteY15" fmla="*/ 187721 h 3857985"/>
                    <a:gd name="connsiteX16" fmla="*/ 1954274 w 2538428"/>
                    <a:gd name="connsiteY16" fmla="*/ 135676 h 3857985"/>
                    <a:gd name="connsiteX17" fmla="*/ 1945596 w 2538428"/>
                    <a:gd name="connsiteY17" fmla="*/ 135676 h 3857985"/>
                    <a:gd name="connsiteX18" fmla="*/ 1925279 w 2538428"/>
                    <a:gd name="connsiteY18" fmla="*/ 174672 h 3857985"/>
                    <a:gd name="connsiteX19" fmla="*/ 1913602 w 2538428"/>
                    <a:gd name="connsiteY19" fmla="*/ 216496 h 3857985"/>
                    <a:gd name="connsiteX20" fmla="*/ 1914907 w 2538428"/>
                    <a:gd name="connsiteY20" fmla="*/ 286762 h 3857985"/>
                    <a:gd name="connsiteX21" fmla="*/ 1791415 w 2538428"/>
                    <a:gd name="connsiteY21" fmla="*/ 290800 h 3857985"/>
                    <a:gd name="connsiteX22" fmla="*/ 1703442 w 2538428"/>
                    <a:gd name="connsiteY22" fmla="*/ 200589 h 3857985"/>
                    <a:gd name="connsiteX23" fmla="*/ 1615431 w 2538428"/>
                    <a:gd name="connsiteY23" fmla="*/ 132323 h 3857985"/>
                    <a:gd name="connsiteX24" fmla="*/ 1404605 w 2538428"/>
                    <a:gd name="connsiteY24" fmla="*/ 154783 h 3857985"/>
                    <a:gd name="connsiteX25" fmla="*/ 1394823 w 2538428"/>
                    <a:gd name="connsiteY25" fmla="*/ 110597 h 3857985"/>
                    <a:gd name="connsiteX26" fmla="*/ 1398071 w 2538428"/>
                    <a:gd name="connsiteY26" fmla="*/ 192483 h 3857985"/>
                    <a:gd name="connsiteX27" fmla="*/ 1321023 w 2538428"/>
                    <a:gd name="connsiteY27" fmla="*/ 248833 h 3857985"/>
                    <a:gd name="connsiteX28" fmla="*/ 1248690 w 2538428"/>
                    <a:gd name="connsiteY28" fmla="*/ 233184 h 3857985"/>
                    <a:gd name="connsiteX29" fmla="*/ 1153354 w 2538428"/>
                    <a:gd name="connsiteY29" fmla="*/ 169147 h 3857985"/>
                    <a:gd name="connsiteX30" fmla="*/ 1157784 w 2538428"/>
                    <a:gd name="connsiteY30" fmla="*/ 132400 h 3857985"/>
                    <a:gd name="connsiteX31" fmla="*/ 1147878 w 2538428"/>
                    <a:gd name="connsiteY31" fmla="*/ 5698 h 3857985"/>
                    <a:gd name="connsiteX32" fmla="*/ 1132495 w 2538428"/>
                    <a:gd name="connsiteY32" fmla="*/ 9937 h 3857985"/>
                    <a:gd name="connsiteX33" fmla="*/ 1134447 w 2538428"/>
                    <a:gd name="connsiteY33" fmla="*/ 151602 h 3857985"/>
                    <a:gd name="connsiteX34" fmla="*/ 1077545 w 2538428"/>
                    <a:gd name="connsiteY34" fmla="*/ 141229 h 3857985"/>
                    <a:gd name="connsiteX35" fmla="*/ 948586 w 2538428"/>
                    <a:gd name="connsiteY35" fmla="*/ 134476 h 3857985"/>
                    <a:gd name="connsiteX36" fmla="*/ 837582 w 2538428"/>
                    <a:gd name="connsiteY36" fmla="*/ 203389 h 3857985"/>
                    <a:gd name="connsiteX37" fmla="*/ 729892 w 2538428"/>
                    <a:gd name="connsiteY37" fmla="*/ 316051 h 3857985"/>
                    <a:gd name="connsiteX38" fmla="*/ 700288 w 2538428"/>
                    <a:gd name="connsiteY38" fmla="*/ 317042 h 3857985"/>
                    <a:gd name="connsiteX39" fmla="*/ 698669 w 2538428"/>
                    <a:gd name="connsiteY39" fmla="*/ 298068 h 3857985"/>
                    <a:gd name="connsiteX40" fmla="*/ 696440 w 2538428"/>
                    <a:gd name="connsiteY40" fmla="*/ 240356 h 3857985"/>
                    <a:gd name="connsiteX41" fmla="*/ 647205 w 2538428"/>
                    <a:gd name="connsiteY41" fmla="*/ 173586 h 3857985"/>
                    <a:gd name="connsiteX42" fmla="*/ 639624 w 2538428"/>
                    <a:gd name="connsiteY42" fmla="*/ 226478 h 3857985"/>
                    <a:gd name="connsiteX43" fmla="*/ 603228 w 2538428"/>
                    <a:gd name="connsiteY43" fmla="*/ 244709 h 3857985"/>
                    <a:gd name="connsiteX44" fmla="*/ 558947 w 2538428"/>
                    <a:gd name="connsiteY44" fmla="*/ 247862 h 3857985"/>
                    <a:gd name="connsiteX45" fmla="*/ 526086 w 2538428"/>
                    <a:gd name="connsiteY45" fmla="*/ 250843 h 3857985"/>
                    <a:gd name="connsiteX46" fmla="*/ 467583 w 2538428"/>
                    <a:gd name="connsiteY46" fmla="*/ 262140 h 3857985"/>
                    <a:gd name="connsiteX47" fmla="*/ 460630 w 2538428"/>
                    <a:gd name="connsiteY47" fmla="*/ 296239 h 3857985"/>
                    <a:gd name="connsiteX48" fmla="*/ 463697 w 2538428"/>
                    <a:gd name="connsiteY48" fmla="*/ 328243 h 3857985"/>
                    <a:gd name="connsiteX49" fmla="*/ 10097 w 2538428"/>
                    <a:gd name="connsiteY49" fmla="*/ 331139 h 3857985"/>
                    <a:gd name="connsiteX50" fmla="*/ 1 w 2538428"/>
                    <a:gd name="connsiteY50" fmla="*/ 341235 h 3857985"/>
                    <a:gd name="connsiteX51" fmla="*/ 13450 w 2538428"/>
                    <a:gd name="connsiteY51" fmla="*/ 1447316 h 3857985"/>
                    <a:gd name="connsiteX52" fmla="*/ 14783 w 2538428"/>
                    <a:gd name="connsiteY52" fmla="*/ 1551386 h 3857985"/>
                    <a:gd name="connsiteX53" fmla="*/ 15412 w 2538428"/>
                    <a:gd name="connsiteY53" fmla="*/ 1600745 h 3857985"/>
                    <a:gd name="connsiteX54" fmla="*/ 26261 w 2538428"/>
                    <a:gd name="connsiteY54" fmla="*/ 1613709 h 3857985"/>
                    <a:gd name="connsiteX55" fmla="*/ 931860 w 2538428"/>
                    <a:gd name="connsiteY55" fmla="*/ 1606727 h 3857985"/>
                    <a:gd name="connsiteX56" fmla="*/ 990486 w 2538428"/>
                    <a:gd name="connsiteY56" fmla="*/ 2893764 h 3857985"/>
                    <a:gd name="connsiteX57" fmla="*/ 1050275 w 2538428"/>
                    <a:gd name="connsiteY57" fmla="*/ 3175047 h 3857985"/>
                    <a:gd name="connsiteX58" fmla="*/ 1107301 w 2538428"/>
                    <a:gd name="connsiteY58" fmla="*/ 3338600 h 3857985"/>
                    <a:gd name="connsiteX59" fmla="*/ 1091651 w 2538428"/>
                    <a:gd name="connsiteY59" fmla="*/ 3430088 h 3857985"/>
                    <a:gd name="connsiteX60" fmla="*/ 1062124 w 2538428"/>
                    <a:gd name="connsiteY60" fmla="*/ 3566734 h 3857985"/>
                    <a:gd name="connsiteX61" fmla="*/ 1013346 w 2538428"/>
                    <a:gd name="connsiteY61" fmla="*/ 3710723 h 3857985"/>
                    <a:gd name="connsiteX62" fmla="*/ 1284180 w 2538428"/>
                    <a:gd name="connsiteY62" fmla="*/ 3835967 h 3857985"/>
                    <a:gd name="connsiteX63" fmla="*/ 1305831 w 2538428"/>
                    <a:gd name="connsiteY63" fmla="*/ 3807316 h 3857985"/>
                    <a:gd name="connsiteX64" fmla="*/ 1262263 w 2538428"/>
                    <a:gd name="connsiteY64" fmla="*/ 3636933 h 3857985"/>
                    <a:gd name="connsiteX65" fmla="*/ 1253786 w 2538428"/>
                    <a:gd name="connsiteY65" fmla="*/ 3619293 h 3857985"/>
                    <a:gd name="connsiteX66" fmla="*/ 1249395 w 2538428"/>
                    <a:gd name="connsiteY66" fmla="*/ 3589908 h 3857985"/>
                    <a:gd name="connsiteX67" fmla="*/ 1422121 w 2538428"/>
                    <a:gd name="connsiteY67" fmla="*/ 3732697 h 3857985"/>
                    <a:gd name="connsiteX68" fmla="*/ 1691260 w 2538428"/>
                    <a:gd name="connsiteY68" fmla="*/ 3699246 h 3857985"/>
                    <a:gd name="connsiteX69" fmla="*/ 1593143 w 2538428"/>
                    <a:gd name="connsiteY69" fmla="*/ 3589365 h 3857985"/>
                    <a:gd name="connsiteX70" fmla="*/ 1417711 w 2538428"/>
                    <a:gd name="connsiteY70" fmla="*/ 3405409 h 3857985"/>
                    <a:gd name="connsiteX71" fmla="*/ 1451744 w 2538428"/>
                    <a:gd name="connsiteY71" fmla="*/ 3342791 h 3857985"/>
                    <a:gd name="connsiteX72" fmla="*/ 1505970 w 2538428"/>
                    <a:gd name="connsiteY72" fmla="*/ 3281431 h 3857985"/>
                    <a:gd name="connsiteX73" fmla="*/ 1565882 w 2538428"/>
                    <a:gd name="connsiteY73" fmla="*/ 3094456 h 3857985"/>
                    <a:gd name="connsiteX74" fmla="*/ 1737894 w 2538428"/>
                    <a:gd name="connsiteY74" fmla="*/ 2738621 h 3857985"/>
                    <a:gd name="connsiteX75" fmla="*/ 1729903 w 2538428"/>
                    <a:gd name="connsiteY75" fmla="*/ 1600640 h 3857985"/>
                    <a:gd name="connsiteX76" fmla="*/ 2506648 w 2538428"/>
                    <a:gd name="connsiteY76" fmla="*/ 1594544 h 3857985"/>
                    <a:gd name="connsiteX77" fmla="*/ 2526802 w 2538428"/>
                    <a:gd name="connsiteY77" fmla="*/ 1584191 h 3857985"/>
                    <a:gd name="connsiteX78" fmla="*/ 2538318 w 2538428"/>
                    <a:gd name="connsiteY78" fmla="*/ 282971 h 3857985"/>
                    <a:gd name="connsiteX79" fmla="*/ 2074727 w 2538428"/>
                    <a:gd name="connsiteY79" fmla="*/ 207295 h 3857985"/>
                    <a:gd name="connsiteX80" fmla="*/ 2070479 w 2538428"/>
                    <a:gd name="connsiteY80" fmla="*/ 250195 h 3857985"/>
                    <a:gd name="connsiteX81" fmla="*/ 2072955 w 2538428"/>
                    <a:gd name="connsiteY81" fmla="*/ 287914 h 3857985"/>
                    <a:gd name="connsiteX82" fmla="*/ 2062735 w 2538428"/>
                    <a:gd name="connsiteY82" fmla="*/ 335492 h 3857985"/>
                    <a:gd name="connsiteX83" fmla="*/ 2047447 w 2538428"/>
                    <a:gd name="connsiteY83" fmla="*/ 289029 h 3857985"/>
                    <a:gd name="connsiteX84" fmla="*/ 2043551 w 2538428"/>
                    <a:gd name="connsiteY84" fmla="*/ 228954 h 3857985"/>
                    <a:gd name="connsiteX85" fmla="*/ 2074727 w 2538428"/>
                    <a:gd name="connsiteY85" fmla="*/ 207295 h 3857985"/>
                    <a:gd name="connsiteX86" fmla="*/ 2036893 w 2538428"/>
                    <a:gd name="connsiteY86" fmla="*/ 209543 h 3857985"/>
                    <a:gd name="connsiteX87" fmla="*/ 2032902 w 2538428"/>
                    <a:gd name="connsiteY87" fmla="*/ 266969 h 3857985"/>
                    <a:gd name="connsiteX88" fmla="*/ 2038798 w 2538428"/>
                    <a:gd name="connsiteY88" fmla="*/ 322623 h 3857985"/>
                    <a:gd name="connsiteX89" fmla="*/ 2013719 w 2538428"/>
                    <a:gd name="connsiteY89" fmla="*/ 306164 h 3857985"/>
                    <a:gd name="connsiteX90" fmla="*/ 2001299 w 2538428"/>
                    <a:gd name="connsiteY90" fmla="*/ 254920 h 3857985"/>
                    <a:gd name="connsiteX91" fmla="*/ 2036893 w 2538428"/>
                    <a:gd name="connsiteY91" fmla="*/ 209543 h 3857985"/>
                    <a:gd name="connsiteX92" fmla="*/ 1981067 w 2538428"/>
                    <a:gd name="connsiteY92" fmla="*/ 201875 h 3857985"/>
                    <a:gd name="connsiteX93" fmla="*/ 1996403 w 2538428"/>
                    <a:gd name="connsiteY93" fmla="*/ 205799 h 3857985"/>
                    <a:gd name="connsiteX94" fmla="*/ 1985363 w 2538428"/>
                    <a:gd name="connsiteY94" fmla="*/ 230612 h 3857985"/>
                    <a:gd name="connsiteX95" fmla="*/ 1997650 w 2538428"/>
                    <a:gd name="connsiteY95" fmla="*/ 293077 h 3857985"/>
                    <a:gd name="connsiteX96" fmla="*/ 1985649 w 2538428"/>
                    <a:gd name="connsiteY96" fmla="*/ 308164 h 3857985"/>
                    <a:gd name="connsiteX97" fmla="*/ 1968647 w 2538428"/>
                    <a:gd name="connsiteY97" fmla="*/ 294144 h 3857985"/>
                    <a:gd name="connsiteX98" fmla="*/ 1962560 w 2538428"/>
                    <a:gd name="connsiteY98" fmla="*/ 208152 h 3857985"/>
                    <a:gd name="connsiteX99" fmla="*/ 1981067 w 2538428"/>
                    <a:gd name="connsiteY99" fmla="*/ 201875 h 3857985"/>
                    <a:gd name="connsiteX100" fmla="*/ 1927089 w 2538428"/>
                    <a:gd name="connsiteY100" fmla="*/ 261997 h 3857985"/>
                    <a:gd name="connsiteX101" fmla="*/ 1925222 w 2538428"/>
                    <a:gd name="connsiteY101" fmla="*/ 204390 h 3857985"/>
                    <a:gd name="connsiteX102" fmla="*/ 1950130 w 2538428"/>
                    <a:gd name="connsiteY102" fmla="*/ 150202 h 3857985"/>
                    <a:gd name="connsiteX103" fmla="*/ 1960970 w 2538428"/>
                    <a:gd name="connsiteY103" fmla="*/ 190664 h 3857985"/>
                    <a:gd name="connsiteX104" fmla="*/ 1958007 w 2538428"/>
                    <a:gd name="connsiteY104" fmla="*/ 285181 h 3857985"/>
                    <a:gd name="connsiteX105" fmla="*/ 1952321 w 2538428"/>
                    <a:gd name="connsiteY105" fmla="*/ 285238 h 3857985"/>
                    <a:gd name="connsiteX106" fmla="*/ 1929042 w 2538428"/>
                    <a:gd name="connsiteY106" fmla="*/ 286257 h 3857985"/>
                    <a:gd name="connsiteX107" fmla="*/ 1927089 w 2538428"/>
                    <a:gd name="connsiteY107" fmla="*/ 261997 h 3857985"/>
                    <a:gd name="connsiteX108" fmla="*/ 938080 w 2538428"/>
                    <a:gd name="connsiteY108" fmla="*/ 154964 h 3857985"/>
                    <a:gd name="connsiteX109" fmla="*/ 1067239 w 2538428"/>
                    <a:gd name="connsiteY109" fmla="*/ 158860 h 3857985"/>
                    <a:gd name="connsiteX110" fmla="*/ 1135133 w 2538428"/>
                    <a:gd name="connsiteY110" fmla="*/ 166270 h 3857985"/>
                    <a:gd name="connsiteX111" fmla="*/ 1144658 w 2538428"/>
                    <a:gd name="connsiteY111" fmla="*/ 177653 h 3857985"/>
                    <a:gd name="connsiteX112" fmla="*/ 1246814 w 2538428"/>
                    <a:gd name="connsiteY112" fmla="*/ 250491 h 3857985"/>
                    <a:gd name="connsiteX113" fmla="*/ 1373353 w 2538428"/>
                    <a:gd name="connsiteY113" fmla="*/ 235574 h 3857985"/>
                    <a:gd name="connsiteX114" fmla="*/ 1412006 w 2538428"/>
                    <a:gd name="connsiteY114" fmla="*/ 183196 h 3857985"/>
                    <a:gd name="connsiteX115" fmla="*/ 1406453 w 2538428"/>
                    <a:gd name="connsiteY115" fmla="*/ 165166 h 3857985"/>
                    <a:gd name="connsiteX116" fmla="*/ 1600953 w 2538428"/>
                    <a:gd name="connsiteY116" fmla="*/ 145182 h 3857985"/>
                    <a:gd name="connsiteX117" fmla="*/ 1688431 w 2538428"/>
                    <a:gd name="connsiteY117" fmla="*/ 208762 h 3857985"/>
                    <a:gd name="connsiteX118" fmla="*/ 1771651 w 2538428"/>
                    <a:gd name="connsiteY118" fmla="*/ 291419 h 3857985"/>
                    <a:gd name="connsiteX119" fmla="*/ 1669438 w 2538428"/>
                    <a:gd name="connsiteY119" fmla="*/ 294372 h 3857985"/>
                    <a:gd name="connsiteX120" fmla="*/ 1682402 w 2538428"/>
                    <a:gd name="connsiteY120" fmla="*/ 204066 h 3857985"/>
                    <a:gd name="connsiteX121" fmla="*/ 1669238 w 2538428"/>
                    <a:gd name="connsiteY121" fmla="*/ 204066 h 3857985"/>
                    <a:gd name="connsiteX122" fmla="*/ 1642768 w 2538428"/>
                    <a:gd name="connsiteY122" fmla="*/ 295125 h 3857985"/>
                    <a:gd name="connsiteX123" fmla="*/ 901875 w 2538428"/>
                    <a:gd name="connsiteY123" fmla="*/ 312032 h 3857985"/>
                    <a:gd name="connsiteX124" fmla="*/ 844135 w 2538428"/>
                    <a:gd name="connsiteY124" fmla="*/ 254062 h 3857985"/>
                    <a:gd name="connsiteX125" fmla="*/ 838277 w 2538428"/>
                    <a:gd name="connsiteY125" fmla="*/ 229031 h 3857985"/>
                    <a:gd name="connsiteX126" fmla="*/ 840172 w 2538428"/>
                    <a:gd name="connsiteY126" fmla="*/ 222782 h 3857985"/>
                    <a:gd name="connsiteX127" fmla="*/ 938080 w 2538428"/>
                    <a:gd name="connsiteY127" fmla="*/ 154964 h 3857985"/>
                    <a:gd name="connsiteX128" fmla="*/ 779955 w 2538428"/>
                    <a:gd name="connsiteY128" fmla="*/ 279770 h 3857985"/>
                    <a:gd name="connsiteX129" fmla="*/ 818513 w 2538428"/>
                    <a:gd name="connsiteY129" fmla="*/ 243090 h 3857985"/>
                    <a:gd name="connsiteX130" fmla="*/ 863871 w 2538428"/>
                    <a:gd name="connsiteY130" fmla="*/ 312774 h 3857985"/>
                    <a:gd name="connsiteX131" fmla="*/ 742741 w 2538428"/>
                    <a:gd name="connsiteY131" fmla="*/ 315718 h 3857985"/>
                    <a:gd name="connsiteX132" fmla="*/ 779955 w 2538428"/>
                    <a:gd name="connsiteY132" fmla="*/ 279770 h 3857985"/>
                    <a:gd name="connsiteX133" fmla="*/ 653616 w 2538428"/>
                    <a:gd name="connsiteY133" fmla="*/ 187083 h 3857985"/>
                    <a:gd name="connsiteX134" fmla="*/ 669923 w 2538428"/>
                    <a:gd name="connsiteY134" fmla="*/ 212648 h 3857985"/>
                    <a:gd name="connsiteX135" fmla="*/ 688915 w 2538428"/>
                    <a:gd name="connsiteY135" fmla="*/ 247376 h 3857985"/>
                    <a:gd name="connsiteX136" fmla="*/ 687515 w 2538428"/>
                    <a:gd name="connsiteY136" fmla="*/ 285419 h 3857985"/>
                    <a:gd name="connsiteX137" fmla="*/ 689696 w 2538428"/>
                    <a:gd name="connsiteY137" fmla="*/ 317470 h 3857985"/>
                    <a:gd name="connsiteX138" fmla="*/ 663407 w 2538428"/>
                    <a:gd name="connsiteY138" fmla="*/ 319537 h 3857985"/>
                    <a:gd name="connsiteX139" fmla="*/ 647910 w 2538428"/>
                    <a:gd name="connsiteY139" fmla="*/ 228364 h 3857985"/>
                    <a:gd name="connsiteX140" fmla="*/ 653616 w 2538428"/>
                    <a:gd name="connsiteY140" fmla="*/ 187083 h 3857985"/>
                    <a:gd name="connsiteX141" fmla="*/ 631194 w 2538428"/>
                    <a:gd name="connsiteY141" fmla="*/ 241423 h 3857985"/>
                    <a:gd name="connsiteX142" fmla="*/ 649834 w 2538428"/>
                    <a:gd name="connsiteY142" fmla="*/ 247747 h 3857985"/>
                    <a:gd name="connsiteX143" fmla="*/ 655521 w 2538428"/>
                    <a:gd name="connsiteY143" fmla="*/ 322595 h 3857985"/>
                    <a:gd name="connsiteX144" fmla="*/ 653930 w 2538428"/>
                    <a:gd name="connsiteY144" fmla="*/ 331063 h 3857985"/>
                    <a:gd name="connsiteX145" fmla="*/ 639709 w 2538428"/>
                    <a:gd name="connsiteY145" fmla="*/ 348693 h 3857985"/>
                    <a:gd name="connsiteX146" fmla="*/ 624793 w 2538428"/>
                    <a:gd name="connsiteY146" fmla="*/ 334720 h 3857985"/>
                    <a:gd name="connsiteX147" fmla="*/ 628108 w 2538428"/>
                    <a:gd name="connsiteY147" fmla="*/ 304088 h 3857985"/>
                    <a:gd name="connsiteX148" fmla="*/ 615001 w 2538428"/>
                    <a:gd name="connsiteY148" fmla="*/ 247938 h 3857985"/>
                    <a:gd name="connsiteX149" fmla="*/ 631194 w 2538428"/>
                    <a:gd name="connsiteY149" fmla="*/ 241423 h 3857985"/>
                    <a:gd name="connsiteX150" fmla="*/ 604095 w 2538428"/>
                    <a:gd name="connsiteY150" fmla="*/ 257911 h 3857985"/>
                    <a:gd name="connsiteX151" fmla="*/ 616316 w 2538428"/>
                    <a:gd name="connsiteY151" fmla="*/ 297477 h 3857985"/>
                    <a:gd name="connsiteX152" fmla="*/ 610610 w 2538428"/>
                    <a:gd name="connsiteY152" fmla="*/ 349922 h 3857985"/>
                    <a:gd name="connsiteX153" fmla="*/ 587922 w 2538428"/>
                    <a:gd name="connsiteY153" fmla="*/ 368982 h 3857985"/>
                    <a:gd name="connsiteX154" fmla="*/ 587103 w 2538428"/>
                    <a:gd name="connsiteY154" fmla="*/ 321890 h 3857985"/>
                    <a:gd name="connsiteX155" fmla="*/ 575377 w 2538428"/>
                    <a:gd name="connsiteY155" fmla="*/ 256891 h 3857985"/>
                    <a:gd name="connsiteX156" fmla="*/ 604095 w 2538428"/>
                    <a:gd name="connsiteY156" fmla="*/ 257911 h 3857985"/>
                    <a:gd name="connsiteX157" fmla="*/ 571120 w 2538428"/>
                    <a:gd name="connsiteY157" fmla="*/ 276980 h 3857985"/>
                    <a:gd name="connsiteX158" fmla="*/ 574958 w 2538428"/>
                    <a:gd name="connsiteY158" fmla="*/ 337482 h 3857985"/>
                    <a:gd name="connsiteX159" fmla="*/ 569977 w 2538428"/>
                    <a:gd name="connsiteY159" fmla="*/ 385765 h 3857985"/>
                    <a:gd name="connsiteX160" fmla="*/ 565043 w 2538428"/>
                    <a:gd name="connsiteY160" fmla="*/ 384564 h 3857985"/>
                    <a:gd name="connsiteX161" fmla="*/ 549355 w 2538428"/>
                    <a:gd name="connsiteY161" fmla="*/ 339578 h 3857985"/>
                    <a:gd name="connsiteX162" fmla="*/ 548993 w 2538428"/>
                    <a:gd name="connsiteY162" fmla="*/ 310555 h 3857985"/>
                    <a:gd name="connsiteX163" fmla="*/ 537563 w 2538428"/>
                    <a:gd name="connsiteY163" fmla="*/ 259425 h 3857985"/>
                    <a:gd name="connsiteX164" fmla="*/ 571120 w 2538428"/>
                    <a:gd name="connsiteY164" fmla="*/ 276980 h 3857985"/>
                    <a:gd name="connsiteX165" fmla="*/ 475622 w 2538428"/>
                    <a:gd name="connsiteY165" fmla="*/ 301364 h 3857985"/>
                    <a:gd name="connsiteX166" fmla="*/ 479985 w 2538428"/>
                    <a:gd name="connsiteY166" fmla="*/ 271331 h 3857985"/>
                    <a:gd name="connsiteX167" fmla="*/ 511169 w 2538428"/>
                    <a:gd name="connsiteY167" fmla="*/ 263911 h 3857985"/>
                    <a:gd name="connsiteX168" fmla="*/ 529629 w 2538428"/>
                    <a:gd name="connsiteY168" fmla="*/ 276741 h 3857985"/>
                    <a:gd name="connsiteX169" fmla="*/ 533239 w 2538428"/>
                    <a:gd name="connsiteY169" fmla="*/ 306888 h 3857985"/>
                    <a:gd name="connsiteX170" fmla="*/ 536163 w 2538428"/>
                    <a:gd name="connsiteY170" fmla="*/ 334758 h 3857985"/>
                    <a:gd name="connsiteX171" fmla="*/ 505359 w 2538428"/>
                    <a:gd name="connsiteY171" fmla="*/ 294439 h 3857985"/>
                    <a:gd name="connsiteX172" fmla="*/ 495091 w 2538428"/>
                    <a:gd name="connsiteY172" fmla="*/ 297220 h 3857985"/>
                    <a:gd name="connsiteX173" fmla="*/ 507750 w 2538428"/>
                    <a:gd name="connsiteY173" fmla="*/ 327795 h 3857985"/>
                    <a:gd name="connsiteX174" fmla="*/ 476870 w 2538428"/>
                    <a:gd name="connsiteY174" fmla="*/ 328138 h 3857985"/>
                    <a:gd name="connsiteX175" fmla="*/ 475622 w 2538428"/>
                    <a:gd name="connsiteY175" fmla="*/ 301364 h 3857985"/>
                    <a:gd name="connsiteX176" fmla="*/ 1108539 w 2538428"/>
                    <a:gd name="connsiteY176" fmla="*/ 3529443 h 3857985"/>
                    <a:gd name="connsiteX177" fmla="*/ 1119103 w 2538428"/>
                    <a:gd name="connsiteY177" fmla="*/ 3429812 h 3857985"/>
                    <a:gd name="connsiteX178" fmla="*/ 1121998 w 2538428"/>
                    <a:gd name="connsiteY178" fmla="*/ 3354898 h 3857985"/>
                    <a:gd name="connsiteX179" fmla="*/ 1134590 w 2538428"/>
                    <a:gd name="connsiteY179" fmla="*/ 3360079 h 3857985"/>
                    <a:gd name="connsiteX180" fmla="*/ 1128475 w 2538428"/>
                    <a:gd name="connsiteY180" fmla="*/ 3556856 h 3857985"/>
                    <a:gd name="connsiteX181" fmla="*/ 1125503 w 2538428"/>
                    <a:gd name="connsiteY181" fmla="*/ 3574992 h 3857985"/>
                    <a:gd name="connsiteX182" fmla="*/ 1101767 w 2538428"/>
                    <a:gd name="connsiteY182" fmla="*/ 3590565 h 3857985"/>
                    <a:gd name="connsiteX183" fmla="*/ 1079669 w 2538428"/>
                    <a:gd name="connsiteY183" fmla="*/ 3602938 h 3857985"/>
                    <a:gd name="connsiteX184" fmla="*/ 1108539 w 2538428"/>
                    <a:gd name="connsiteY184" fmla="*/ 3529443 h 3857985"/>
                    <a:gd name="connsiteX185" fmla="*/ 1297325 w 2538428"/>
                    <a:gd name="connsiteY185" fmla="*/ 3307596 h 3857985"/>
                    <a:gd name="connsiteX186" fmla="*/ 1376401 w 2538428"/>
                    <a:gd name="connsiteY186" fmla="*/ 3354631 h 3857985"/>
                    <a:gd name="connsiteX187" fmla="*/ 1421416 w 2538428"/>
                    <a:gd name="connsiteY187" fmla="*/ 3600862 h 3857985"/>
                    <a:gd name="connsiteX188" fmla="*/ 1434351 w 2538428"/>
                    <a:gd name="connsiteY188" fmla="*/ 3675595 h 3857985"/>
                    <a:gd name="connsiteX189" fmla="*/ 1250767 w 2538428"/>
                    <a:gd name="connsiteY189" fmla="*/ 3550894 h 3857985"/>
                    <a:gd name="connsiteX190" fmla="*/ 1268045 w 2538428"/>
                    <a:gd name="connsiteY190" fmla="*/ 3403847 h 3857985"/>
                    <a:gd name="connsiteX191" fmla="*/ 1297325 w 2538428"/>
                    <a:gd name="connsiteY191" fmla="*/ 3307596 h 3857985"/>
                    <a:gd name="connsiteX192" fmla="*/ 1271198 w 2538428"/>
                    <a:gd name="connsiteY192" fmla="*/ 3286241 h 3857985"/>
                    <a:gd name="connsiteX193" fmla="*/ 1371439 w 2538428"/>
                    <a:gd name="connsiteY193" fmla="*/ 2051001 h 3857985"/>
                    <a:gd name="connsiteX194" fmla="*/ 1271198 w 2538428"/>
                    <a:gd name="connsiteY194" fmla="*/ 3286241 h 3857985"/>
                    <a:gd name="connsiteX195" fmla="*/ 1405710 w 2538428"/>
                    <a:gd name="connsiteY195" fmla="*/ 3429679 h 3857985"/>
                    <a:gd name="connsiteX196" fmla="*/ 1408844 w 2538428"/>
                    <a:gd name="connsiteY196" fmla="*/ 3430660 h 3857985"/>
                    <a:gd name="connsiteX197" fmla="*/ 1415616 w 2538428"/>
                    <a:gd name="connsiteY197" fmla="*/ 3444538 h 3857985"/>
                    <a:gd name="connsiteX198" fmla="*/ 1400995 w 2538428"/>
                    <a:gd name="connsiteY198" fmla="*/ 3459730 h 3857985"/>
                    <a:gd name="connsiteX199" fmla="*/ 1373991 w 2538428"/>
                    <a:gd name="connsiteY199" fmla="*/ 3457968 h 3857985"/>
                    <a:gd name="connsiteX200" fmla="*/ 1395871 w 2538428"/>
                    <a:gd name="connsiteY200" fmla="*/ 3423021 h 3857985"/>
                    <a:gd name="connsiteX201" fmla="*/ 1405710 w 2538428"/>
                    <a:gd name="connsiteY201" fmla="*/ 3429679 h 3857985"/>
                    <a:gd name="connsiteX202" fmla="*/ 1424579 w 2538428"/>
                    <a:gd name="connsiteY202" fmla="*/ 3463149 h 3857985"/>
                    <a:gd name="connsiteX203" fmla="*/ 1415263 w 2538428"/>
                    <a:gd name="connsiteY203" fmla="*/ 3461016 h 3857985"/>
                    <a:gd name="connsiteX204" fmla="*/ 1420102 w 2538428"/>
                    <a:gd name="connsiteY204" fmla="*/ 3453853 h 3857985"/>
                    <a:gd name="connsiteX205" fmla="*/ 1424579 w 2538428"/>
                    <a:gd name="connsiteY205" fmla="*/ 3463149 h 3857985"/>
                    <a:gd name="connsiteX206" fmla="*/ 1455402 w 2538428"/>
                    <a:gd name="connsiteY206" fmla="*/ 3520433 h 3857985"/>
                    <a:gd name="connsiteX207" fmla="*/ 1432599 w 2538428"/>
                    <a:gd name="connsiteY207" fmla="*/ 3516299 h 3857985"/>
                    <a:gd name="connsiteX208" fmla="*/ 1439476 w 2538428"/>
                    <a:gd name="connsiteY208" fmla="*/ 3492820 h 3857985"/>
                    <a:gd name="connsiteX209" fmla="*/ 1455402 w 2538428"/>
                    <a:gd name="connsiteY209" fmla="*/ 3520433 h 3857985"/>
                    <a:gd name="connsiteX210" fmla="*/ 1407443 w 2538428"/>
                    <a:gd name="connsiteY210" fmla="*/ 3557256 h 3857985"/>
                    <a:gd name="connsiteX211" fmla="*/ 1380611 w 2538428"/>
                    <a:gd name="connsiteY211" fmla="*/ 3520013 h 3857985"/>
                    <a:gd name="connsiteX212" fmla="*/ 1386145 w 2538428"/>
                    <a:gd name="connsiteY212" fmla="*/ 3519337 h 3857985"/>
                    <a:gd name="connsiteX213" fmla="*/ 1413568 w 2538428"/>
                    <a:gd name="connsiteY213" fmla="*/ 3526310 h 3857985"/>
                    <a:gd name="connsiteX214" fmla="*/ 1407443 w 2538428"/>
                    <a:gd name="connsiteY214" fmla="*/ 3557256 h 3857985"/>
                    <a:gd name="connsiteX215" fmla="*/ 1361342 w 2538428"/>
                    <a:gd name="connsiteY215" fmla="*/ 3471788 h 3857985"/>
                    <a:gd name="connsiteX216" fmla="*/ 1367305 w 2538428"/>
                    <a:gd name="connsiteY216" fmla="*/ 3467807 h 3857985"/>
                    <a:gd name="connsiteX217" fmla="*/ 1393375 w 2538428"/>
                    <a:gd name="connsiteY217" fmla="*/ 3470407 h 3857985"/>
                    <a:gd name="connsiteX218" fmla="*/ 1375496 w 2538428"/>
                    <a:gd name="connsiteY218" fmla="*/ 3511784 h 3857985"/>
                    <a:gd name="connsiteX219" fmla="*/ 1358904 w 2538428"/>
                    <a:gd name="connsiteY219" fmla="*/ 3471960 h 3857985"/>
                    <a:gd name="connsiteX220" fmla="*/ 1361342 w 2538428"/>
                    <a:gd name="connsiteY220" fmla="*/ 3471788 h 3857985"/>
                    <a:gd name="connsiteX221" fmla="*/ 1410968 w 2538428"/>
                    <a:gd name="connsiteY221" fmla="*/ 3472627 h 3857985"/>
                    <a:gd name="connsiteX222" fmla="*/ 1433894 w 2538428"/>
                    <a:gd name="connsiteY222" fmla="*/ 3483790 h 3857985"/>
                    <a:gd name="connsiteX223" fmla="*/ 1418083 w 2538428"/>
                    <a:gd name="connsiteY223" fmla="*/ 3513480 h 3857985"/>
                    <a:gd name="connsiteX224" fmla="*/ 1392851 w 2538428"/>
                    <a:gd name="connsiteY224" fmla="*/ 3507964 h 3857985"/>
                    <a:gd name="connsiteX225" fmla="*/ 1408186 w 2538428"/>
                    <a:gd name="connsiteY225" fmla="*/ 3472236 h 3857985"/>
                    <a:gd name="connsiteX226" fmla="*/ 1410968 w 2538428"/>
                    <a:gd name="connsiteY226" fmla="*/ 3472627 h 3857985"/>
                    <a:gd name="connsiteX227" fmla="*/ 1377716 w 2538428"/>
                    <a:gd name="connsiteY227" fmla="*/ 3422535 h 3857985"/>
                    <a:gd name="connsiteX228" fmla="*/ 1356580 w 2538428"/>
                    <a:gd name="connsiteY228" fmla="*/ 3455444 h 3857985"/>
                    <a:gd name="connsiteX229" fmla="*/ 1364914 w 2538428"/>
                    <a:gd name="connsiteY229" fmla="*/ 3404990 h 3857985"/>
                    <a:gd name="connsiteX230" fmla="*/ 1383136 w 2538428"/>
                    <a:gd name="connsiteY230" fmla="*/ 3415067 h 3857985"/>
                    <a:gd name="connsiteX231" fmla="*/ 1377716 w 2538428"/>
                    <a:gd name="connsiteY231" fmla="*/ 3422535 h 3857985"/>
                    <a:gd name="connsiteX232" fmla="*/ 1253119 w 2538428"/>
                    <a:gd name="connsiteY232" fmla="*/ 3403675 h 3857985"/>
                    <a:gd name="connsiteX233" fmla="*/ 1238784 w 2538428"/>
                    <a:gd name="connsiteY233" fmla="*/ 3576068 h 3857985"/>
                    <a:gd name="connsiteX234" fmla="*/ 1238851 w 2538428"/>
                    <a:gd name="connsiteY234" fmla="*/ 3582983 h 3857985"/>
                    <a:gd name="connsiteX235" fmla="*/ 1239175 w 2538428"/>
                    <a:gd name="connsiteY235" fmla="*/ 3590679 h 3857985"/>
                    <a:gd name="connsiteX236" fmla="*/ 1222353 w 2538428"/>
                    <a:gd name="connsiteY236" fmla="*/ 3371690 h 3857985"/>
                    <a:gd name="connsiteX237" fmla="*/ 1253272 w 2538428"/>
                    <a:gd name="connsiteY237" fmla="*/ 3354574 h 3857985"/>
                    <a:gd name="connsiteX238" fmla="*/ 1253119 w 2538428"/>
                    <a:gd name="connsiteY238" fmla="*/ 3403675 h 3857985"/>
                    <a:gd name="connsiteX239" fmla="*/ 1257825 w 2538428"/>
                    <a:gd name="connsiteY239" fmla="*/ 3697445 h 3857985"/>
                    <a:gd name="connsiteX240" fmla="*/ 1189235 w 2538428"/>
                    <a:gd name="connsiteY240" fmla="*/ 3742241 h 3857985"/>
                    <a:gd name="connsiteX241" fmla="*/ 1096452 w 2538428"/>
                    <a:gd name="connsiteY241" fmla="*/ 3678767 h 3857985"/>
                    <a:gd name="connsiteX242" fmla="*/ 1096947 w 2538428"/>
                    <a:gd name="connsiteY242" fmla="*/ 3607282 h 3857985"/>
                    <a:gd name="connsiteX243" fmla="*/ 1139134 w 2538428"/>
                    <a:gd name="connsiteY243" fmla="*/ 3571620 h 3857985"/>
                    <a:gd name="connsiteX244" fmla="*/ 1171338 w 2538428"/>
                    <a:gd name="connsiteY244" fmla="*/ 3551341 h 3857985"/>
                    <a:gd name="connsiteX245" fmla="*/ 1195988 w 2538428"/>
                    <a:gd name="connsiteY245" fmla="*/ 3568982 h 3857985"/>
                    <a:gd name="connsiteX246" fmla="*/ 1220296 w 2538428"/>
                    <a:gd name="connsiteY246" fmla="*/ 3578849 h 3857985"/>
                    <a:gd name="connsiteX247" fmla="*/ 1237298 w 2538428"/>
                    <a:gd name="connsiteY247" fmla="*/ 3618711 h 3857985"/>
                    <a:gd name="connsiteX248" fmla="*/ 1256405 w 2538428"/>
                    <a:gd name="connsiteY248" fmla="*/ 3655526 h 3857985"/>
                    <a:gd name="connsiteX249" fmla="*/ 1257825 w 2538428"/>
                    <a:gd name="connsiteY249" fmla="*/ 3697445 h 3857985"/>
                    <a:gd name="connsiteX250" fmla="*/ 1146592 w 2538428"/>
                    <a:gd name="connsiteY250" fmla="*/ 3453596 h 3857985"/>
                    <a:gd name="connsiteX251" fmla="*/ 1164413 w 2538428"/>
                    <a:gd name="connsiteY251" fmla="*/ 3472484 h 3857985"/>
                    <a:gd name="connsiteX252" fmla="*/ 1145601 w 2538428"/>
                    <a:gd name="connsiteY252" fmla="*/ 3487390 h 3857985"/>
                    <a:gd name="connsiteX253" fmla="*/ 1146592 w 2538428"/>
                    <a:gd name="connsiteY253" fmla="*/ 3453596 h 3857985"/>
                    <a:gd name="connsiteX254" fmla="*/ 1141258 w 2538428"/>
                    <a:gd name="connsiteY254" fmla="*/ 3550246 h 3857985"/>
                    <a:gd name="connsiteX255" fmla="*/ 1142925 w 2538428"/>
                    <a:gd name="connsiteY255" fmla="*/ 3530939 h 3857985"/>
                    <a:gd name="connsiteX256" fmla="*/ 1157422 w 2538428"/>
                    <a:gd name="connsiteY256" fmla="*/ 3541540 h 3857985"/>
                    <a:gd name="connsiteX257" fmla="*/ 1141086 w 2538428"/>
                    <a:gd name="connsiteY257" fmla="*/ 3552351 h 3857985"/>
                    <a:gd name="connsiteX258" fmla="*/ 1141258 w 2538428"/>
                    <a:gd name="connsiteY258" fmla="*/ 3550246 h 3857985"/>
                    <a:gd name="connsiteX259" fmla="*/ 1143820 w 2538428"/>
                    <a:gd name="connsiteY259" fmla="*/ 3518480 h 3857985"/>
                    <a:gd name="connsiteX260" fmla="*/ 1144791 w 2538428"/>
                    <a:gd name="connsiteY260" fmla="*/ 3503659 h 3857985"/>
                    <a:gd name="connsiteX261" fmla="*/ 1174405 w 2538428"/>
                    <a:gd name="connsiteY261" fmla="*/ 3481866 h 3857985"/>
                    <a:gd name="connsiteX262" fmla="*/ 1207818 w 2538428"/>
                    <a:gd name="connsiteY262" fmla="*/ 3508003 h 3857985"/>
                    <a:gd name="connsiteX263" fmla="*/ 1208190 w 2538428"/>
                    <a:gd name="connsiteY263" fmla="*/ 3512708 h 3857985"/>
                    <a:gd name="connsiteX264" fmla="*/ 1168880 w 2538428"/>
                    <a:gd name="connsiteY264" fmla="*/ 3534387 h 3857985"/>
                    <a:gd name="connsiteX265" fmla="*/ 1143820 w 2538428"/>
                    <a:gd name="connsiteY265" fmla="*/ 3518480 h 3857985"/>
                    <a:gd name="connsiteX266" fmla="*/ 1206190 w 2538428"/>
                    <a:gd name="connsiteY266" fmla="*/ 3466397 h 3857985"/>
                    <a:gd name="connsiteX267" fmla="*/ 1206913 w 2538428"/>
                    <a:gd name="connsiteY267" fmla="*/ 3493258 h 3857985"/>
                    <a:gd name="connsiteX268" fmla="*/ 1185873 w 2538428"/>
                    <a:gd name="connsiteY268" fmla="*/ 3475598 h 3857985"/>
                    <a:gd name="connsiteX269" fmla="*/ 1206190 w 2538428"/>
                    <a:gd name="connsiteY269" fmla="*/ 3466397 h 3857985"/>
                    <a:gd name="connsiteX270" fmla="*/ 1209428 w 2538428"/>
                    <a:gd name="connsiteY270" fmla="*/ 3525424 h 3857985"/>
                    <a:gd name="connsiteX271" fmla="*/ 1217867 w 2538428"/>
                    <a:gd name="connsiteY271" fmla="*/ 3570582 h 3857985"/>
                    <a:gd name="connsiteX272" fmla="*/ 1182396 w 2538428"/>
                    <a:gd name="connsiteY272" fmla="*/ 3543855 h 3857985"/>
                    <a:gd name="connsiteX273" fmla="*/ 1209428 w 2538428"/>
                    <a:gd name="connsiteY273" fmla="*/ 3525424 h 3857985"/>
                    <a:gd name="connsiteX274" fmla="*/ 1206552 w 2538428"/>
                    <a:gd name="connsiteY274" fmla="*/ 3430678 h 3857985"/>
                    <a:gd name="connsiteX275" fmla="*/ 1190721 w 2538428"/>
                    <a:gd name="connsiteY275" fmla="*/ 3415448 h 3857985"/>
                    <a:gd name="connsiteX276" fmla="*/ 1207361 w 2538428"/>
                    <a:gd name="connsiteY276" fmla="*/ 3405437 h 3857985"/>
                    <a:gd name="connsiteX277" fmla="*/ 1206552 w 2538428"/>
                    <a:gd name="connsiteY277" fmla="*/ 3430678 h 3857985"/>
                    <a:gd name="connsiteX278" fmla="*/ 1202942 w 2538428"/>
                    <a:gd name="connsiteY278" fmla="*/ 3448509 h 3857985"/>
                    <a:gd name="connsiteX279" fmla="*/ 1206199 w 2538428"/>
                    <a:gd name="connsiteY279" fmla="*/ 3450376 h 3857985"/>
                    <a:gd name="connsiteX280" fmla="*/ 1206171 w 2538428"/>
                    <a:gd name="connsiteY280" fmla="*/ 3452596 h 3857985"/>
                    <a:gd name="connsiteX281" fmla="*/ 1174814 w 2538428"/>
                    <a:gd name="connsiteY281" fmla="*/ 3465855 h 3857985"/>
                    <a:gd name="connsiteX282" fmla="*/ 1150097 w 2538428"/>
                    <a:gd name="connsiteY282" fmla="*/ 3444423 h 3857985"/>
                    <a:gd name="connsiteX283" fmla="*/ 1177510 w 2538428"/>
                    <a:gd name="connsiteY283" fmla="*/ 3423640 h 3857985"/>
                    <a:gd name="connsiteX284" fmla="*/ 1202942 w 2538428"/>
                    <a:gd name="connsiteY284" fmla="*/ 3448509 h 3857985"/>
                    <a:gd name="connsiteX285" fmla="*/ 1146782 w 2538428"/>
                    <a:gd name="connsiteY285" fmla="*/ 3433593 h 3857985"/>
                    <a:gd name="connsiteX286" fmla="*/ 1146544 w 2538428"/>
                    <a:gd name="connsiteY286" fmla="*/ 3396493 h 3857985"/>
                    <a:gd name="connsiteX287" fmla="*/ 1167223 w 2538428"/>
                    <a:gd name="connsiteY287" fmla="*/ 3414305 h 3857985"/>
                    <a:gd name="connsiteX288" fmla="*/ 1146782 w 2538428"/>
                    <a:gd name="connsiteY288" fmla="*/ 3433593 h 3857985"/>
                    <a:gd name="connsiteX289" fmla="*/ 1207895 w 2538428"/>
                    <a:gd name="connsiteY289" fmla="*/ 3391474 h 3857985"/>
                    <a:gd name="connsiteX290" fmla="*/ 1179786 w 2538428"/>
                    <a:gd name="connsiteY290" fmla="*/ 3405637 h 3857985"/>
                    <a:gd name="connsiteX291" fmla="*/ 1145658 w 2538428"/>
                    <a:gd name="connsiteY291" fmla="*/ 3378939 h 3857985"/>
                    <a:gd name="connsiteX292" fmla="*/ 1144268 w 2538428"/>
                    <a:gd name="connsiteY292" fmla="*/ 3364366 h 3857985"/>
                    <a:gd name="connsiteX293" fmla="*/ 1208514 w 2538428"/>
                    <a:gd name="connsiteY293" fmla="*/ 3375224 h 3857985"/>
                    <a:gd name="connsiteX294" fmla="*/ 1207895 w 2538428"/>
                    <a:gd name="connsiteY294" fmla="*/ 3391474 h 3857985"/>
                    <a:gd name="connsiteX295" fmla="*/ 1294639 w 2538428"/>
                    <a:gd name="connsiteY295" fmla="*/ 3803649 h 3857985"/>
                    <a:gd name="connsiteX296" fmla="*/ 1045960 w 2538428"/>
                    <a:gd name="connsiteY296" fmla="*/ 3751881 h 3857985"/>
                    <a:gd name="connsiteX297" fmla="*/ 1044607 w 2538428"/>
                    <a:gd name="connsiteY297" fmla="*/ 3748928 h 3857985"/>
                    <a:gd name="connsiteX298" fmla="*/ 1041340 w 2538428"/>
                    <a:gd name="connsiteY298" fmla="*/ 3720858 h 3857985"/>
                    <a:gd name="connsiteX299" fmla="*/ 1296477 w 2538428"/>
                    <a:gd name="connsiteY299" fmla="*/ 3780522 h 3857985"/>
                    <a:gd name="connsiteX300" fmla="*/ 1294639 w 2538428"/>
                    <a:gd name="connsiteY300" fmla="*/ 3803649 h 3857985"/>
                    <a:gd name="connsiteX301" fmla="*/ 1296687 w 2538428"/>
                    <a:gd name="connsiteY301" fmla="*/ 3769550 h 3857985"/>
                    <a:gd name="connsiteX302" fmla="*/ 1045417 w 2538428"/>
                    <a:gd name="connsiteY302" fmla="*/ 3703246 h 3857985"/>
                    <a:gd name="connsiteX303" fmla="*/ 1069525 w 2538428"/>
                    <a:gd name="connsiteY303" fmla="*/ 3630065 h 3857985"/>
                    <a:gd name="connsiteX304" fmla="*/ 1084832 w 2538428"/>
                    <a:gd name="connsiteY304" fmla="*/ 3615406 h 3857985"/>
                    <a:gd name="connsiteX305" fmla="*/ 1121570 w 2538428"/>
                    <a:gd name="connsiteY305" fmla="*/ 3733250 h 3857985"/>
                    <a:gd name="connsiteX306" fmla="*/ 1185663 w 2538428"/>
                    <a:gd name="connsiteY306" fmla="*/ 3753995 h 3857985"/>
                    <a:gd name="connsiteX307" fmla="*/ 1269140 w 2538428"/>
                    <a:gd name="connsiteY307" fmla="*/ 3676186 h 3857985"/>
                    <a:gd name="connsiteX308" fmla="*/ 1296687 w 2538428"/>
                    <a:gd name="connsiteY308" fmla="*/ 3769550 h 3857985"/>
                    <a:gd name="connsiteX309" fmla="*/ 1678134 w 2538428"/>
                    <a:gd name="connsiteY309" fmla="*/ 3704170 h 3857985"/>
                    <a:gd name="connsiteX310" fmla="*/ 1404681 w 2538428"/>
                    <a:gd name="connsiteY310" fmla="*/ 3707323 h 3857985"/>
                    <a:gd name="connsiteX311" fmla="*/ 1249147 w 2538428"/>
                    <a:gd name="connsiteY311" fmla="*/ 3577468 h 3857985"/>
                    <a:gd name="connsiteX312" fmla="*/ 1250157 w 2538428"/>
                    <a:gd name="connsiteY312" fmla="*/ 3557332 h 3857985"/>
                    <a:gd name="connsiteX313" fmla="*/ 1434123 w 2538428"/>
                    <a:gd name="connsiteY313" fmla="*/ 3689378 h 3857985"/>
                    <a:gd name="connsiteX314" fmla="*/ 1443905 w 2538428"/>
                    <a:gd name="connsiteY314" fmla="*/ 3694911 h 3857985"/>
                    <a:gd name="connsiteX315" fmla="*/ 1677601 w 2538428"/>
                    <a:gd name="connsiteY315" fmla="*/ 3694988 h 3857985"/>
                    <a:gd name="connsiteX316" fmla="*/ 1678134 w 2538428"/>
                    <a:gd name="connsiteY316" fmla="*/ 3704170 h 3857985"/>
                    <a:gd name="connsiteX317" fmla="*/ 1673391 w 2538428"/>
                    <a:gd name="connsiteY317" fmla="*/ 3680957 h 3857985"/>
                    <a:gd name="connsiteX318" fmla="*/ 1449191 w 2538428"/>
                    <a:gd name="connsiteY318" fmla="*/ 3684120 h 3857985"/>
                    <a:gd name="connsiteX319" fmla="*/ 1443248 w 2538428"/>
                    <a:gd name="connsiteY319" fmla="*/ 3617178 h 3857985"/>
                    <a:gd name="connsiteX320" fmla="*/ 1539174 w 2538428"/>
                    <a:gd name="connsiteY320" fmla="*/ 3651621 h 3857985"/>
                    <a:gd name="connsiteX321" fmla="*/ 1640253 w 2538428"/>
                    <a:gd name="connsiteY321" fmla="*/ 3634599 h 3857985"/>
                    <a:gd name="connsiteX322" fmla="*/ 1673391 w 2538428"/>
                    <a:gd name="connsiteY322" fmla="*/ 3680957 h 3857985"/>
                    <a:gd name="connsiteX323" fmla="*/ 1606583 w 2538428"/>
                    <a:gd name="connsiteY323" fmla="*/ 3610901 h 3857985"/>
                    <a:gd name="connsiteX324" fmla="*/ 1631614 w 2538428"/>
                    <a:gd name="connsiteY324" fmla="*/ 3627122 h 3857985"/>
                    <a:gd name="connsiteX325" fmla="*/ 1536431 w 2538428"/>
                    <a:gd name="connsiteY325" fmla="*/ 3639429 h 3857985"/>
                    <a:gd name="connsiteX326" fmla="*/ 1438819 w 2538428"/>
                    <a:gd name="connsiteY326" fmla="*/ 3606263 h 3857985"/>
                    <a:gd name="connsiteX327" fmla="*/ 1415501 w 2538428"/>
                    <a:gd name="connsiteY327" fmla="*/ 3568163 h 3857985"/>
                    <a:gd name="connsiteX328" fmla="*/ 1429160 w 2538428"/>
                    <a:gd name="connsiteY328" fmla="*/ 3529901 h 3857985"/>
                    <a:gd name="connsiteX329" fmla="*/ 1465155 w 2538428"/>
                    <a:gd name="connsiteY329" fmla="*/ 3534825 h 3857985"/>
                    <a:gd name="connsiteX330" fmla="*/ 1606583 w 2538428"/>
                    <a:gd name="connsiteY330" fmla="*/ 3610901 h 3857985"/>
                    <a:gd name="connsiteX331" fmla="*/ 1431789 w 2538428"/>
                    <a:gd name="connsiteY331" fmla="*/ 3374681 h 3857985"/>
                    <a:gd name="connsiteX332" fmla="*/ 1391346 w 2538428"/>
                    <a:gd name="connsiteY332" fmla="*/ 3404637 h 3857985"/>
                    <a:gd name="connsiteX333" fmla="*/ 1367457 w 2538428"/>
                    <a:gd name="connsiteY333" fmla="*/ 3397941 h 3857985"/>
                    <a:gd name="connsiteX334" fmla="*/ 1386755 w 2538428"/>
                    <a:gd name="connsiteY334" fmla="*/ 3356041 h 3857985"/>
                    <a:gd name="connsiteX335" fmla="*/ 1431265 w 2538428"/>
                    <a:gd name="connsiteY335" fmla="*/ 3351412 h 3857985"/>
                    <a:gd name="connsiteX336" fmla="*/ 1435942 w 2538428"/>
                    <a:gd name="connsiteY336" fmla="*/ 3352716 h 3857985"/>
                    <a:gd name="connsiteX337" fmla="*/ 1431789 w 2538428"/>
                    <a:gd name="connsiteY337" fmla="*/ 3374681 h 3857985"/>
                    <a:gd name="connsiteX338" fmla="*/ 1738408 w 2538428"/>
                    <a:gd name="connsiteY338" fmla="*/ 1784197 h 3857985"/>
                    <a:gd name="connsiteX339" fmla="*/ 1660361 w 2538428"/>
                    <a:gd name="connsiteY339" fmla="*/ 2882324 h 3857985"/>
                    <a:gd name="connsiteX340" fmla="*/ 1473594 w 2538428"/>
                    <a:gd name="connsiteY340" fmla="*/ 3303339 h 3857985"/>
                    <a:gd name="connsiteX341" fmla="*/ 1473347 w 2538428"/>
                    <a:gd name="connsiteY341" fmla="*/ 3304186 h 3857985"/>
                    <a:gd name="connsiteX342" fmla="*/ 1472842 w 2538428"/>
                    <a:gd name="connsiteY342" fmla="*/ 3304606 h 3857985"/>
                    <a:gd name="connsiteX343" fmla="*/ 1427751 w 2538428"/>
                    <a:gd name="connsiteY343" fmla="*/ 3333790 h 3857985"/>
                    <a:gd name="connsiteX344" fmla="*/ 1301411 w 2538428"/>
                    <a:gd name="connsiteY344" fmla="*/ 3288680 h 3857985"/>
                    <a:gd name="connsiteX345" fmla="*/ 1398090 w 2538428"/>
                    <a:gd name="connsiteY345" fmla="*/ 2935560 h 3857985"/>
                    <a:gd name="connsiteX346" fmla="*/ 1475280 w 2538428"/>
                    <a:gd name="connsiteY346" fmla="*/ 2614291 h 3857985"/>
                    <a:gd name="connsiteX347" fmla="*/ 1389098 w 2538428"/>
                    <a:gd name="connsiteY347" fmla="*/ 2030065 h 3857985"/>
                    <a:gd name="connsiteX348" fmla="*/ 1401052 w 2538428"/>
                    <a:gd name="connsiteY348" fmla="*/ 1812857 h 3857985"/>
                    <a:gd name="connsiteX349" fmla="*/ 1402719 w 2538428"/>
                    <a:gd name="connsiteY349" fmla="*/ 1779196 h 3857985"/>
                    <a:gd name="connsiteX350" fmla="*/ 1382945 w 2538428"/>
                    <a:gd name="connsiteY350" fmla="*/ 1776519 h 3857985"/>
                    <a:gd name="connsiteX351" fmla="*/ 1252872 w 2538428"/>
                    <a:gd name="connsiteY351" fmla="*/ 3333171 h 3857985"/>
                    <a:gd name="connsiteX352" fmla="*/ 1147497 w 2538428"/>
                    <a:gd name="connsiteY352" fmla="*/ 3350935 h 3857985"/>
                    <a:gd name="connsiteX353" fmla="*/ 1081631 w 2538428"/>
                    <a:gd name="connsiteY353" fmla="*/ 3282460 h 3857985"/>
                    <a:gd name="connsiteX354" fmla="*/ 1023824 w 2538428"/>
                    <a:gd name="connsiteY354" fmla="*/ 2943437 h 3857985"/>
                    <a:gd name="connsiteX355" fmla="*/ 986791 w 2538428"/>
                    <a:gd name="connsiteY355" fmla="*/ 2183999 h 3857985"/>
                    <a:gd name="connsiteX356" fmla="*/ 954977 w 2538428"/>
                    <a:gd name="connsiteY356" fmla="*/ 1606555 h 3857985"/>
                    <a:gd name="connsiteX357" fmla="*/ 1714910 w 2538428"/>
                    <a:gd name="connsiteY357" fmla="*/ 1600774 h 3857985"/>
                    <a:gd name="connsiteX358" fmla="*/ 1738408 w 2538428"/>
                    <a:gd name="connsiteY358" fmla="*/ 1784197 h 3857985"/>
                    <a:gd name="connsiteX359" fmla="*/ 2515420 w 2538428"/>
                    <a:gd name="connsiteY359" fmla="*/ 721959 h 3857985"/>
                    <a:gd name="connsiteX360" fmla="*/ 2505380 w 2538428"/>
                    <a:gd name="connsiteY360" fmla="*/ 1573923 h 3857985"/>
                    <a:gd name="connsiteX361" fmla="*/ 983486 w 2538428"/>
                    <a:gd name="connsiteY361" fmla="*/ 1584686 h 3857985"/>
                    <a:gd name="connsiteX362" fmla="*/ 36958 w 2538428"/>
                    <a:gd name="connsiteY362" fmla="*/ 1591534 h 3857985"/>
                    <a:gd name="connsiteX363" fmla="*/ 20737 w 2538428"/>
                    <a:gd name="connsiteY363" fmla="*/ 351141 h 3857985"/>
                    <a:gd name="connsiteX364" fmla="*/ 521599 w 2538428"/>
                    <a:gd name="connsiteY364" fmla="*/ 341978 h 3857985"/>
                    <a:gd name="connsiteX365" fmla="*/ 536115 w 2538428"/>
                    <a:gd name="connsiteY365" fmla="*/ 348617 h 3857985"/>
                    <a:gd name="connsiteX366" fmla="*/ 548812 w 2538428"/>
                    <a:gd name="connsiteY366" fmla="*/ 387441 h 3857985"/>
                    <a:gd name="connsiteX367" fmla="*/ 585845 w 2538428"/>
                    <a:gd name="connsiteY367" fmla="*/ 380469 h 3857985"/>
                    <a:gd name="connsiteX368" fmla="*/ 618621 w 2538428"/>
                    <a:gd name="connsiteY368" fmla="*/ 372049 h 3857985"/>
                    <a:gd name="connsiteX369" fmla="*/ 623488 w 2538428"/>
                    <a:gd name="connsiteY369" fmla="*/ 345664 h 3857985"/>
                    <a:gd name="connsiteX370" fmla="*/ 661531 w 2538428"/>
                    <a:gd name="connsiteY370" fmla="*/ 336425 h 3857985"/>
                    <a:gd name="connsiteX371" fmla="*/ 913239 w 2538428"/>
                    <a:gd name="connsiteY371" fmla="*/ 335139 h 3857985"/>
                    <a:gd name="connsiteX372" fmla="*/ 1957160 w 2538428"/>
                    <a:gd name="connsiteY372" fmla="*/ 305821 h 3857985"/>
                    <a:gd name="connsiteX373" fmla="*/ 1962922 w 2538428"/>
                    <a:gd name="connsiteY373" fmla="*/ 304307 h 3857985"/>
                    <a:gd name="connsiteX374" fmla="*/ 2000317 w 2538428"/>
                    <a:gd name="connsiteY374" fmla="*/ 303221 h 3857985"/>
                    <a:gd name="connsiteX375" fmla="*/ 2009004 w 2538428"/>
                    <a:gd name="connsiteY375" fmla="*/ 330081 h 3857985"/>
                    <a:gd name="connsiteX376" fmla="*/ 2042075 w 2538428"/>
                    <a:gd name="connsiteY376" fmla="*/ 333453 h 3857985"/>
                    <a:gd name="connsiteX377" fmla="*/ 2074517 w 2538428"/>
                    <a:gd name="connsiteY377" fmla="*/ 342893 h 3857985"/>
                    <a:gd name="connsiteX378" fmla="*/ 2087633 w 2538428"/>
                    <a:gd name="connsiteY378" fmla="*/ 298792 h 3857985"/>
                    <a:gd name="connsiteX379" fmla="*/ 2520011 w 2538428"/>
                    <a:gd name="connsiteY379" fmla="*/ 289981 h 3857985"/>
                    <a:gd name="connsiteX380" fmla="*/ 2515420 w 2538428"/>
                    <a:gd name="connsiteY380" fmla="*/ 721959 h 3857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</a:cxnLst>
                  <a:rect l="l" t="t" r="r" b="b"/>
                  <a:pathLst>
                    <a:path w="2538428" h="3857985">
                      <a:moveTo>
                        <a:pt x="2538318" y="282971"/>
                      </a:moveTo>
                      <a:cubicBezTo>
                        <a:pt x="2539147" y="277370"/>
                        <a:pt x="2535251" y="271436"/>
                        <a:pt x="2529231" y="271560"/>
                      </a:cubicBezTo>
                      <a:cubicBezTo>
                        <a:pt x="2388471" y="274617"/>
                        <a:pt x="2247710" y="277780"/>
                        <a:pt x="2106950" y="280399"/>
                      </a:cubicBezTo>
                      <a:cubicBezTo>
                        <a:pt x="2115313" y="268445"/>
                        <a:pt x="2121542" y="254682"/>
                        <a:pt x="2121580" y="240003"/>
                      </a:cubicBezTo>
                      <a:cubicBezTo>
                        <a:pt x="2121552" y="234631"/>
                        <a:pt x="2114008" y="232384"/>
                        <a:pt x="2111322" y="237222"/>
                      </a:cubicBezTo>
                      <a:cubicBezTo>
                        <a:pt x="2103178" y="251843"/>
                        <a:pt x="2100654" y="272055"/>
                        <a:pt x="2085328" y="281228"/>
                      </a:cubicBezTo>
                      <a:cubicBezTo>
                        <a:pt x="2080423" y="274065"/>
                        <a:pt x="2084185" y="262721"/>
                        <a:pt x="2084871" y="254805"/>
                      </a:cubicBezTo>
                      <a:cubicBezTo>
                        <a:pt x="2085814" y="238041"/>
                        <a:pt x="2077146" y="207752"/>
                        <a:pt x="2103178" y="208285"/>
                      </a:cubicBezTo>
                      <a:cubicBezTo>
                        <a:pt x="2112160" y="208066"/>
                        <a:pt x="2126476" y="206733"/>
                        <a:pt x="2134210" y="212257"/>
                      </a:cubicBezTo>
                      <a:cubicBezTo>
                        <a:pt x="2144078" y="218725"/>
                        <a:pt x="2141040" y="260682"/>
                        <a:pt x="2144555" y="274474"/>
                      </a:cubicBezTo>
                      <a:cubicBezTo>
                        <a:pt x="2145459" y="280066"/>
                        <a:pt x="2153641" y="279227"/>
                        <a:pt x="2155051" y="274474"/>
                      </a:cubicBezTo>
                      <a:cubicBezTo>
                        <a:pt x="2159414" y="261692"/>
                        <a:pt x="2156613" y="218210"/>
                        <a:pt x="2149527" y="206895"/>
                      </a:cubicBezTo>
                      <a:cubicBezTo>
                        <a:pt x="2140964" y="191083"/>
                        <a:pt x="2099130" y="189540"/>
                        <a:pt x="2084918" y="197322"/>
                      </a:cubicBezTo>
                      <a:cubicBezTo>
                        <a:pt x="2073955" y="195426"/>
                        <a:pt x="2062058" y="194722"/>
                        <a:pt x="2051848" y="198513"/>
                      </a:cubicBezTo>
                      <a:cubicBezTo>
                        <a:pt x="2037398" y="195160"/>
                        <a:pt x="2021691" y="198665"/>
                        <a:pt x="2007318" y="201227"/>
                      </a:cubicBezTo>
                      <a:cubicBezTo>
                        <a:pt x="1998108" y="192340"/>
                        <a:pt x="1981639" y="188607"/>
                        <a:pt x="1969104" y="187721"/>
                      </a:cubicBezTo>
                      <a:cubicBezTo>
                        <a:pt x="1971914" y="168518"/>
                        <a:pt x="1966847" y="150754"/>
                        <a:pt x="1954274" y="135676"/>
                      </a:cubicBezTo>
                      <a:cubicBezTo>
                        <a:pt x="1952254" y="133247"/>
                        <a:pt x="1947635" y="133343"/>
                        <a:pt x="1945596" y="135676"/>
                      </a:cubicBezTo>
                      <a:cubicBezTo>
                        <a:pt x="1935824" y="146925"/>
                        <a:pt x="1931004" y="161127"/>
                        <a:pt x="1925279" y="174672"/>
                      </a:cubicBezTo>
                      <a:cubicBezTo>
                        <a:pt x="1919574" y="188178"/>
                        <a:pt x="1914554" y="201684"/>
                        <a:pt x="1913602" y="216496"/>
                      </a:cubicBezTo>
                      <a:cubicBezTo>
                        <a:pt x="1912106" y="240042"/>
                        <a:pt x="1918517" y="263264"/>
                        <a:pt x="1914907" y="286762"/>
                      </a:cubicBezTo>
                      <a:cubicBezTo>
                        <a:pt x="1873749" y="288286"/>
                        <a:pt x="1832582" y="289543"/>
                        <a:pt x="1791415" y="290800"/>
                      </a:cubicBezTo>
                      <a:cubicBezTo>
                        <a:pt x="1763917" y="259073"/>
                        <a:pt x="1732541" y="230860"/>
                        <a:pt x="1703442" y="200589"/>
                      </a:cubicBezTo>
                      <a:cubicBezTo>
                        <a:pt x="1677277" y="174405"/>
                        <a:pt x="1651226" y="145001"/>
                        <a:pt x="1615431" y="132323"/>
                      </a:cubicBezTo>
                      <a:cubicBezTo>
                        <a:pt x="1546146" y="115426"/>
                        <a:pt x="1470175" y="129199"/>
                        <a:pt x="1404605" y="154783"/>
                      </a:cubicBezTo>
                      <a:cubicBezTo>
                        <a:pt x="1400728" y="145192"/>
                        <a:pt x="1412596" y="107187"/>
                        <a:pt x="1394823" y="110597"/>
                      </a:cubicBezTo>
                      <a:cubicBezTo>
                        <a:pt x="1374573" y="115893"/>
                        <a:pt x="1385260" y="183120"/>
                        <a:pt x="1398071" y="192483"/>
                      </a:cubicBezTo>
                      <a:cubicBezTo>
                        <a:pt x="1374325" y="213619"/>
                        <a:pt x="1349379" y="234289"/>
                        <a:pt x="1321023" y="248833"/>
                      </a:cubicBezTo>
                      <a:cubicBezTo>
                        <a:pt x="1297534" y="260892"/>
                        <a:pt x="1270226" y="246547"/>
                        <a:pt x="1248690" y="233184"/>
                      </a:cubicBezTo>
                      <a:cubicBezTo>
                        <a:pt x="1216277" y="212800"/>
                        <a:pt x="1184825" y="190940"/>
                        <a:pt x="1153354" y="169147"/>
                      </a:cubicBezTo>
                      <a:cubicBezTo>
                        <a:pt x="1157907" y="157898"/>
                        <a:pt x="1157193" y="144249"/>
                        <a:pt x="1157784" y="132400"/>
                      </a:cubicBezTo>
                      <a:cubicBezTo>
                        <a:pt x="1160251" y="89937"/>
                        <a:pt x="1158898" y="46998"/>
                        <a:pt x="1147878" y="5698"/>
                      </a:cubicBezTo>
                      <a:cubicBezTo>
                        <a:pt x="1145296" y="-4284"/>
                        <a:pt x="1130323" y="-55"/>
                        <a:pt x="1132495" y="9937"/>
                      </a:cubicBezTo>
                      <a:cubicBezTo>
                        <a:pt x="1142086" y="56581"/>
                        <a:pt x="1139172" y="104491"/>
                        <a:pt x="1134447" y="151602"/>
                      </a:cubicBezTo>
                      <a:cubicBezTo>
                        <a:pt x="1116436" y="145439"/>
                        <a:pt x="1096109" y="143849"/>
                        <a:pt x="1077545" y="141229"/>
                      </a:cubicBezTo>
                      <a:cubicBezTo>
                        <a:pt x="1034930" y="136029"/>
                        <a:pt x="991363" y="125380"/>
                        <a:pt x="948586" y="134476"/>
                      </a:cubicBezTo>
                      <a:cubicBezTo>
                        <a:pt x="904800" y="144001"/>
                        <a:pt x="869167" y="173081"/>
                        <a:pt x="837582" y="203389"/>
                      </a:cubicBezTo>
                      <a:cubicBezTo>
                        <a:pt x="799920" y="239051"/>
                        <a:pt x="761286" y="274560"/>
                        <a:pt x="729892" y="316051"/>
                      </a:cubicBezTo>
                      <a:cubicBezTo>
                        <a:pt x="720024" y="316356"/>
                        <a:pt x="710156" y="316699"/>
                        <a:pt x="700288" y="317042"/>
                      </a:cubicBezTo>
                      <a:cubicBezTo>
                        <a:pt x="701984" y="310746"/>
                        <a:pt x="699079" y="304459"/>
                        <a:pt x="698669" y="298068"/>
                      </a:cubicBezTo>
                      <a:cubicBezTo>
                        <a:pt x="698002" y="278885"/>
                        <a:pt x="702650" y="259092"/>
                        <a:pt x="696440" y="240356"/>
                      </a:cubicBezTo>
                      <a:cubicBezTo>
                        <a:pt x="693887" y="230755"/>
                        <a:pt x="658864" y="155069"/>
                        <a:pt x="647205" y="173586"/>
                      </a:cubicBezTo>
                      <a:cubicBezTo>
                        <a:pt x="636947" y="189759"/>
                        <a:pt x="634356" y="208238"/>
                        <a:pt x="639624" y="226478"/>
                      </a:cubicBezTo>
                      <a:cubicBezTo>
                        <a:pt x="627051" y="228812"/>
                        <a:pt x="611811" y="235098"/>
                        <a:pt x="603228" y="244709"/>
                      </a:cubicBezTo>
                      <a:cubicBezTo>
                        <a:pt x="588579" y="243985"/>
                        <a:pt x="572910" y="242842"/>
                        <a:pt x="558947" y="247862"/>
                      </a:cubicBezTo>
                      <a:cubicBezTo>
                        <a:pt x="548403" y="245633"/>
                        <a:pt x="536420" y="247690"/>
                        <a:pt x="526086" y="250843"/>
                      </a:cubicBezTo>
                      <a:cubicBezTo>
                        <a:pt x="512169" y="246052"/>
                        <a:pt x="478041" y="251138"/>
                        <a:pt x="467583" y="262140"/>
                      </a:cubicBezTo>
                      <a:cubicBezTo>
                        <a:pt x="458887" y="271065"/>
                        <a:pt x="460439" y="284838"/>
                        <a:pt x="460630" y="296239"/>
                      </a:cubicBezTo>
                      <a:cubicBezTo>
                        <a:pt x="460801" y="306726"/>
                        <a:pt x="461030" y="317899"/>
                        <a:pt x="463697" y="328243"/>
                      </a:cubicBezTo>
                      <a:cubicBezTo>
                        <a:pt x="312497" y="329596"/>
                        <a:pt x="161307" y="328567"/>
                        <a:pt x="10097" y="331139"/>
                      </a:cubicBezTo>
                      <a:cubicBezTo>
                        <a:pt x="4687" y="331234"/>
                        <a:pt x="-66" y="335692"/>
                        <a:pt x="1" y="341235"/>
                      </a:cubicBezTo>
                      <a:cubicBezTo>
                        <a:pt x="4163" y="709929"/>
                        <a:pt x="8611" y="1078632"/>
                        <a:pt x="13450" y="1447316"/>
                      </a:cubicBezTo>
                      <a:cubicBezTo>
                        <a:pt x="13898" y="1482006"/>
                        <a:pt x="14336" y="1516696"/>
                        <a:pt x="14783" y="1551386"/>
                      </a:cubicBezTo>
                      <a:cubicBezTo>
                        <a:pt x="14993" y="1567731"/>
                        <a:pt x="14250" y="1584429"/>
                        <a:pt x="15412" y="1600745"/>
                      </a:cubicBezTo>
                      <a:cubicBezTo>
                        <a:pt x="14736" y="1607232"/>
                        <a:pt x="19346" y="1613804"/>
                        <a:pt x="26261" y="1613709"/>
                      </a:cubicBezTo>
                      <a:cubicBezTo>
                        <a:pt x="328127" y="1611365"/>
                        <a:pt x="629994" y="1609041"/>
                        <a:pt x="931860" y="1606727"/>
                      </a:cubicBezTo>
                      <a:cubicBezTo>
                        <a:pt x="899389" y="2005796"/>
                        <a:pt x="1015699" y="2511716"/>
                        <a:pt x="990486" y="2893764"/>
                      </a:cubicBezTo>
                      <a:cubicBezTo>
                        <a:pt x="989267" y="2991309"/>
                        <a:pt x="1023433" y="3082797"/>
                        <a:pt x="1050275" y="3175047"/>
                      </a:cubicBezTo>
                      <a:cubicBezTo>
                        <a:pt x="1087137" y="3289937"/>
                        <a:pt x="997621" y="3274087"/>
                        <a:pt x="1107301" y="3338600"/>
                      </a:cubicBezTo>
                      <a:cubicBezTo>
                        <a:pt x="1086279" y="3363489"/>
                        <a:pt x="1082831" y="3399436"/>
                        <a:pt x="1091651" y="3430088"/>
                      </a:cubicBezTo>
                      <a:cubicBezTo>
                        <a:pt x="1096271" y="3491934"/>
                        <a:pt x="1086022" y="3512127"/>
                        <a:pt x="1062124" y="3566734"/>
                      </a:cubicBezTo>
                      <a:cubicBezTo>
                        <a:pt x="1044188" y="3614064"/>
                        <a:pt x="1024738" y="3661288"/>
                        <a:pt x="1013346" y="3710723"/>
                      </a:cubicBezTo>
                      <a:cubicBezTo>
                        <a:pt x="992782" y="3832500"/>
                        <a:pt x="1198817" y="3893889"/>
                        <a:pt x="1284180" y="3835967"/>
                      </a:cubicBezTo>
                      <a:cubicBezTo>
                        <a:pt x="1292810" y="3829490"/>
                        <a:pt x="1310507" y="3819803"/>
                        <a:pt x="1305831" y="3807316"/>
                      </a:cubicBezTo>
                      <a:cubicBezTo>
                        <a:pt x="1317251" y="3731183"/>
                        <a:pt x="1295296" y="3695112"/>
                        <a:pt x="1262263" y="3636933"/>
                      </a:cubicBezTo>
                      <a:cubicBezTo>
                        <a:pt x="1263092" y="3629884"/>
                        <a:pt x="1256863" y="3625055"/>
                        <a:pt x="1253786" y="3619293"/>
                      </a:cubicBezTo>
                      <a:cubicBezTo>
                        <a:pt x="1252729" y="3609768"/>
                        <a:pt x="1249157" y="3599966"/>
                        <a:pt x="1249395" y="3589908"/>
                      </a:cubicBezTo>
                      <a:cubicBezTo>
                        <a:pt x="1312603" y="3630142"/>
                        <a:pt x="1349198" y="3707999"/>
                        <a:pt x="1422121" y="3732697"/>
                      </a:cubicBezTo>
                      <a:cubicBezTo>
                        <a:pt x="1485348" y="3755005"/>
                        <a:pt x="1675677" y="3793029"/>
                        <a:pt x="1691260" y="3699246"/>
                      </a:cubicBezTo>
                      <a:cubicBezTo>
                        <a:pt x="1686497" y="3647658"/>
                        <a:pt x="1639644" y="3605805"/>
                        <a:pt x="1593143" y="3589365"/>
                      </a:cubicBezTo>
                      <a:cubicBezTo>
                        <a:pt x="1475947" y="3573611"/>
                        <a:pt x="1461193" y="3498763"/>
                        <a:pt x="1417711" y="3405409"/>
                      </a:cubicBezTo>
                      <a:cubicBezTo>
                        <a:pt x="1443353" y="3392140"/>
                        <a:pt x="1470985" y="3375414"/>
                        <a:pt x="1451744" y="3342791"/>
                      </a:cubicBezTo>
                      <a:cubicBezTo>
                        <a:pt x="1493749" y="3329275"/>
                        <a:pt x="1504532" y="3329637"/>
                        <a:pt x="1505970" y="3281431"/>
                      </a:cubicBezTo>
                      <a:cubicBezTo>
                        <a:pt x="1514019" y="3215633"/>
                        <a:pt x="1534688" y="3152834"/>
                        <a:pt x="1565882" y="3094456"/>
                      </a:cubicBezTo>
                      <a:cubicBezTo>
                        <a:pt x="1624213" y="2975889"/>
                        <a:pt x="1718482" y="2873342"/>
                        <a:pt x="1737894" y="2738621"/>
                      </a:cubicBezTo>
                      <a:cubicBezTo>
                        <a:pt x="1793377" y="2363431"/>
                        <a:pt x="1788643" y="1975668"/>
                        <a:pt x="1729903" y="1600640"/>
                      </a:cubicBezTo>
                      <a:cubicBezTo>
                        <a:pt x="1988821" y="1598821"/>
                        <a:pt x="2247729" y="1596363"/>
                        <a:pt x="2506648" y="1594544"/>
                      </a:cubicBezTo>
                      <a:cubicBezTo>
                        <a:pt x="2514905" y="1594840"/>
                        <a:pt x="2526488" y="1595354"/>
                        <a:pt x="2526802" y="1584191"/>
                      </a:cubicBezTo>
                      <a:cubicBezTo>
                        <a:pt x="2530584" y="1150489"/>
                        <a:pt x="2534527" y="716644"/>
                        <a:pt x="2538318" y="282971"/>
                      </a:cubicBezTo>
                      <a:close/>
                      <a:moveTo>
                        <a:pt x="2074727" y="207295"/>
                      </a:moveTo>
                      <a:cubicBezTo>
                        <a:pt x="2066507" y="220239"/>
                        <a:pt x="2070345" y="235860"/>
                        <a:pt x="2070479" y="250195"/>
                      </a:cubicBezTo>
                      <a:cubicBezTo>
                        <a:pt x="2070402" y="262797"/>
                        <a:pt x="2065773" y="276332"/>
                        <a:pt x="2072955" y="287914"/>
                      </a:cubicBezTo>
                      <a:cubicBezTo>
                        <a:pt x="2073841" y="303764"/>
                        <a:pt x="2076260" y="323843"/>
                        <a:pt x="2062735" y="335492"/>
                      </a:cubicBezTo>
                      <a:cubicBezTo>
                        <a:pt x="2053143" y="345417"/>
                        <a:pt x="2047361" y="294515"/>
                        <a:pt x="2047447" y="289029"/>
                      </a:cubicBezTo>
                      <a:cubicBezTo>
                        <a:pt x="2045847" y="269236"/>
                        <a:pt x="2043170" y="248824"/>
                        <a:pt x="2043551" y="228954"/>
                      </a:cubicBezTo>
                      <a:cubicBezTo>
                        <a:pt x="2043894" y="210657"/>
                        <a:pt x="2059630" y="207371"/>
                        <a:pt x="2074727" y="207295"/>
                      </a:cubicBezTo>
                      <a:close/>
                      <a:moveTo>
                        <a:pt x="2036893" y="209543"/>
                      </a:moveTo>
                      <a:cubicBezTo>
                        <a:pt x="2025873" y="226335"/>
                        <a:pt x="2033131" y="248128"/>
                        <a:pt x="2032902" y="266969"/>
                      </a:cubicBezTo>
                      <a:cubicBezTo>
                        <a:pt x="2034065" y="285314"/>
                        <a:pt x="2034217" y="304650"/>
                        <a:pt x="2038798" y="322623"/>
                      </a:cubicBezTo>
                      <a:cubicBezTo>
                        <a:pt x="2021120" y="335320"/>
                        <a:pt x="2016700" y="322185"/>
                        <a:pt x="2013719" y="306164"/>
                      </a:cubicBezTo>
                      <a:cubicBezTo>
                        <a:pt x="2009023" y="289229"/>
                        <a:pt x="2004537" y="272208"/>
                        <a:pt x="2001299" y="254920"/>
                      </a:cubicBezTo>
                      <a:cubicBezTo>
                        <a:pt x="1992850" y="215267"/>
                        <a:pt x="1998431" y="213448"/>
                        <a:pt x="2036893" y="209543"/>
                      </a:cubicBezTo>
                      <a:close/>
                      <a:moveTo>
                        <a:pt x="1981067" y="201875"/>
                      </a:moveTo>
                      <a:cubicBezTo>
                        <a:pt x="1986201" y="203151"/>
                        <a:pt x="1991250" y="204723"/>
                        <a:pt x="1996403" y="205799"/>
                      </a:cubicBezTo>
                      <a:cubicBezTo>
                        <a:pt x="1987783" y="211133"/>
                        <a:pt x="1984639" y="220858"/>
                        <a:pt x="1985363" y="230612"/>
                      </a:cubicBezTo>
                      <a:cubicBezTo>
                        <a:pt x="1987125" y="251767"/>
                        <a:pt x="1992393" y="272569"/>
                        <a:pt x="1997650" y="293077"/>
                      </a:cubicBezTo>
                      <a:cubicBezTo>
                        <a:pt x="1990783" y="294820"/>
                        <a:pt x="1990669" y="304002"/>
                        <a:pt x="1985649" y="308164"/>
                      </a:cubicBezTo>
                      <a:cubicBezTo>
                        <a:pt x="1973981" y="317242"/>
                        <a:pt x="1971342" y="302602"/>
                        <a:pt x="1968647" y="294144"/>
                      </a:cubicBezTo>
                      <a:cubicBezTo>
                        <a:pt x="1959779" y="267093"/>
                        <a:pt x="1949721" y="235727"/>
                        <a:pt x="1962560" y="208152"/>
                      </a:cubicBezTo>
                      <a:cubicBezTo>
                        <a:pt x="1966628" y="197503"/>
                        <a:pt x="1971542" y="198655"/>
                        <a:pt x="1981067" y="201875"/>
                      </a:cubicBezTo>
                      <a:close/>
                      <a:moveTo>
                        <a:pt x="1927089" y="261997"/>
                      </a:moveTo>
                      <a:cubicBezTo>
                        <a:pt x="1924899" y="243032"/>
                        <a:pt x="1919098" y="223144"/>
                        <a:pt x="1925222" y="204390"/>
                      </a:cubicBezTo>
                      <a:cubicBezTo>
                        <a:pt x="1933719" y="186625"/>
                        <a:pt x="1940396" y="167585"/>
                        <a:pt x="1950130" y="150202"/>
                      </a:cubicBezTo>
                      <a:cubicBezTo>
                        <a:pt x="1958484" y="161956"/>
                        <a:pt x="1961351" y="176586"/>
                        <a:pt x="1960970" y="190664"/>
                      </a:cubicBezTo>
                      <a:cubicBezTo>
                        <a:pt x="1935986" y="215905"/>
                        <a:pt x="1950683" y="255215"/>
                        <a:pt x="1958007" y="285181"/>
                      </a:cubicBezTo>
                      <a:cubicBezTo>
                        <a:pt x="1955226" y="285162"/>
                        <a:pt x="1953302" y="285181"/>
                        <a:pt x="1952321" y="285238"/>
                      </a:cubicBezTo>
                      <a:cubicBezTo>
                        <a:pt x="1944568" y="285657"/>
                        <a:pt x="1936805" y="285952"/>
                        <a:pt x="1929042" y="286257"/>
                      </a:cubicBezTo>
                      <a:cubicBezTo>
                        <a:pt x="1929975" y="278227"/>
                        <a:pt x="1927908" y="268750"/>
                        <a:pt x="1927089" y="261997"/>
                      </a:cubicBezTo>
                      <a:close/>
                      <a:moveTo>
                        <a:pt x="938080" y="154964"/>
                      </a:moveTo>
                      <a:cubicBezTo>
                        <a:pt x="980342" y="141982"/>
                        <a:pt x="1024634" y="153450"/>
                        <a:pt x="1067239" y="158860"/>
                      </a:cubicBezTo>
                      <a:cubicBezTo>
                        <a:pt x="1089756" y="161537"/>
                        <a:pt x="1112330" y="166909"/>
                        <a:pt x="1135133" y="166270"/>
                      </a:cubicBezTo>
                      <a:cubicBezTo>
                        <a:pt x="1135828" y="171462"/>
                        <a:pt x="1138848" y="177824"/>
                        <a:pt x="1144658" y="177653"/>
                      </a:cubicBezTo>
                      <a:cubicBezTo>
                        <a:pt x="1178053" y="202770"/>
                        <a:pt x="1211314" y="228373"/>
                        <a:pt x="1246814" y="250491"/>
                      </a:cubicBezTo>
                      <a:cubicBezTo>
                        <a:pt x="1297468" y="284038"/>
                        <a:pt x="1329176" y="270522"/>
                        <a:pt x="1373353" y="235574"/>
                      </a:cubicBezTo>
                      <a:cubicBezTo>
                        <a:pt x="1382364" y="228497"/>
                        <a:pt x="1429846" y="193645"/>
                        <a:pt x="1412006" y="183196"/>
                      </a:cubicBezTo>
                      <a:cubicBezTo>
                        <a:pt x="1410310" y="177167"/>
                        <a:pt x="1407653" y="171300"/>
                        <a:pt x="1406453" y="165166"/>
                      </a:cubicBezTo>
                      <a:cubicBezTo>
                        <a:pt x="1469546" y="150145"/>
                        <a:pt x="1535869" y="133457"/>
                        <a:pt x="1600953" y="145182"/>
                      </a:cubicBezTo>
                      <a:cubicBezTo>
                        <a:pt x="1637291" y="154136"/>
                        <a:pt x="1662951" y="183244"/>
                        <a:pt x="1688431" y="208762"/>
                      </a:cubicBezTo>
                      <a:cubicBezTo>
                        <a:pt x="1716415" y="236041"/>
                        <a:pt x="1742676" y="265216"/>
                        <a:pt x="1771651" y="291419"/>
                      </a:cubicBezTo>
                      <a:cubicBezTo>
                        <a:pt x="1737580" y="292439"/>
                        <a:pt x="1703509" y="293420"/>
                        <a:pt x="1669438" y="294372"/>
                      </a:cubicBezTo>
                      <a:cubicBezTo>
                        <a:pt x="1679582" y="266473"/>
                        <a:pt x="1690850" y="233584"/>
                        <a:pt x="1682402" y="204066"/>
                      </a:cubicBezTo>
                      <a:cubicBezTo>
                        <a:pt x="1680801" y="197512"/>
                        <a:pt x="1670867" y="197512"/>
                        <a:pt x="1669238" y="204066"/>
                      </a:cubicBezTo>
                      <a:cubicBezTo>
                        <a:pt x="1659503" y="233917"/>
                        <a:pt x="1658399" y="267140"/>
                        <a:pt x="1642768" y="295125"/>
                      </a:cubicBezTo>
                      <a:cubicBezTo>
                        <a:pt x="1395813" y="301135"/>
                        <a:pt x="1148849" y="306964"/>
                        <a:pt x="901875" y="312032"/>
                      </a:cubicBezTo>
                      <a:cubicBezTo>
                        <a:pt x="877825" y="297715"/>
                        <a:pt x="858822" y="277599"/>
                        <a:pt x="844135" y="254062"/>
                      </a:cubicBezTo>
                      <a:cubicBezTo>
                        <a:pt x="840611" y="248195"/>
                        <a:pt x="832343" y="235708"/>
                        <a:pt x="838277" y="229031"/>
                      </a:cubicBezTo>
                      <a:cubicBezTo>
                        <a:pt x="840106" y="226973"/>
                        <a:pt x="840582" y="224744"/>
                        <a:pt x="840172" y="222782"/>
                      </a:cubicBezTo>
                      <a:cubicBezTo>
                        <a:pt x="869005" y="195360"/>
                        <a:pt x="899123" y="166699"/>
                        <a:pt x="938080" y="154964"/>
                      </a:cubicBezTo>
                      <a:close/>
                      <a:moveTo>
                        <a:pt x="779955" y="279770"/>
                      </a:moveTo>
                      <a:cubicBezTo>
                        <a:pt x="792852" y="267588"/>
                        <a:pt x="805644" y="255291"/>
                        <a:pt x="818513" y="243090"/>
                      </a:cubicBezTo>
                      <a:cubicBezTo>
                        <a:pt x="824380" y="270569"/>
                        <a:pt x="843754" y="294020"/>
                        <a:pt x="863871" y="312774"/>
                      </a:cubicBezTo>
                      <a:cubicBezTo>
                        <a:pt x="823485" y="313603"/>
                        <a:pt x="783108" y="314527"/>
                        <a:pt x="742741" y="315718"/>
                      </a:cubicBezTo>
                      <a:cubicBezTo>
                        <a:pt x="754552" y="303173"/>
                        <a:pt x="767487" y="291543"/>
                        <a:pt x="779955" y="279770"/>
                      </a:cubicBezTo>
                      <a:close/>
                      <a:moveTo>
                        <a:pt x="653616" y="187083"/>
                      </a:moveTo>
                      <a:cubicBezTo>
                        <a:pt x="659912" y="194931"/>
                        <a:pt x="664731" y="204228"/>
                        <a:pt x="669923" y="212648"/>
                      </a:cubicBezTo>
                      <a:cubicBezTo>
                        <a:pt x="676857" y="223887"/>
                        <a:pt x="685677" y="234384"/>
                        <a:pt x="688915" y="247376"/>
                      </a:cubicBezTo>
                      <a:cubicBezTo>
                        <a:pt x="692040" y="259892"/>
                        <a:pt x="689001" y="272874"/>
                        <a:pt x="687515" y="285419"/>
                      </a:cubicBezTo>
                      <a:cubicBezTo>
                        <a:pt x="686410" y="294715"/>
                        <a:pt x="683696" y="309212"/>
                        <a:pt x="689696" y="317470"/>
                      </a:cubicBezTo>
                      <a:cubicBezTo>
                        <a:pt x="680924" y="317889"/>
                        <a:pt x="672161" y="318775"/>
                        <a:pt x="663407" y="319537"/>
                      </a:cubicBezTo>
                      <a:cubicBezTo>
                        <a:pt x="666789" y="289619"/>
                        <a:pt x="675790" y="249224"/>
                        <a:pt x="647910" y="228364"/>
                      </a:cubicBezTo>
                      <a:cubicBezTo>
                        <a:pt x="646101" y="214448"/>
                        <a:pt x="646796" y="199798"/>
                        <a:pt x="653616" y="187083"/>
                      </a:cubicBezTo>
                      <a:close/>
                      <a:moveTo>
                        <a:pt x="631194" y="241423"/>
                      </a:moveTo>
                      <a:cubicBezTo>
                        <a:pt x="640347" y="236603"/>
                        <a:pt x="645358" y="238622"/>
                        <a:pt x="649834" y="247747"/>
                      </a:cubicBezTo>
                      <a:cubicBezTo>
                        <a:pt x="662893" y="270303"/>
                        <a:pt x="660121" y="298049"/>
                        <a:pt x="655521" y="322595"/>
                      </a:cubicBezTo>
                      <a:cubicBezTo>
                        <a:pt x="653501" y="324928"/>
                        <a:pt x="652958" y="328253"/>
                        <a:pt x="653930" y="331063"/>
                      </a:cubicBezTo>
                      <a:cubicBezTo>
                        <a:pt x="652235" y="338635"/>
                        <a:pt x="651425" y="354704"/>
                        <a:pt x="639709" y="348693"/>
                      </a:cubicBezTo>
                      <a:cubicBezTo>
                        <a:pt x="633375" y="345569"/>
                        <a:pt x="632337" y="335320"/>
                        <a:pt x="624793" y="334720"/>
                      </a:cubicBezTo>
                      <a:cubicBezTo>
                        <a:pt x="626136" y="324538"/>
                        <a:pt x="627327" y="314327"/>
                        <a:pt x="628108" y="304088"/>
                      </a:cubicBezTo>
                      <a:cubicBezTo>
                        <a:pt x="628546" y="285457"/>
                        <a:pt x="635404" y="258301"/>
                        <a:pt x="615001" y="247938"/>
                      </a:cubicBezTo>
                      <a:cubicBezTo>
                        <a:pt x="620478" y="246023"/>
                        <a:pt x="625774" y="243471"/>
                        <a:pt x="631194" y="241423"/>
                      </a:cubicBezTo>
                      <a:close/>
                      <a:moveTo>
                        <a:pt x="604095" y="257911"/>
                      </a:moveTo>
                      <a:cubicBezTo>
                        <a:pt x="622155" y="261492"/>
                        <a:pt x="616116" y="284076"/>
                        <a:pt x="616316" y="297477"/>
                      </a:cubicBezTo>
                      <a:cubicBezTo>
                        <a:pt x="615354" y="315041"/>
                        <a:pt x="613106" y="332510"/>
                        <a:pt x="610610" y="349922"/>
                      </a:cubicBezTo>
                      <a:cubicBezTo>
                        <a:pt x="609829" y="365705"/>
                        <a:pt x="606515" y="379935"/>
                        <a:pt x="587922" y="368982"/>
                      </a:cubicBezTo>
                      <a:cubicBezTo>
                        <a:pt x="589741" y="353427"/>
                        <a:pt x="588065" y="337311"/>
                        <a:pt x="587103" y="321890"/>
                      </a:cubicBezTo>
                      <a:cubicBezTo>
                        <a:pt x="584359" y="303021"/>
                        <a:pt x="588408" y="270626"/>
                        <a:pt x="575377" y="256891"/>
                      </a:cubicBezTo>
                      <a:cubicBezTo>
                        <a:pt x="584979" y="256987"/>
                        <a:pt x="594761" y="255844"/>
                        <a:pt x="604095" y="257911"/>
                      </a:cubicBezTo>
                      <a:close/>
                      <a:moveTo>
                        <a:pt x="571120" y="276980"/>
                      </a:moveTo>
                      <a:cubicBezTo>
                        <a:pt x="574072" y="296763"/>
                        <a:pt x="574025" y="317508"/>
                        <a:pt x="574958" y="337482"/>
                      </a:cubicBezTo>
                      <a:cubicBezTo>
                        <a:pt x="575520" y="353475"/>
                        <a:pt x="576711" y="370944"/>
                        <a:pt x="569977" y="385765"/>
                      </a:cubicBezTo>
                      <a:cubicBezTo>
                        <a:pt x="567986" y="387079"/>
                        <a:pt x="566843" y="385860"/>
                        <a:pt x="565043" y="384564"/>
                      </a:cubicBezTo>
                      <a:cubicBezTo>
                        <a:pt x="551117" y="374163"/>
                        <a:pt x="550679" y="355323"/>
                        <a:pt x="549355" y="339578"/>
                      </a:cubicBezTo>
                      <a:cubicBezTo>
                        <a:pt x="553651" y="330291"/>
                        <a:pt x="551289" y="320071"/>
                        <a:pt x="548993" y="310555"/>
                      </a:cubicBezTo>
                      <a:cubicBezTo>
                        <a:pt x="545059" y="294258"/>
                        <a:pt x="548450" y="273074"/>
                        <a:pt x="537563" y="259425"/>
                      </a:cubicBezTo>
                      <a:cubicBezTo>
                        <a:pt x="552479" y="257606"/>
                        <a:pt x="568424" y="258911"/>
                        <a:pt x="571120" y="276980"/>
                      </a:cubicBezTo>
                      <a:close/>
                      <a:moveTo>
                        <a:pt x="475622" y="301364"/>
                      </a:moveTo>
                      <a:cubicBezTo>
                        <a:pt x="475451" y="293124"/>
                        <a:pt x="472403" y="276932"/>
                        <a:pt x="479985" y="271331"/>
                      </a:cubicBezTo>
                      <a:cubicBezTo>
                        <a:pt x="487814" y="265559"/>
                        <a:pt x="501759" y="264483"/>
                        <a:pt x="511169" y="263911"/>
                      </a:cubicBezTo>
                      <a:cubicBezTo>
                        <a:pt x="520980" y="263311"/>
                        <a:pt x="526914" y="267283"/>
                        <a:pt x="529629" y="276741"/>
                      </a:cubicBezTo>
                      <a:cubicBezTo>
                        <a:pt x="532420" y="286476"/>
                        <a:pt x="531362" y="296953"/>
                        <a:pt x="533239" y="306888"/>
                      </a:cubicBezTo>
                      <a:cubicBezTo>
                        <a:pt x="534010" y="314175"/>
                        <a:pt x="541049" y="328357"/>
                        <a:pt x="536163" y="334758"/>
                      </a:cubicBezTo>
                      <a:cubicBezTo>
                        <a:pt x="521085" y="326310"/>
                        <a:pt x="514779" y="308298"/>
                        <a:pt x="505359" y="294439"/>
                      </a:cubicBezTo>
                      <a:cubicBezTo>
                        <a:pt x="502568" y="290648"/>
                        <a:pt x="494329" y="291143"/>
                        <a:pt x="495091" y="297220"/>
                      </a:cubicBezTo>
                      <a:cubicBezTo>
                        <a:pt x="496444" y="307917"/>
                        <a:pt x="501054" y="318661"/>
                        <a:pt x="507750" y="327795"/>
                      </a:cubicBezTo>
                      <a:cubicBezTo>
                        <a:pt x="497453" y="327919"/>
                        <a:pt x="487166" y="328043"/>
                        <a:pt x="476870" y="328138"/>
                      </a:cubicBezTo>
                      <a:cubicBezTo>
                        <a:pt x="476727" y="319232"/>
                        <a:pt x="475803" y="310250"/>
                        <a:pt x="475622" y="301364"/>
                      </a:cubicBezTo>
                      <a:close/>
                      <a:moveTo>
                        <a:pt x="1108539" y="3529443"/>
                      </a:moveTo>
                      <a:cubicBezTo>
                        <a:pt x="1123246" y="3498506"/>
                        <a:pt x="1120484" y="3463130"/>
                        <a:pt x="1119103" y="3429812"/>
                      </a:cubicBezTo>
                      <a:cubicBezTo>
                        <a:pt x="1113102" y="3405161"/>
                        <a:pt x="1109073" y="3378110"/>
                        <a:pt x="1121998" y="3354898"/>
                      </a:cubicBezTo>
                      <a:cubicBezTo>
                        <a:pt x="1125313" y="3359298"/>
                        <a:pt x="1130018" y="3360727"/>
                        <a:pt x="1134590" y="3360079"/>
                      </a:cubicBezTo>
                      <a:cubicBezTo>
                        <a:pt x="1134600" y="3425440"/>
                        <a:pt x="1135581" y="3491448"/>
                        <a:pt x="1128475" y="3556856"/>
                      </a:cubicBezTo>
                      <a:cubicBezTo>
                        <a:pt x="1127913" y="3562752"/>
                        <a:pt x="1127894" y="3569477"/>
                        <a:pt x="1125503" y="3574992"/>
                      </a:cubicBezTo>
                      <a:cubicBezTo>
                        <a:pt x="1121312" y="3583755"/>
                        <a:pt x="1109930" y="3586879"/>
                        <a:pt x="1101767" y="3590565"/>
                      </a:cubicBezTo>
                      <a:cubicBezTo>
                        <a:pt x="1094061" y="3594042"/>
                        <a:pt x="1086622" y="3598138"/>
                        <a:pt x="1079669" y="3602938"/>
                      </a:cubicBezTo>
                      <a:cubicBezTo>
                        <a:pt x="1089080" y="3578345"/>
                        <a:pt x="1098890" y="3553913"/>
                        <a:pt x="1108539" y="3529443"/>
                      </a:cubicBezTo>
                      <a:close/>
                      <a:moveTo>
                        <a:pt x="1297325" y="3307596"/>
                      </a:moveTo>
                      <a:cubicBezTo>
                        <a:pt x="1316375" y="3331742"/>
                        <a:pt x="1345455" y="3349021"/>
                        <a:pt x="1376401" y="3354631"/>
                      </a:cubicBezTo>
                      <a:cubicBezTo>
                        <a:pt x="1307336" y="3468817"/>
                        <a:pt x="1358523" y="3507221"/>
                        <a:pt x="1421416" y="3600862"/>
                      </a:cubicBezTo>
                      <a:cubicBezTo>
                        <a:pt x="1435714" y="3623217"/>
                        <a:pt x="1437485" y="3649925"/>
                        <a:pt x="1434351" y="3675595"/>
                      </a:cubicBezTo>
                      <a:cubicBezTo>
                        <a:pt x="1371429" y="3637133"/>
                        <a:pt x="1319213" y="3577049"/>
                        <a:pt x="1250767" y="3550894"/>
                      </a:cubicBezTo>
                      <a:cubicBezTo>
                        <a:pt x="1256072" y="3501706"/>
                        <a:pt x="1265340" y="3453272"/>
                        <a:pt x="1268045" y="3403847"/>
                      </a:cubicBezTo>
                      <a:cubicBezTo>
                        <a:pt x="1285523" y="3375129"/>
                        <a:pt x="1288809" y="3339743"/>
                        <a:pt x="1297325" y="3307596"/>
                      </a:cubicBezTo>
                      <a:close/>
                      <a:moveTo>
                        <a:pt x="1271198" y="3286241"/>
                      </a:moveTo>
                      <a:cubicBezTo>
                        <a:pt x="1294305" y="2919929"/>
                        <a:pt x="1325662" y="2414866"/>
                        <a:pt x="1371439" y="2051001"/>
                      </a:cubicBezTo>
                      <a:cubicBezTo>
                        <a:pt x="1528897" y="2879810"/>
                        <a:pt x="1417206" y="2590716"/>
                        <a:pt x="1271198" y="3286241"/>
                      </a:cubicBezTo>
                      <a:close/>
                      <a:moveTo>
                        <a:pt x="1405710" y="3429679"/>
                      </a:moveTo>
                      <a:cubicBezTo>
                        <a:pt x="1406738" y="3430355"/>
                        <a:pt x="1407805" y="3430650"/>
                        <a:pt x="1408844" y="3430660"/>
                      </a:cubicBezTo>
                      <a:cubicBezTo>
                        <a:pt x="1411129" y="3435260"/>
                        <a:pt x="1413377" y="3439889"/>
                        <a:pt x="1415616" y="3444538"/>
                      </a:cubicBezTo>
                      <a:cubicBezTo>
                        <a:pt x="1410206" y="3448957"/>
                        <a:pt x="1405386" y="3454177"/>
                        <a:pt x="1400995" y="3459730"/>
                      </a:cubicBezTo>
                      <a:cubicBezTo>
                        <a:pt x="1392003" y="3459082"/>
                        <a:pt x="1382993" y="3458520"/>
                        <a:pt x="1373991" y="3457968"/>
                      </a:cubicBezTo>
                      <a:cubicBezTo>
                        <a:pt x="1380926" y="3446090"/>
                        <a:pt x="1388374" y="3434536"/>
                        <a:pt x="1395871" y="3423021"/>
                      </a:cubicBezTo>
                      <a:cubicBezTo>
                        <a:pt x="1399147" y="3425240"/>
                        <a:pt x="1402395" y="3427497"/>
                        <a:pt x="1405710" y="3429679"/>
                      </a:cubicBezTo>
                      <a:close/>
                      <a:moveTo>
                        <a:pt x="1424579" y="3463149"/>
                      </a:moveTo>
                      <a:cubicBezTo>
                        <a:pt x="1421597" y="3462159"/>
                        <a:pt x="1418464" y="3461482"/>
                        <a:pt x="1415263" y="3461016"/>
                      </a:cubicBezTo>
                      <a:cubicBezTo>
                        <a:pt x="1416854" y="3458625"/>
                        <a:pt x="1418473" y="3456244"/>
                        <a:pt x="1420102" y="3453853"/>
                      </a:cubicBezTo>
                      <a:cubicBezTo>
                        <a:pt x="1421588" y="3456958"/>
                        <a:pt x="1423083" y="3460054"/>
                        <a:pt x="1424579" y="3463149"/>
                      </a:cubicBezTo>
                      <a:close/>
                      <a:moveTo>
                        <a:pt x="1455402" y="3520433"/>
                      </a:moveTo>
                      <a:cubicBezTo>
                        <a:pt x="1447791" y="3519032"/>
                        <a:pt x="1440209" y="3517699"/>
                        <a:pt x="1432599" y="3516299"/>
                      </a:cubicBezTo>
                      <a:cubicBezTo>
                        <a:pt x="1434647" y="3508403"/>
                        <a:pt x="1436857" y="3500535"/>
                        <a:pt x="1439476" y="3492820"/>
                      </a:cubicBezTo>
                      <a:cubicBezTo>
                        <a:pt x="1444467" y="3502249"/>
                        <a:pt x="1449715" y="3511489"/>
                        <a:pt x="1455402" y="3520433"/>
                      </a:cubicBezTo>
                      <a:close/>
                      <a:moveTo>
                        <a:pt x="1407443" y="3557256"/>
                      </a:moveTo>
                      <a:cubicBezTo>
                        <a:pt x="1398318" y="3545007"/>
                        <a:pt x="1388946" y="3532853"/>
                        <a:pt x="1380611" y="3520013"/>
                      </a:cubicBezTo>
                      <a:cubicBezTo>
                        <a:pt x="1382526" y="3520623"/>
                        <a:pt x="1384707" y="3520509"/>
                        <a:pt x="1386145" y="3519337"/>
                      </a:cubicBezTo>
                      <a:cubicBezTo>
                        <a:pt x="1395251" y="3521785"/>
                        <a:pt x="1404395" y="3524128"/>
                        <a:pt x="1413568" y="3526310"/>
                      </a:cubicBezTo>
                      <a:cubicBezTo>
                        <a:pt x="1410587" y="3536778"/>
                        <a:pt x="1407929" y="3546093"/>
                        <a:pt x="1407443" y="3557256"/>
                      </a:cubicBezTo>
                      <a:close/>
                      <a:moveTo>
                        <a:pt x="1361342" y="3471788"/>
                      </a:moveTo>
                      <a:cubicBezTo>
                        <a:pt x="1363790" y="3470817"/>
                        <a:pt x="1365695" y="3469436"/>
                        <a:pt x="1367305" y="3467807"/>
                      </a:cubicBezTo>
                      <a:cubicBezTo>
                        <a:pt x="1375992" y="3468664"/>
                        <a:pt x="1384698" y="3469464"/>
                        <a:pt x="1393375" y="3470407"/>
                      </a:cubicBezTo>
                      <a:cubicBezTo>
                        <a:pt x="1385450" y="3482980"/>
                        <a:pt x="1377582" y="3497001"/>
                        <a:pt x="1375496" y="3511784"/>
                      </a:cubicBezTo>
                      <a:cubicBezTo>
                        <a:pt x="1368067" y="3499468"/>
                        <a:pt x="1361866" y="3485943"/>
                        <a:pt x="1358904" y="3471960"/>
                      </a:cubicBezTo>
                      <a:cubicBezTo>
                        <a:pt x="1359752" y="3472122"/>
                        <a:pt x="1360599" y="3472084"/>
                        <a:pt x="1361342" y="3471788"/>
                      </a:cubicBezTo>
                      <a:close/>
                      <a:moveTo>
                        <a:pt x="1410968" y="3472627"/>
                      </a:moveTo>
                      <a:cubicBezTo>
                        <a:pt x="1419740" y="3473665"/>
                        <a:pt x="1428036" y="3476894"/>
                        <a:pt x="1433894" y="3483790"/>
                      </a:cubicBezTo>
                      <a:cubicBezTo>
                        <a:pt x="1427894" y="3493315"/>
                        <a:pt x="1422369" y="3503088"/>
                        <a:pt x="1418083" y="3513480"/>
                      </a:cubicBezTo>
                      <a:cubicBezTo>
                        <a:pt x="1409653" y="3511756"/>
                        <a:pt x="1401243" y="3509917"/>
                        <a:pt x="1392851" y="3507964"/>
                      </a:cubicBezTo>
                      <a:cubicBezTo>
                        <a:pt x="1396632" y="3495611"/>
                        <a:pt x="1401576" y="3483352"/>
                        <a:pt x="1408186" y="3472236"/>
                      </a:cubicBezTo>
                      <a:cubicBezTo>
                        <a:pt x="1409120" y="3472370"/>
                        <a:pt x="1410044" y="3472493"/>
                        <a:pt x="1410968" y="3472627"/>
                      </a:cubicBezTo>
                      <a:close/>
                      <a:moveTo>
                        <a:pt x="1377716" y="3422535"/>
                      </a:moveTo>
                      <a:cubicBezTo>
                        <a:pt x="1370429" y="3433327"/>
                        <a:pt x="1363019" y="3444128"/>
                        <a:pt x="1356580" y="3455444"/>
                      </a:cubicBezTo>
                      <a:cubicBezTo>
                        <a:pt x="1355342" y="3438422"/>
                        <a:pt x="1359247" y="3421077"/>
                        <a:pt x="1364914" y="3404990"/>
                      </a:cubicBezTo>
                      <a:cubicBezTo>
                        <a:pt x="1370744" y="3408723"/>
                        <a:pt x="1377078" y="3411724"/>
                        <a:pt x="1383136" y="3415067"/>
                      </a:cubicBezTo>
                      <a:cubicBezTo>
                        <a:pt x="1381278" y="3417525"/>
                        <a:pt x="1379459" y="3420011"/>
                        <a:pt x="1377716" y="3422535"/>
                      </a:cubicBezTo>
                      <a:close/>
                      <a:moveTo>
                        <a:pt x="1253119" y="3403675"/>
                      </a:moveTo>
                      <a:cubicBezTo>
                        <a:pt x="1250414" y="3461254"/>
                        <a:pt x="1239289" y="3518375"/>
                        <a:pt x="1238784" y="3576068"/>
                      </a:cubicBezTo>
                      <a:cubicBezTo>
                        <a:pt x="1237117" y="3577859"/>
                        <a:pt x="1236803" y="3581116"/>
                        <a:pt x="1238851" y="3582983"/>
                      </a:cubicBezTo>
                      <a:cubicBezTo>
                        <a:pt x="1238908" y="3585545"/>
                        <a:pt x="1239022" y="3588108"/>
                        <a:pt x="1239175" y="3590679"/>
                      </a:cubicBezTo>
                      <a:cubicBezTo>
                        <a:pt x="1212609" y="3521119"/>
                        <a:pt x="1221087" y="3444623"/>
                        <a:pt x="1222353" y="3371690"/>
                      </a:cubicBezTo>
                      <a:cubicBezTo>
                        <a:pt x="1233631" y="3367938"/>
                        <a:pt x="1244213" y="3362184"/>
                        <a:pt x="1253272" y="3354574"/>
                      </a:cubicBezTo>
                      <a:cubicBezTo>
                        <a:pt x="1256053" y="3370319"/>
                        <a:pt x="1242718" y="3390026"/>
                        <a:pt x="1253119" y="3403675"/>
                      </a:cubicBezTo>
                      <a:close/>
                      <a:moveTo>
                        <a:pt x="1257825" y="3697445"/>
                      </a:moveTo>
                      <a:cubicBezTo>
                        <a:pt x="1255653" y="3737669"/>
                        <a:pt x="1224611" y="3748556"/>
                        <a:pt x="1189235" y="3742241"/>
                      </a:cubicBezTo>
                      <a:cubicBezTo>
                        <a:pt x="1149764" y="3737250"/>
                        <a:pt x="1106796" y="3721639"/>
                        <a:pt x="1096452" y="3678767"/>
                      </a:cubicBezTo>
                      <a:cubicBezTo>
                        <a:pt x="1090651" y="3654716"/>
                        <a:pt x="1096633" y="3631342"/>
                        <a:pt x="1096947" y="3607282"/>
                      </a:cubicBezTo>
                      <a:cubicBezTo>
                        <a:pt x="1112549" y="3597576"/>
                        <a:pt x="1136124" y="3593070"/>
                        <a:pt x="1139134" y="3571620"/>
                      </a:cubicBezTo>
                      <a:cubicBezTo>
                        <a:pt x="1150554" y="3566896"/>
                        <a:pt x="1160746" y="3557980"/>
                        <a:pt x="1171338" y="3551341"/>
                      </a:cubicBezTo>
                      <a:cubicBezTo>
                        <a:pt x="1179605" y="3557152"/>
                        <a:pt x="1187816" y="3563038"/>
                        <a:pt x="1195988" y="3568982"/>
                      </a:cubicBezTo>
                      <a:cubicBezTo>
                        <a:pt x="1201922" y="3572811"/>
                        <a:pt x="1213457" y="3585107"/>
                        <a:pt x="1220296" y="3578849"/>
                      </a:cubicBezTo>
                      <a:cubicBezTo>
                        <a:pt x="1224630" y="3592642"/>
                        <a:pt x="1230259" y="3606072"/>
                        <a:pt x="1237298" y="3618711"/>
                      </a:cubicBezTo>
                      <a:cubicBezTo>
                        <a:pt x="1240089" y="3629065"/>
                        <a:pt x="1248890" y="3643667"/>
                        <a:pt x="1256405" y="3655526"/>
                      </a:cubicBezTo>
                      <a:cubicBezTo>
                        <a:pt x="1253853" y="3669175"/>
                        <a:pt x="1259320" y="3683424"/>
                        <a:pt x="1257825" y="3697445"/>
                      </a:cubicBezTo>
                      <a:close/>
                      <a:moveTo>
                        <a:pt x="1146592" y="3453596"/>
                      </a:moveTo>
                      <a:cubicBezTo>
                        <a:pt x="1152297" y="3460130"/>
                        <a:pt x="1158222" y="3466426"/>
                        <a:pt x="1164413" y="3472484"/>
                      </a:cubicBezTo>
                      <a:cubicBezTo>
                        <a:pt x="1157812" y="3477018"/>
                        <a:pt x="1151535" y="3482009"/>
                        <a:pt x="1145601" y="3487390"/>
                      </a:cubicBezTo>
                      <a:cubicBezTo>
                        <a:pt x="1146077" y="3476132"/>
                        <a:pt x="1146411" y="3464864"/>
                        <a:pt x="1146592" y="3453596"/>
                      </a:cubicBezTo>
                      <a:close/>
                      <a:moveTo>
                        <a:pt x="1141258" y="3550246"/>
                      </a:moveTo>
                      <a:cubicBezTo>
                        <a:pt x="1141858" y="3543817"/>
                        <a:pt x="1142410" y="3537378"/>
                        <a:pt x="1142925" y="3530939"/>
                      </a:cubicBezTo>
                      <a:cubicBezTo>
                        <a:pt x="1147687" y="3534558"/>
                        <a:pt x="1152535" y="3538073"/>
                        <a:pt x="1157422" y="3541540"/>
                      </a:cubicBezTo>
                      <a:cubicBezTo>
                        <a:pt x="1151935" y="3545036"/>
                        <a:pt x="1146420" y="3548636"/>
                        <a:pt x="1141086" y="3552351"/>
                      </a:cubicBezTo>
                      <a:cubicBezTo>
                        <a:pt x="1141134" y="3551646"/>
                        <a:pt x="1141191" y="3550941"/>
                        <a:pt x="1141258" y="3550246"/>
                      </a:cubicBezTo>
                      <a:close/>
                      <a:moveTo>
                        <a:pt x="1143820" y="3518480"/>
                      </a:moveTo>
                      <a:cubicBezTo>
                        <a:pt x="1144191" y="3513546"/>
                        <a:pt x="1144515" y="3508603"/>
                        <a:pt x="1144791" y="3503659"/>
                      </a:cubicBezTo>
                      <a:cubicBezTo>
                        <a:pt x="1153926" y="3495411"/>
                        <a:pt x="1163832" y="3488143"/>
                        <a:pt x="1174405" y="3481866"/>
                      </a:cubicBezTo>
                      <a:cubicBezTo>
                        <a:pt x="1185397" y="3490448"/>
                        <a:pt x="1194598" y="3503012"/>
                        <a:pt x="1207818" y="3508003"/>
                      </a:cubicBezTo>
                      <a:cubicBezTo>
                        <a:pt x="1207933" y="3509574"/>
                        <a:pt x="1208057" y="3511136"/>
                        <a:pt x="1208190" y="3512708"/>
                      </a:cubicBezTo>
                      <a:cubicBezTo>
                        <a:pt x="1194864" y="3519547"/>
                        <a:pt x="1181682" y="3526614"/>
                        <a:pt x="1168880" y="3534387"/>
                      </a:cubicBezTo>
                      <a:cubicBezTo>
                        <a:pt x="1160717" y="3528757"/>
                        <a:pt x="1152402" y="3523357"/>
                        <a:pt x="1143820" y="3518480"/>
                      </a:cubicBezTo>
                      <a:close/>
                      <a:moveTo>
                        <a:pt x="1206190" y="3466397"/>
                      </a:moveTo>
                      <a:cubicBezTo>
                        <a:pt x="1206266" y="3475370"/>
                        <a:pt x="1206485" y="3484323"/>
                        <a:pt x="1206913" y="3493258"/>
                      </a:cubicBezTo>
                      <a:cubicBezTo>
                        <a:pt x="1199703" y="3487400"/>
                        <a:pt x="1192731" y="3481780"/>
                        <a:pt x="1185873" y="3475598"/>
                      </a:cubicBezTo>
                      <a:cubicBezTo>
                        <a:pt x="1192607" y="3472255"/>
                        <a:pt x="1199189" y="3469293"/>
                        <a:pt x="1206190" y="3466397"/>
                      </a:cubicBezTo>
                      <a:close/>
                      <a:moveTo>
                        <a:pt x="1209428" y="3525424"/>
                      </a:moveTo>
                      <a:cubicBezTo>
                        <a:pt x="1211162" y="3540654"/>
                        <a:pt x="1213810" y="3555809"/>
                        <a:pt x="1217867" y="3570582"/>
                      </a:cubicBezTo>
                      <a:cubicBezTo>
                        <a:pt x="1207428" y="3560295"/>
                        <a:pt x="1194055" y="3552808"/>
                        <a:pt x="1182396" y="3543855"/>
                      </a:cubicBezTo>
                      <a:cubicBezTo>
                        <a:pt x="1191407" y="3537720"/>
                        <a:pt x="1200389" y="3531529"/>
                        <a:pt x="1209428" y="3525424"/>
                      </a:cubicBezTo>
                      <a:close/>
                      <a:moveTo>
                        <a:pt x="1206552" y="3430678"/>
                      </a:moveTo>
                      <a:cubicBezTo>
                        <a:pt x="1201408" y="3425478"/>
                        <a:pt x="1196112" y="3420411"/>
                        <a:pt x="1190721" y="3415448"/>
                      </a:cubicBezTo>
                      <a:cubicBezTo>
                        <a:pt x="1196369" y="3412171"/>
                        <a:pt x="1201694" y="3408752"/>
                        <a:pt x="1207361" y="3405437"/>
                      </a:cubicBezTo>
                      <a:cubicBezTo>
                        <a:pt x="1207047" y="3413848"/>
                        <a:pt x="1206771" y="3422268"/>
                        <a:pt x="1206552" y="3430678"/>
                      </a:cubicBezTo>
                      <a:close/>
                      <a:moveTo>
                        <a:pt x="1202942" y="3448509"/>
                      </a:moveTo>
                      <a:cubicBezTo>
                        <a:pt x="1203875" y="3449443"/>
                        <a:pt x="1204999" y="3450062"/>
                        <a:pt x="1206199" y="3450376"/>
                      </a:cubicBezTo>
                      <a:cubicBezTo>
                        <a:pt x="1206190" y="3451119"/>
                        <a:pt x="1206180" y="3451853"/>
                        <a:pt x="1206171" y="3452596"/>
                      </a:cubicBezTo>
                      <a:cubicBezTo>
                        <a:pt x="1194855" y="3454920"/>
                        <a:pt x="1184730" y="3460206"/>
                        <a:pt x="1174814" y="3465855"/>
                      </a:cubicBezTo>
                      <a:cubicBezTo>
                        <a:pt x="1166651" y="3458625"/>
                        <a:pt x="1158422" y="3451481"/>
                        <a:pt x="1150097" y="3444423"/>
                      </a:cubicBezTo>
                      <a:cubicBezTo>
                        <a:pt x="1158669" y="3436832"/>
                        <a:pt x="1167966" y="3429917"/>
                        <a:pt x="1177510" y="3423640"/>
                      </a:cubicBezTo>
                      <a:cubicBezTo>
                        <a:pt x="1186178" y="3431736"/>
                        <a:pt x="1194569" y="3440099"/>
                        <a:pt x="1202942" y="3448509"/>
                      </a:cubicBezTo>
                      <a:close/>
                      <a:moveTo>
                        <a:pt x="1146782" y="3433593"/>
                      </a:moveTo>
                      <a:cubicBezTo>
                        <a:pt x="1146830" y="3421258"/>
                        <a:pt x="1146906" y="3408857"/>
                        <a:pt x="1146544" y="3396493"/>
                      </a:cubicBezTo>
                      <a:cubicBezTo>
                        <a:pt x="1153745" y="3402142"/>
                        <a:pt x="1160346" y="3408304"/>
                        <a:pt x="1167223" y="3414305"/>
                      </a:cubicBezTo>
                      <a:cubicBezTo>
                        <a:pt x="1159574" y="3420077"/>
                        <a:pt x="1152716" y="3426335"/>
                        <a:pt x="1146782" y="3433593"/>
                      </a:cubicBezTo>
                      <a:close/>
                      <a:moveTo>
                        <a:pt x="1207895" y="3391474"/>
                      </a:moveTo>
                      <a:cubicBezTo>
                        <a:pt x="1197712" y="3395398"/>
                        <a:pt x="1188940" y="3400075"/>
                        <a:pt x="1179786" y="3405637"/>
                      </a:cubicBezTo>
                      <a:cubicBezTo>
                        <a:pt x="1168661" y="3396351"/>
                        <a:pt x="1158022" y="3386768"/>
                        <a:pt x="1145658" y="3378939"/>
                      </a:cubicBezTo>
                      <a:cubicBezTo>
                        <a:pt x="1145306" y="3374071"/>
                        <a:pt x="1144858" y="3369204"/>
                        <a:pt x="1144268" y="3364366"/>
                      </a:cubicBezTo>
                      <a:cubicBezTo>
                        <a:pt x="1163308" y="3375939"/>
                        <a:pt x="1186549" y="3379225"/>
                        <a:pt x="1208514" y="3375224"/>
                      </a:cubicBezTo>
                      <a:cubicBezTo>
                        <a:pt x="1208323" y="3380634"/>
                        <a:pt x="1208114" y="3386045"/>
                        <a:pt x="1207895" y="3391474"/>
                      </a:cubicBezTo>
                      <a:close/>
                      <a:moveTo>
                        <a:pt x="1294639" y="3803649"/>
                      </a:moveTo>
                      <a:cubicBezTo>
                        <a:pt x="1219325" y="3850102"/>
                        <a:pt x="1090699" y="3832462"/>
                        <a:pt x="1045960" y="3751881"/>
                      </a:cubicBezTo>
                      <a:cubicBezTo>
                        <a:pt x="1045741" y="3751481"/>
                        <a:pt x="1044722" y="3749233"/>
                        <a:pt x="1044607" y="3748928"/>
                      </a:cubicBezTo>
                      <a:cubicBezTo>
                        <a:pt x="1040940" y="3739908"/>
                        <a:pt x="1038369" y="3730478"/>
                        <a:pt x="1041340" y="3720858"/>
                      </a:cubicBezTo>
                      <a:cubicBezTo>
                        <a:pt x="1091480" y="3804049"/>
                        <a:pt x="1216762" y="3847121"/>
                        <a:pt x="1296477" y="3780522"/>
                      </a:cubicBezTo>
                      <a:cubicBezTo>
                        <a:pt x="1296153" y="3788257"/>
                        <a:pt x="1295506" y="3795981"/>
                        <a:pt x="1294639" y="3803649"/>
                      </a:cubicBezTo>
                      <a:close/>
                      <a:moveTo>
                        <a:pt x="1296687" y="3769550"/>
                      </a:moveTo>
                      <a:cubicBezTo>
                        <a:pt x="1210609" y="3831767"/>
                        <a:pt x="1095061" y="3792029"/>
                        <a:pt x="1045417" y="3703246"/>
                      </a:cubicBezTo>
                      <a:cubicBezTo>
                        <a:pt x="1052494" y="3678529"/>
                        <a:pt x="1060714" y="3654192"/>
                        <a:pt x="1069525" y="3630065"/>
                      </a:cubicBezTo>
                      <a:cubicBezTo>
                        <a:pt x="1073964" y="3624588"/>
                        <a:pt x="1079231" y="3619693"/>
                        <a:pt x="1084832" y="3615406"/>
                      </a:cubicBezTo>
                      <a:cubicBezTo>
                        <a:pt x="1076135" y="3657688"/>
                        <a:pt x="1080955" y="3709180"/>
                        <a:pt x="1121570" y="3733250"/>
                      </a:cubicBezTo>
                      <a:cubicBezTo>
                        <a:pt x="1140705" y="3745423"/>
                        <a:pt x="1163422" y="3750995"/>
                        <a:pt x="1185663" y="3753995"/>
                      </a:cubicBezTo>
                      <a:cubicBezTo>
                        <a:pt x="1243194" y="3764730"/>
                        <a:pt x="1275484" y="3734545"/>
                        <a:pt x="1269140" y="3676186"/>
                      </a:cubicBezTo>
                      <a:cubicBezTo>
                        <a:pt x="1286714" y="3704341"/>
                        <a:pt x="1297430" y="3736003"/>
                        <a:pt x="1296687" y="3769550"/>
                      </a:cubicBezTo>
                      <a:close/>
                      <a:moveTo>
                        <a:pt x="1678134" y="3704170"/>
                      </a:moveTo>
                      <a:cubicBezTo>
                        <a:pt x="1616984" y="3772293"/>
                        <a:pt x="1479433" y="3735583"/>
                        <a:pt x="1404681" y="3707323"/>
                      </a:cubicBezTo>
                      <a:cubicBezTo>
                        <a:pt x="1347255" y="3671556"/>
                        <a:pt x="1311765" y="3606034"/>
                        <a:pt x="1249147" y="3577468"/>
                      </a:cubicBezTo>
                      <a:cubicBezTo>
                        <a:pt x="1249214" y="3570753"/>
                        <a:pt x="1249586" y="3564010"/>
                        <a:pt x="1250157" y="3557332"/>
                      </a:cubicBezTo>
                      <a:cubicBezTo>
                        <a:pt x="1317118" y="3591575"/>
                        <a:pt x="1369762" y="3651401"/>
                        <a:pt x="1434123" y="3689378"/>
                      </a:cubicBezTo>
                      <a:cubicBezTo>
                        <a:pt x="1435085" y="3693692"/>
                        <a:pt x="1440067" y="3695902"/>
                        <a:pt x="1443905" y="3694911"/>
                      </a:cubicBezTo>
                      <a:cubicBezTo>
                        <a:pt x="1513114" y="3732535"/>
                        <a:pt x="1609564" y="3738784"/>
                        <a:pt x="1677601" y="3694988"/>
                      </a:cubicBezTo>
                      <a:cubicBezTo>
                        <a:pt x="1678106" y="3698017"/>
                        <a:pt x="1678306" y="3701084"/>
                        <a:pt x="1678134" y="3704170"/>
                      </a:cubicBezTo>
                      <a:close/>
                      <a:moveTo>
                        <a:pt x="1673391" y="3680957"/>
                      </a:moveTo>
                      <a:cubicBezTo>
                        <a:pt x="1610269" y="3725877"/>
                        <a:pt x="1515314" y="3718705"/>
                        <a:pt x="1449191" y="3684120"/>
                      </a:cubicBezTo>
                      <a:cubicBezTo>
                        <a:pt x="1451896" y="3662336"/>
                        <a:pt x="1450430" y="3637800"/>
                        <a:pt x="1443248" y="3617178"/>
                      </a:cubicBezTo>
                      <a:cubicBezTo>
                        <a:pt x="1470899" y="3636857"/>
                        <a:pt x="1506570" y="3644953"/>
                        <a:pt x="1539174" y="3651621"/>
                      </a:cubicBezTo>
                      <a:cubicBezTo>
                        <a:pt x="1572512" y="3659593"/>
                        <a:pt x="1616050" y="3664584"/>
                        <a:pt x="1640253" y="3634599"/>
                      </a:cubicBezTo>
                      <a:cubicBezTo>
                        <a:pt x="1654274" y="3647668"/>
                        <a:pt x="1665771" y="3663413"/>
                        <a:pt x="1673391" y="3680957"/>
                      </a:cubicBezTo>
                      <a:close/>
                      <a:moveTo>
                        <a:pt x="1606583" y="3610901"/>
                      </a:moveTo>
                      <a:cubicBezTo>
                        <a:pt x="1615412" y="3615435"/>
                        <a:pt x="1623813" y="3620893"/>
                        <a:pt x="1631614" y="3627122"/>
                      </a:cubicBezTo>
                      <a:cubicBezTo>
                        <a:pt x="1604373" y="3653440"/>
                        <a:pt x="1569921" y="3647525"/>
                        <a:pt x="1536431" y="3639429"/>
                      </a:cubicBezTo>
                      <a:cubicBezTo>
                        <a:pt x="1502512" y="3632914"/>
                        <a:pt x="1469699" y="3621731"/>
                        <a:pt x="1438819" y="3606263"/>
                      </a:cubicBezTo>
                      <a:cubicBezTo>
                        <a:pt x="1432589" y="3592727"/>
                        <a:pt x="1424283" y="3580250"/>
                        <a:pt x="1415501" y="3568163"/>
                      </a:cubicBezTo>
                      <a:cubicBezTo>
                        <a:pt x="1426627" y="3562438"/>
                        <a:pt x="1425131" y="3540807"/>
                        <a:pt x="1429160" y="3529901"/>
                      </a:cubicBezTo>
                      <a:cubicBezTo>
                        <a:pt x="1440924" y="3531891"/>
                        <a:pt x="1453211" y="3536682"/>
                        <a:pt x="1465155" y="3534825"/>
                      </a:cubicBezTo>
                      <a:cubicBezTo>
                        <a:pt x="1498626" y="3588813"/>
                        <a:pt x="1552547" y="3592889"/>
                        <a:pt x="1606583" y="3610901"/>
                      </a:cubicBezTo>
                      <a:close/>
                      <a:moveTo>
                        <a:pt x="1431789" y="3374681"/>
                      </a:moveTo>
                      <a:cubicBezTo>
                        <a:pt x="1416254" y="3386721"/>
                        <a:pt x="1402833" y="3385121"/>
                        <a:pt x="1391346" y="3404637"/>
                      </a:cubicBezTo>
                      <a:cubicBezTo>
                        <a:pt x="1383621" y="3400980"/>
                        <a:pt x="1375401" y="3398446"/>
                        <a:pt x="1367457" y="3397941"/>
                      </a:cubicBezTo>
                      <a:cubicBezTo>
                        <a:pt x="1372420" y="3383339"/>
                        <a:pt x="1380545" y="3370062"/>
                        <a:pt x="1386755" y="3356041"/>
                      </a:cubicBezTo>
                      <a:cubicBezTo>
                        <a:pt x="1401671" y="3357450"/>
                        <a:pt x="1416806" y="3356098"/>
                        <a:pt x="1431265" y="3351412"/>
                      </a:cubicBezTo>
                      <a:cubicBezTo>
                        <a:pt x="1432732" y="3352193"/>
                        <a:pt x="1434342" y="3352669"/>
                        <a:pt x="1435942" y="3352716"/>
                      </a:cubicBezTo>
                      <a:cubicBezTo>
                        <a:pt x="1439019" y="3360165"/>
                        <a:pt x="1439647" y="3367737"/>
                        <a:pt x="1431789" y="3374681"/>
                      </a:cubicBezTo>
                      <a:close/>
                      <a:moveTo>
                        <a:pt x="1738408" y="1784197"/>
                      </a:moveTo>
                      <a:cubicBezTo>
                        <a:pt x="1748619" y="2050420"/>
                        <a:pt x="1777585" y="2646276"/>
                        <a:pt x="1660361" y="2882324"/>
                      </a:cubicBezTo>
                      <a:cubicBezTo>
                        <a:pt x="1579903" y="3013064"/>
                        <a:pt x="1484320" y="3145186"/>
                        <a:pt x="1473594" y="3303339"/>
                      </a:cubicBezTo>
                      <a:cubicBezTo>
                        <a:pt x="1473585" y="3303415"/>
                        <a:pt x="1473537" y="3303872"/>
                        <a:pt x="1473347" y="3304186"/>
                      </a:cubicBezTo>
                      <a:cubicBezTo>
                        <a:pt x="1473185" y="3304453"/>
                        <a:pt x="1472890" y="3304587"/>
                        <a:pt x="1472842" y="3304606"/>
                      </a:cubicBezTo>
                      <a:cubicBezTo>
                        <a:pt x="1456983" y="3311626"/>
                        <a:pt x="1435075" y="3315483"/>
                        <a:pt x="1427751" y="3333790"/>
                      </a:cubicBezTo>
                      <a:cubicBezTo>
                        <a:pt x="1382488" y="3348230"/>
                        <a:pt x="1326290" y="3328713"/>
                        <a:pt x="1301411" y="3288680"/>
                      </a:cubicBezTo>
                      <a:cubicBezTo>
                        <a:pt x="1328462" y="3169922"/>
                        <a:pt x="1347436" y="3047211"/>
                        <a:pt x="1398090" y="2935560"/>
                      </a:cubicBezTo>
                      <a:cubicBezTo>
                        <a:pt x="1432142" y="2865398"/>
                        <a:pt x="1476166" y="2694701"/>
                        <a:pt x="1475280" y="2614291"/>
                      </a:cubicBezTo>
                      <a:cubicBezTo>
                        <a:pt x="1467489" y="2433659"/>
                        <a:pt x="1418645" y="2207964"/>
                        <a:pt x="1389098" y="2030065"/>
                      </a:cubicBezTo>
                      <a:cubicBezTo>
                        <a:pt x="1375096" y="1957456"/>
                        <a:pt x="1393442" y="1885200"/>
                        <a:pt x="1401052" y="1812857"/>
                      </a:cubicBezTo>
                      <a:cubicBezTo>
                        <a:pt x="1402519" y="1801389"/>
                        <a:pt x="1403367" y="1790759"/>
                        <a:pt x="1402719" y="1779196"/>
                      </a:cubicBezTo>
                      <a:cubicBezTo>
                        <a:pt x="1402081" y="1767880"/>
                        <a:pt x="1386498" y="1765509"/>
                        <a:pt x="1382945" y="1776519"/>
                      </a:cubicBezTo>
                      <a:cubicBezTo>
                        <a:pt x="1317727" y="2242702"/>
                        <a:pt x="1263492" y="2862017"/>
                        <a:pt x="1252872" y="3333171"/>
                      </a:cubicBezTo>
                      <a:cubicBezTo>
                        <a:pt x="1222268" y="3360317"/>
                        <a:pt x="1185739" y="3370576"/>
                        <a:pt x="1147497" y="3350935"/>
                      </a:cubicBezTo>
                      <a:cubicBezTo>
                        <a:pt x="1155755" y="3316712"/>
                        <a:pt x="1099519" y="3303339"/>
                        <a:pt x="1081631" y="3282460"/>
                      </a:cubicBezTo>
                      <a:cubicBezTo>
                        <a:pt x="1118722" y="3195697"/>
                        <a:pt x="1025405" y="3045497"/>
                        <a:pt x="1023824" y="2943437"/>
                      </a:cubicBezTo>
                      <a:cubicBezTo>
                        <a:pt x="1018233" y="2739240"/>
                        <a:pt x="1021843" y="2386338"/>
                        <a:pt x="986791" y="2183999"/>
                      </a:cubicBezTo>
                      <a:cubicBezTo>
                        <a:pt x="954396" y="1957704"/>
                        <a:pt x="929755" y="1803256"/>
                        <a:pt x="954977" y="1606555"/>
                      </a:cubicBezTo>
                      <a:cubicBezTo>
                        <a:pt x="1208285" y="1604612"/>
                        <a:pt x="1461602" y="1602679"/>
                        <a:pt x="1714910" y="1600774"/>
                      </a:cubicBezTo>
                      <a:cubicBezTo>
                        <a:pt x="1725216" y="1654437"/>
                        <a:pt x="1733322" y="1705844"/>
                        <a:pt x="1738408" y="1784197"/>
                      </a:cubicBezTo>
                      <a:close/>
                      <a:moveTo>
                        <a:pt x="2515420" y="721959"/>
                      </a:moveTo>
                      <a:cubicBezTo>
                        <a:pt x="2511724" y="1005975"/>
                        <a:pt x="2510705" y="1289973"/>
                        <a:pt x="2505380" y="1573923"/>
                      </a:cubicBezTo>
                      <a:cubicBezTo>
                        <a:pt x="2017196" y="1583905"/>
                        <a:pt x="1473480" y="1565150"/>
                        <a:pt x="983486" y="1584686"/>
                      </a:cubicBezTo>
                      <a:cubicBezTo>
                        <a:pt x="667970" y="1587086"/>
                        <a:pt x="352435" y="1589801"/>
                        <a:pt x="36958" y="1591534"/>
                      </a:cubicBezTo>
                      <a:cubicBezTo>
                        <a:pt x="32129" y="1178064"/>
                        <a:pt x="25594" y="764593"/>
                        <a:pt x="20737" y="351141"/>
                      </a:cubicBezTo>
                      <a:cubicBezTo>
                        <a:pt x="187596" y="345750"/>
                        <a:pt x="354931" y="348065"/>
                        <a:pt x="521599" y="341978"/>
                      </a:cubicBezTo>
                      <a:cubicBezTo>
                        <a:pt x="525705" y="345226"/>
                        <a:pt x="531248" y="348484"/>
                        <a:pt x="536115" y="348617"/>
                      </a:cubicBezTo>
                      <a:cubicBezTo>
                        <a:pt x="536973" y="362333"/>
                        <a:pt x="540097" y="376478"/>
                        <a:pt x="548812" y="387441"/>
                      </a:cubicBezTo>
                      <a:cubicBezTo>
                        <a:pt x="563043" y="405719"/>
                        <a:pt x="581207" y="405348"/>
                        <a:pt x="585845" y="380469"/>
                      </a:cubicBezTo>
                      <a:cubicBezTo>
                        <a:pt x="595085" y="390013"/>
                        <a:pt x="613687" y="384231"/>
                        <a:pt x="618621" y="372049"/>
                      </a:cubicBezTo>
                      <a:cubicBezTo>
                        <a:pt x="621840" y="364105"/>
                        <a:pt x="622602" y="354580"/>
                        <a:pt x="623488" y="345664"/>
                      </a:cubicBezTo>
                      <a:cubicBezTo>
                        <a:pt x="636061" y="366581"/>
                        <a:pt x="661169" y="362838"/>
                        <a:pt x="661531" y="336425"/>
                      </a:cubicBezTo>
                      <a:cubicBezTo>
                        <a:pt x="744989" y="339664"/>
                        <a:pt x="830828" y="336816"/>
                        <a:pt x="913239" y="335139"/>
                      </a:cubicBezTo>
                      <a:cubicBezTo>
                        <a:pt x="1258158" y="327500"/>
                        <a:pt x="1621118" y="318670"/>
                        <a:pt x="1957160" y="305821"/>
                      </a:cubicBezTo>
                      <a:cubicBezTo>
                        <a:pt x="1959284" y="305688"/>
                        <a:pt x="1961227" y="305193"/>
                        <a:pt x="1962922" y="304307"/>
                      </a:cubicBezTo>
                      <a:cubicBezTo>
                        <a:pt x="1967866" y="327310"/>
                        <a:pt x="1993783" y="322833"/>
                        <a:pt x="2000317" y="303221"/>
                      </a:cubicBezTo>
                      <a:cubicBezTo>
                        <a:pt x="2002489" y="312222"/>
                        <a:pt x="2004289" y="322376"/>
                        <a:pt x="2009004" y="330081"/>
                      </a:cubicBezTo>
                      <a:cubicBezTo>
                        <a:pt x="2015929" y="341407"/>
                        <a:pt x="2034103" y="343569"/>
                        <a:pt x="2042075" y="333453"/>
                      </a:cubicBezTo>
                      <a:cubicBezTo>
                        <a:pt x="2047295" y="351408"/>
                        <a:pt x="2061392" y="357647"/>
                        <a:pt x="2074517" y="342893"/>
                      </a:cubicBezTo>
                      <a:cubicBezTo>
                        <a:pt x="2085404" y="331091"/>
                        <a:pt x="2088309" y="314356"/>
                        <a:pt x="2087633" y="298792"/>
                      </a:cubicBezTo>
                      <a:cubicBezTo>
                        <a:pt x="2231765" y="296239"/>
                        <a:pt x="2375888" y="293029"/>
                        <a:pt x="2520011" y="289981"/>
                      </a:cubicBezTo>
                      <a:cubicBezTo>
                        <a:pt x="2518544" y="433971"/>
                        <a:pt x="2516954" y="577960"/>
                        <a:pt x="2515420" y="7219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2" name="Graphic 10">
                  <a:extLst>
                    <a:ext uri="{FF2B5EF4-FFF2-40B4-BE49-F238E27FC236}">
                      <a16:creationId xmlns:a16="http://schemas.microsoft.com/office/drawing/2014/main" id="{0A4B2C01-6BD7-27E3-ECA7-3747B68DE26D}"/>
                    </a:ext>
                  </a:extLst>
                </p:cNvPr>
                <p:cNvGrpSpPr/>
                <p:nvPr/>
              </p:nvGrpSpPr>
              <p:grpSpPr>
                <a:xfrm>
                  <a:off x="11947146" y="4631401"/>
                  <a:ext cx="429138" cy="179819"/>
                  <a:chOff x="11947146" y="4631401"/>
                  <a:chExt cx="429138" cy="179819"/>
                </a:xfrm>
                <a:solidFill>
                  <a:srgbClr val="000000"/>
                </a:solidFill>
              </p:grpSpPr>
              <p:sp>
                <p:nvSpPr>
                  <p:cNvPr id="123" name="Graphic 10">
                    <a:extLst>
                      <a:ext uri="{FF2B5EF4-FFF2-40B4-BE49-F238E27FC236}">
                        <a16:creationId xmlns:a16="http://schemas.microsoft.com/office/drawing/2014/main" id="{FB34DE3D-215B-F53D-9498-0086F60E37FB}"/>
                      </a:ext>
                    </a:extLst>
                  </p:cNvPr>
                  <p:cNvSpPr/>
                  <p:nvPr/>
                </p:nvSpPr>
                <p:spPr>
                  <a:xfrm>
                    <a:off x="11947146" y="4631401"/>
                    <a:ext cx="120487" cy="178932"/>
                  </a:xfrm>
                  <a:custGeom>
                    <a:avLst/>
                    <a:gdLst>
                      <a:gd name="connsiteX0" fmla="*/ 12006 w 120487"/>
                      <a:gd name="connsiteY0" fmla="*/ 1837 h 178932"/>
                      <a:gd name="connsiteX1" fmla="*/ 2157 w 120487"/>
                      <a:gd name="connsiteY1" fmla="*/ 11686 h 178932"/>
                      <a:gd name="connsiteX2" fmla="*/ 102798 w 120487"/>
                      <a:gd name="connsiteY2" fmla="*/ 160238 h 178932"/>
                      <a:gd name="connsiteX3" fmla="*/ 65231 w 120487"/>
                      <a:gd name="connsiteY3" fmla="*/ 160962 h 178932"/>
                      <a:gd name="connsiteX4" fmla="*/ 112018 w 120487"/>
                      <a:gd name="connsiteY4" fmla="*/ 178898 h 178932"/>
                      <a:gd name="connsiteX5" fmla="*/ 120467 w 120487"/>
                      <a:gd name="connsiteY5" fmla="*/ 170449 h 178932"/>
                      <a:gd name="connsiteX6" fmla="*/ 12006 w 120487"/>
                      <a:gd name="connsiteY6" fmla="*/ 1837 h 17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487" h="178932">
                        <a:moveTo>
                          <a:pt x="12006" y="1837"/>
                        </a:moveTo>
                        <a:cubicBezTo>
                          <a:pt x="5310" y="-4002"/>
                          <a:pt x="-4349" y="5390"/>
                          <a:pt x="2157" y="11686"/>
                        </a:cubicBezTo>
                        <a:cubicBezTo>
                          <a:pt x="44295" y="52463"/>
                          <a:pt x="95645" y="98707"/>
                          <a:pt x="102798" y="160238"/>
                        </a:cubicBezTo>
                        <a:cubicBezTo>
                          <a:pt x="95530" y="160333"/>
                          <a:pt x="56564" y="142331"/>
                          <a:pt x="65231" y="160962"/>
                        </a:cubicBezTo>
                        <a:cubicBezTo>
                          <a:pt x="76128" y="173259"/>
                          <a:pt x="96359" y="177126"/>
                          <a:pt x="112018" y="178898"/>
                        </a:cubicBezTo>
                        <a:cubicBezTo>
                          <a:pt x="116304" y="179383"/>
                          <a:pt x="120829" y="174621"/>
                          <a:pt x="120467" y="170449"/>
                        </a:cubicBezTo>
                        <a:cubicBezTo>
                          <a:pt x="114304" y="98688"/>
                          <a:pt x="63584" y="46833"/>
                          <a:pt x="12006" y="183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Graphic 10">
                    <a:extLst>
                      <a:ext uri="{FF2B5EF4-FFF2-40B4-BE49-F238E27FC236}">
                        <a16:creationId xmlns:a16="http://schemas.microsoft.com/office/drawing/2014/main" id="{55E3FE94-FC94-DFB8-CFD3-A0AA2013408E}"/>
                      </a:ext>
                    </a:extLst>
                  </p:cNvPr>
                  <p:cNvSpPr/>
                  <p:nvPr/>
                </p:nvSpPr>
                <p:spPr>
                  <a:xfrm>
                    <a:off x="12275041" y="4653092"/>
                    <a:ext cx="101244" cy="158127"/>
                  </a:xfrm>
                  <a:custGeom>
                    <a:avLst/>
                    <a:gdLst>
                      <a:gd name="connsiteX0" fmla="*/ 89362 w 101244"/>
                      <a:gd name="connsiteY0" fmla="*/ 2053 h 158127"/>
                      <a:gd name="connsiteX1" fmla="*/ 14981 w 101244"/>
                      <a:gd name="connsiteY1" fmla="*/ 92102 h 158127"/>
                      <a:gd name="connsiteX2" fmla="*/ 2580 w 101244"/>
                      <a:gd name="connsiteY2" fmla="*/ 138622 h 158127"/>
                      <a:gd name="connsiteX3" fmla="*/ 39451 w 101244"/>
                      <a:gd name="connsiteY3" fmla="*/ 154882 h 158127"/>
                      <a:gd name="connsiteX4" fmla="*/ 38365 w 101244"/>
                      <a:gd name="connsiteY4" fmla="*/ 146547 h 158127"/>
                      <a:gd name="connsiteX5" fmla="*/ 38232 w 101244"/>
                      <a:gd name="connsiteY5" fmla="*/ 84682 h 158127"/>
                      <a:gd name="connsiteX6" fmla="*/ 99220 w 101244"/>
                      <a:gd name="connsiteY6" fmla="*/ 11892 h 158127"/>
                      <a:gd name="connsiteX7" fmla="*/ 89362 w 101244"/>
                      <a:gd name="connsiteY7" fmla="*/ 2053 h 158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244" h="158127">
                        <a:moveTo>
                          <a:pt x="89362" y="2053"/>
                        </a:moveTo>
                        <a:cubicBezTo>
                          <a:pt x="61720" y="29647"/>
                          <a:pt x="37155" y="59975"/>
                          <a:pt x="14981" y="92102"/>
                        </a:cubicBezTo>
                        <a:cubicBezTo>
                          <a:pt x="5370" y="106028"/>
                          <a:pt x="-4917" y="121325"/>
                          <a:pt x="2580" y="138622"/>
                        </a:cubicBezTo>
                        <a:cubicBezTo>
                          <a:pt x="8390" y="152043"/>
                          <a:pt x="25516" y="164121"/>
                          <a:pt x="39451" y="154882"/>
                        </a:cubicBezTo>
                        <a:cubicBezTo>
                          <a:pt x="42918" y="152586"/>
                          <a:pt x="42013" y="147986"/>
                          <a:pt x="38365" y="146547"/>
                        </a:cubicBezTo>
                        <a:cubicBezTo>
                          <a:pt x="-1611" y="131964"/>
                          <a:pt x="23392" y="108543"/>
                          <a:pt x="38232" y="84682"/>
                        </a:cubicBezTo>
                        <a:cubicBezTo>
                          <a:pt x="56281" y="58660"/>
                          <a:pt x="76989" y="34429"/>
                          <a:pt x="99220" y="11892"/>
                        </a:cubicBezTo>
                        <a:cubicBezTo>
                          <a:pt x="105507" y="5511"/>
                          <a:pt x="95715" y="-4291"/>
                          <a:pt x="89362" y="205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6" name="Graphic 8">
              <a:extLst>
                <a:ext uri="{FF2B5EF4-FFF2-40B4-BE49-F238E27FC236}">
                  <a16:creationId xmlns:a16="http://schemas.microsoft.com/office/drawing/2014/main" id="{34FB6230-F330-E1D0-A8E4-EB10949C66E2}"/>
                </a:ext>
              </a:extLst>
            </p:cNvPr>
            <p:cNvGrpSpPr/>
            <p:nvPr/>
          </p:nvGrpSpPr>
          <p:grpSpPr>
            <a:xfrm>
              <a:off x="11677607" y="991957"/>
              <a:ext cx="768360" cy="1071614"/>
              <a:chOff x="11661423" y="951497"/>
              <a:chExt cx="768360" cy="1071614"/>
            </a:xfrm>
          </p:grpSpPr>
          <p:sp>
            <p:nvSpPr>
              <p:cNvPr id="8" name="Graphic 8">
                <a:extLst>
                  <a:ext uri="{FF2B5EF4-FFF2-40B4-BE49-F238E27FC236}">
                    <a16:creationId xmlns:a16="http://schemas.microsoft.com/office/drawing/2014/main" id="{847C9E57-E4CC-4D0A-03C7-E2C76A923513}"/>
                  </a:ext>
                </a:extLst>
              </p:cNvPr>
              <p:cNvSpPr/>
              <p:nvPr/>
            </p:nvSpPr>
            <p:spPr>
              <a:xfrm>
                <a:off x="11854222" y="1092124"/>
                <a:ext cx="495863" cy="505695"/>
              </a:xfrm>
              <a:custGeom>
                <a:avLst/>
                <a:gdLst>
                  <a:gd name="connsiteX0" fmla="*/ 487639 w 495863"/>
                  <a:gd name="connsiteY0" fmla="*/ 82039 h 505695"/>
                  <a:gd name="connsiteX1" fmla="*/ 366938 w 495863"/>
                  <a:gd name="connsiteY1" fmla="*/ 2500 h 505695"/>
                  <a:gd name="connsiteX2" fmla="*/ 31932 w 495863"/>
                  <a:gd name="connsiteY2" fmla="*/ 187662 h 505695"/>
                  <a:gd name="connsiteX3" fmla="*/ 85946 w 495863"/>
                  <a:gd name="connsiteY3" fmla="*/ 433098 h 505695"/>
                  <a:gd name="connsiteX4" fmla="*/ 105217 w 495863"/>
                  <a:gd name="connsiteY4" fmla="*/ 433468 h 505695"/>
                  <a:gd name="connsiteX5" fmla="*/ 123646 w 495863"/>
                  <a:gd name="connsiteY5" fmla="*/ 448621 h 505695"/>
                  <a:gd name="connsiteX6" fmla="*/ 151196 w 495863"/>
                  <a:gd name="connsiteY6" fmla="*/ 473909 h 505695"/>
                  <a:gd name="connsiteX7" fmla="*/ 313350 w 495863"/>
                  <a:gd name="connsiteY7" fmla="*/ 506036 h 505695"/>
                  <a:gd name="connsiteX8" fmla="*/ 469786 w 495863"/>
                  <a:gd name="connsiteY8" fmla="*/ 349922 h 505695"/>
                  <a:gd name="connsiteX9" fmla="*/ 487639 w 495863"/>
                  <a:gd name="connsiteY9" fmla="*/ 82039 h 505695"/>
                  <a:gd name="connsiteX10" fmla="*/ 487639 w 495863"/>
                  <a:gd name="connsiteY10" fmla="*/ 82039 h 505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5863" h="505695">
                    <a:moveTo>
                      <a:pt x="487639" y="82039"/>
                    </a:moveTo>
                    <a:cubicBezTo>
                      <a:pt x="473037" y="29208"/>
                      <a:pt x="417218" y="6156"/>
                      <a:pt x="366938" y="2500"/>
                    </a:cubicBezTo>
                    <a:cubicBezTo>
                      <a:pt x="230823" y="-11678"/>
                      <a:pt x="92269" y="64356"/>
                      <a:pt x="31932" y="187662"/>
                    </a:cubicBezTo>
                    <a:cubicBezTo>
                      <a:pt x="-16373" y="281284"/>
                      <a:pt x="-17885" y="379642"/>
                      <a:pt x="85946" y="433098"/>
                    </a:cubicBezTo>
                    <a:cubicBezTo>
                      <a:pt x="91616" y="436223"/>
                      <a:pt x="99168" y="430437"/>
                      <a:pt x="105217" y="433468"/>
                    </a:cubicBezTo>
                    <a:cubicBezTo>
                      <a:pt x="110367" y="438420"/>
                      <a:pt x="117768" y="444558"/>
                      <a:pt x="123646" y="448621"/>
                    </a:cubicBezTo>
                    <a:cubicBezTo>
                      <a:pt x="133617" y="455194"/>
                      <a:pt x="140507" y="468643"/>
                      <a:pt x="151196" y="473909"/>
                    </a:cubicBezTo>
                    <a:cubicBezTo>
                      <a:pt x="201118" y="498496"/>
                      <a:pt x="257966" y="508915"/>
                      <a:pt x="313350" y="506036"/>
                    </a:cubicBezTo>
                    <a:cubicBezTo>
                      <a:pt x="412644" y="504027"/>
                      <a:pt x="448095" y="436508"/>
                      <a:pt x="469786" y="349922"/>
                    </a:cubicBezTo>
                    <a:cubicBezTo>
                      <a:pt x="492658" y="263725"/>
                      <a:pt x="505454" y="170187"/>
                      <a:pt x="487639" y="82039"/>
                    </a:cubicBezTo>
                    <a:lnTo>
                      <a:pt x="487639" y="8203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4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Graphic 8">
                <a:extLst>
                  <a:ext uri="{FF2B5EF4-FFF2-40B4-BE49-F238E27FC236}">
                    <a16:creationId xmlns:a16="http://schemas.microsoft.com/office/drawing/2014/main" id="{B5FB3A84-DBC1-E27D-FBD9-ABF2BEC89B4E}"/>
                  </a:ext>
                </a:extLst>
              </p:cNvPr>
              <p:cNvSpPr/>
              <p:nvPr/>
            </p:nvSpPr>
            <p:spPr>
              <a:xfrm>
                <a:off x="11661423" y="951497"/>
                <a:ext cx="768360" cy="1071614"/>
              </a:xfrm>
              <a:custGeom>
                <a:avLst/>
                <a:gdLst>
                  <a:gd name="connsiteX0" fmla="*/ 745613 w 768360"/>
                  <a:gd name="connsiteY0" fmla="*/ 720623 h 1071614"/>
                  <a:gd name="connsiteX1" fmla="*/ 729735 w 768360"/>
                  <a:gd name="connsiteY1" fmla="*/ 679187 h 1071614"/>
                  <a:gd name="connsiteX2" fmla="*/ 727627 w 768360"/>
                  <a:gd name="connsiteY2" fmla="*/ 658426 h 1071614"/>
                  <a:gd name="connsiteX3" fmla="*/ 736738 w 768360"/>
                  <a:gd name="connsiteY3" fmla="*/ 584115 h 1071614"/>
                  <a:gd name="connsiteX4" fmla="*/ 764232 w 768360"/>
                  <a:gd name="connsiteY4" fmla="*/ 435787 h 1071614"/>
                  <a:gd name="connsiteX5" fmla="*/ 727542 w 768360"/>
                  <a:gd name="connsiteY5" fmla="*/ 170546 h 1071614"/>
                  <a:gd name="connsiteX6" fmla="*/ 555011 w 768360"/>
                  <a:gd name="connsiteY6" fmla="*/ 19661 h 1071614"/>
                  <a:gd name="connsiteX7" fmla="*/ 484931 w 768360"/>
                  <a:gd name="connsiteY7" fmla="*/ 8257 h 1071614"/>
                  <a:gd name="connsiteX8" fmla="*/ 476151 w 768360"/>
                  <a:gd name="connsiteY8" fmla="*/ 6894 h 1071614"/>
                  <a:gd name="connsiteX9" fmla="*/ 376535 w 768360"/>
                  <a:gd name="connsiteY9" fmla="*/ 1581 h 1071614"/>
                  <a:gd name="connsiteX10" fmla="*/ 220591 w 768360"/>
                  <a:gd name="connsiteY10" fmla="*/ 52507 h 1071614"/>
                  <a:gd name="connsiteX11" fmla="*/ 126061 w 768360"/>
                  <a:gd name="connsiteY11" fmla="*/ 182774 h 1071614"/>
                  <a:gd name="connsiteX12" fmla="*/ 83975 w 768360"/>
                  <a:gd name="connsiteY12" fmla="*/ 353009 h 1071614"/>
                  <a:gd name="connsiteX13" fmla="*/ 57322 w 768360"/>
                  <a:gd name="connsiteY13" fmla="*/ 398546 h 1071614"/>
                  <a:gd name="connsiteX14" fmla="*/ 1542 w 768360"/>
                  <a:gd name="connsiteY14" fmla="*/ 492122 h 1071614"/>
                  <a:gd name="connsiteX15" fmla="*/ 45461 w 768360"/>
                  <a:gd name="connsiteY15" fmla="*/ 611857 h 1071614"/>
                  <a:gd name="connsiteX16" fmla="*/ 75204 w 768360"/>
                  <a:gd name="connsiteY16" fmla="*/ 727935 h 1071614"/>
                  <a:gd name="connsiteX17" fmla="*/ 33827 w 768360"/>
                  <a:gd name="connsiteY17" fmla="*/ 777583 h 1071614"/>
                  <a:gd name="connsiteX18" fmla="*/ 4197 w 768360"/>
                  <a:gd name="connsiteY18" fmla="*/ 837223 h 1071614"/>
                  <a:gd name="connsiteX19" fmla="*/ 30868 w 768360"/>
                  <a:gd name="connsiteY19" fmla="*/ 952204 h 1071614"/>
                  <a:gd name="connsiteX20" fmla="*/ 83474 w 768360"/>
                  <a:gd name="connsiteY20" fmla="*/ 988260 h 1071614"/>
                  <a:gd name="connsiteX21" fmla="*/ 140597 w 768360"/>
                  <a:gd name="connsiteY21" fmla="*/ 1020112 h 1071614"/>
                  <a:gd name="connsiteX22" fmla="*/ 162003 w 768360"/>
                  <a:gd name="connsiteY22" fmla="*/ 1042104 h 1071614"/>
                  <a:gd name="connsiteX23" fmla="*/ 183599 w 768360"/>
                  <a:gd name="connsiteY23" fmla="*/ 1069248 h 1071614"/>
                  <a:gd name="connsiteX24" fmla="*/ 201916 w 768360"/>
                  <a:gd name="connsiteY24" fmla="*/ 1055089 h 1071614"/>
                  <a:gd name="connsiteX25" fmla="*/ 200101 w 768360"/>
                  <a:gd name="connsiteY25" fmla="*/ 1052721 h 1071614"/>
                  <a:gd name="connsiteX26" fmla="*/ 181681 w 768360"/>
                  <a:gd name="connsiteY26" fmla="*/ 1029365 h 1071614"/>
                  <a:gd name="connsiteX27" fmla="*/ 164914 w 768360"/>
                  <a:gd name="connsiteY27" fmla="*/ 927578 h 1071614"/>
                  <a:gd name="connsiteX28" fmla="*/ 175056 w 768360"/>
                  <a:gd name="connsiteY28" fmla="*/ 901684 h 1071614"/>
                  <a:gd name="connsiteX29" fmla="*/ 178004 w 768360"/>
                  <a:gd name="connsiteY29" fmla="*/ 908712 h 1071614"/>
                  <a:gd name="connsiteX30" fmla="*/ 195101 w 768360"/>
                  <a:gd name="connsiteY30" fmla="*/ 937419 h 1071614"/>
                  <a:gd name="connsiteX31" fmla="*/ 198135 w 768360"/>
                  <a:gd name="connsiteY31" fmla="*/ 955888 h 1071614"/>
                  <a:gd name="connsiteX32" fmla="*/ 280757 w 768360"/>
                  <a:gd name="connsiteY32" fmla="*/ 1026325 h 1071614"/>
                  <a:gd name="connsiteX33" fmla="*/ 290568 w 768360"/>
                  <a:gd name="connsiteY33" fmla="*/ 1030464 h 1071614"/>
                  <a:gd name="connsiteX34" fmla="*/ 303251 w 768360"/>
                  <a:gd name="connsiteY34" fmla="*/ 1013927 h 1071614"/>
                  <a:gd name="connsiteX35" fmla="*/ 299074 w 768360"/>
                  <a:gd name="connsiteY35" fmla="*/ 1007809 h 1071614"/>
                  <a:gd name="connsiteX36" fmla="*/ 279926 w 768360"/>
                  <a:gd name="connsiteY36" fmla="*/ 924358 h 1071614"/>
                  <a:gd name="connsiteX37" fmla="*/ 320821 w 768360"/>
                  <a:gd name="connsiteY37" fmla="*/ 842982 h 1071614"/>
                  <a:gd name="connsiteX38" fmla="*/ 365723 w 768360"/>
                  <a:gd name="connsiteY38" fmla="*/ 764447 h 1071614"/>
                  <a:gd name="connsiteX39" fmla="*/ 352907 w 768360"/>
                  <a:gd name="connsiteY39" fmla="*/ 669166 h 1071614"/>
                  <a:gd name="connsiteX40" fmla="*/ 309924 w 768360"/>
                  <a:gd name="connsiteY40" fmla="*/ 589552 h 1071614"/>
                  <a:gd name="connsiteX41" fmla="*/ 324667 w 768360"/>
                  <a:gd name="connsiteY41" fmla="*/ 603370 h 1071614"/>
                  <a:gd name="connsiteX42" fmla="*/ 342974 w 768360"/>
                  <a:gd name="connsiteY42" fmla="*/ 617615 h 1071614"/>
                  <a:gd name="connsiteX43" fmla="*/ 349770 w 768360"/>
                  <a:gd name="connsiteY43" fmla="*/ 615607 h 1071614"/>
                  <a:gd name="connsiteX44" fmla="*/ 349023 w 768360"/>
                  <a:gd name="connsiteY44" fmla="*/ 609773 h 1071614"/>
                  <a:gd name="connsiteX45" fmla="*/ 331406 w 768360"/>
                  <a:gd name="connsiteY45" fmla="*/ 595017 h 1071614"/>
                  <a:gd name="connsiteX46" fmla="*/ 315245 w 768360"/>
                  <a:gd name="connsiteY46" fmla="*/ 580270 h 1071614"/>
                  <a:gd name="connsiteX47" fmla="*/ 296711 w 768360"/>
                  <a:gd name="connsiteY47" fmla="*/ 560769 h 1071614"/>
                  <a:gd name="connsiteX48" fmla="*/ 284878 w 768360"/>
                  <a:gd name="connsiteY48" fmla="*/ 523613 h 1071614"/>
                  <a:gd name="connsiteX49" fmla="*/ 276873 w 768360"/>
                  <a:gd name="connsiteY49" fmla="*/ 470660 h 1071614"/>
                  <a:gd name="connsiteX50" fmla="*/ 299130 w 768360"/>
                  <a:gd name="connsiteY50" fmla="*/ 427594 h 1071614"/>
                  <a:gd name="connsiteX51" fmla="*/ 315150 w 768360"/>
                  <a:gd name="connsiteY51" fmla="*/ 412223 h 1071614"/>
                  <a:gd name="connsiteX52" fmla="*/ 347728 w 768360"/>
                  <a:gd name="connsiteY52" fmla="*/ 385145 h 1071614"/>
                  <a:gd name="connsiteX53" fmla="*/ 401496 w 768360"/>
                  <a:gd name="connsiteY53" fmla="*/ 332816 h 1071614"/>
                  <a:gd name="connsiteX54" fmla="*/ 415191 w 768360"/>
                  <a:gd name="connsiteY54" fmla="*/ 318079 h 1071614"/>
                  <a:gd name="connsiteX55" fmla="*/ 460178 w 768360"/>
                  <a:gd name="connsiteY55" fmla="*/ 267408 h 1071614"/>
                  <a:gd name="connsiteX56" fmla="*/ 500516 w 768360"/>
                  <a:gd name="connsiteY56" fmla="*/ 247443 h 1071614"/>
                  <a:gd name="connsiteX57" fmla="*/ 483844 w 768360"/>
                  <a:gd name="connsiteY57" fmla="*/ 264178 h 1071614"/>
                  <a:gd name="connsiteX58" fmla="*/ 444262 w 768360"/>
                  <a:gd name="connsiteY58" fmla="*/ 299269 h 1071614"/>
                  <a:gd name="connsiteX59" fmla="*/ 443761 w 768360"/>
                  <a:gd name="connsiteY59" fmla="*/ 301495 h 1071614"/>
                  <a:gd name="connsiteX60" fmla="*/ 445491 w 768360"/>
                  <a:gd name="connsiteY60" fmla="*/ 302196 h 1071614"/>
                  <a:gd name="connsiteX61" fmla="*/ 496735 w 768360"/>
                  <a:gd name="connsiteY61" fmla="*/ 282770 h 1071614"/>
                  <a:gd name="connsiteX62" fmla="*/ 540541 w 768360"/>
                  <a:gd name="connsiteY62" fmla="*/ 246079 h 1071614"/>
                  <a:gd name="connsiteX63" fmla="*/ 562005 w 768360"/>
                  <a:gd name="connsiteY63" fmla="*/ 233956 h 1071614"/>
                  <a:gd name="connsiteX64" fmla="*/ 563073 w 768360"/>
                  <a:gd name="connsiteY64" fmla="*/ 233255 h 1071614"/>
                  <a:gd name="connsiteX65" fmla="*/ 526421 w 768360"/>
                  <a:gd name="connsiteY65" fmla="*/ 285024 h 1071614"/>
                  <a:gd name="connsiteX66" fmla="*/ 526592 w 768360"/>
                  <a:gd name="connsiteY66" fmla="*/ 286331 h 1071614"/>
                  <a:gd name="connsiteX67" fmla="*/ 568668 w 768360"/>
                  <a:gd name="connsiteY67" fmla="*/ 266196 h 1071614"/>
                  <a:gd name="connsiteX68" fmla="*/ 593903 w 768360"/>
                  <a:gd name="connsiteY68" fmla="*/ 245786 h 1071614"/>
                  <a:gd name="connsiteX69" fmla="*/ 616018 w 768360"/>
                  <a:gd name="connsiteY69" fmla="*/ 223197 h 1071614"/>
                  <a:gd name="connsiteX70" fmla="*/ 584518 w 768360"/>
                  <a:gd name="connsiteY70" fmla="*/ 280299 h 1071614"/>
                  <a:gd name="connsiteX71" fmla="*/ 586162 w 768360"/>
                  <a:gd name="connsiteY71" fmla="*/ 281947 h 1071614"/>
                  <a:gd name="connsiteX72" fmla="*/ 640365 w 768360"/>
                  <a:gd name="connsiteY72" fmla="*/ 222960 h 1071614"/>
                  <a:gd name="connsiteX73" fmla="*/ 646385 w 768360"/>
                  <a:gd name="connsiteY73" fmla="*/ 212400 h 1071614"/>
                  <a:gd name="connsiteX74" fmla="*/ 641603 w 768360"/>
                  <a:gd name="connsiteY74" fmla="*/ 228993 h 1071614"/>
                  <a:gd name="connsiteX75" fmla="*/ 632331 w 768360"/>
                  <a:gd name="connsiteY75" fmla="*/ 258884 h 1071614"/>
                  <a:gd name="connsiteX76" fmla="*/ 626377 w 768360"/>
                  <a:gd name="connsiteY76" fmla="*/ 274654 h 1071614"/>
                  <a:gd name="connsiteX77" fmla="*/ 622341 w 768360"/>
                  <a:gd name="connsiteY77" fmla="*/ 286067 h 1071614"/>
                  <a:gd name="connsiteX78" fmla="*/ 622748 w 768360"/>
                  <a:gd name="connsiteY78" fmla="*/ 286464 h 1071614"/>
                  <a:gd name="connsiteX79" fmla="*/ 622842 w 768360"/>
                  <a:gd name="connsiteY79" fmla="*/ 286454 h 1071614"/>
                  <a:gd name="connsiteX80" fmla="*/ 646858 w 768360"/>
                  <a:gd name="connsiteY80" fmla="*/ 267361 h 1071614"/>
                  <a:gd name="connsiteX81" fmla="*/ 656942 w 768360"/>
                  <a:gd name="connsiteY81" fmla="*/ 255702 h 1071614"/>
                  <a:gd name="connsiteX82" fmla="*/ 657396 w 768360"/>
                  <a:gd name="connsiteY82" fmla="*/ 327408 h 1071614"/>
                  <a:gd name="connsiteX83" fmla="*/ 649958 w 768360"/>
                  <a:gd name="connsiteY83" fmla="*/ 459200 h 1071614"/>
                  <a:gd name="connsiteX84" fmla="*/ 622814 w 768360"/>
                  <a:gd name="connsiteY84" fmla="*/ 572314 h 1071614"/>
                  <a:gd name="connsiteX85" fmla="*/ 549615 w 768360"/>
                  <a:gd name="connsiteY85" fmla="*/ 625163 h 1071614"/>
                  <a:gd name="connsiteX86" fmla="*/ 541789 w 768360"/>
                  <a:gd name="connsiteY86" fmla="*/ 627266 h 1071614"/>
                  <a:gd name="connsiteX87" fmla="*/ 419132 w 768360"/>
                  <a:gd name="connsiteY87" fmla="*/ 605634 h 1071614"/>
                  <a:gd name="connsiteX88" fmla="*/ 409066 w 768360"/>
                  <a:gd name="connsiteY88" fmla="*/ 622881 h 1071614"/>
                  <a:gd name="connsiteX89" fmla="*/ 547961 w 768360"/>
                  <a:gd name="connsiteY89" fmla="*/ 645631 h 1071614"/>
                  <a:gd name="connsiteX90" fmla="*/ 600197 w 768360"/>
                  <a:gd name="connsiteY90" fmla="*/ 798723 h 1071614"/>
                  <a:gd name="connsiteX91" fmla="*/ 640771 w 768360"/>
                  <a:gd name="connsiteY91" fmla="*/ 878688 h 1071614"/>
                  <a:gd name="connsiteX92" fmla="*/ 657925 w 768360"/>
                  <a:gd name="connsiteY92" fmla="*/ 952961 h 1071614"/>
                  <a:gd name="connsiteX93" fmla="*/ 653776 w 768360"/>
                  <a:gd name="connsiteY93" fmla="*/ 1043146 h 1071614"/>
                  <a:gd name="connsiteX94" fmla="*/ 653076 w 768360"/>
                  <a:gd name="connsiteY94" fmla="*/ 1048014 h 1071614"/>
                  <a:gd name="connsiteX95" fmla="*/ 664106 w 768360"/>
                  <a:gd name="connsiteY95" fmla="*/ 1056510 h 1071614"/>
                  <a:gd name="connsiteX96" fmla="*/ 710710 w 768360"/>
                  <a:gd name="connsiteY96" fmla="*/ 982577 h 1071614"/>
                  <a:gd name="connsiteX97" fmla="*/ 724584 w 768360"/>
                  <a:gd name="connsiteY97" fmla="*/ 901087 h 1071614"/>
                  <a:gd name="connsiteX98" fmla="*/ 733714 w 768360"/>
                  <a:gd name="connsiteY98" fmla="*/ 932882 h 1071614"/>
                  <a:gd name="connsiteX99" fmla="*/ 734659 w 768360"/>
                  <a:gd name="connsiteY99" fmla="*/ 937533 h 1071614"/>
                  <a:gd name="connsiteX100" fmla="*/ 752295 w 768360"/>
                  <a:gd name="connsiteY100" fmla="*/ 937533 h 1071614"/>
                  <a:gd name="connsiteX101" fmla="*/ 753429 w 768360"/>
                  <a:gd name="connsiteY101" fmla="*/ 932958 h 1071614"/>
                  <a:gd name="connsiteX102" fmla="*/ 745651 w 768360"/>
                  <a:gd name="connsiteY102" fmla="*/ 720633 h 107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768360" h="1071614">
                    <a:moveTo>
                      <a:pt x="745613" y="720623"/>
                    </a:moveTo>
                    <a:cubicBezTo>
                      <a:pt x="740972" y="706568"/>
                      <a:pt x="735169" y="692948"/>
                      <a:pt x="729735" y="679187"/>
                    </a:cubicBezTo>
                    <a:cubicBezTo>
                      <a:pt x="728553" y="672330"/>
                      <a:pt x="727854" y="665388"/>
                      <a:pt x="727627" y="658426"/>
                    </a:cubicBezTo>
                    <a:cubicBezTo>
                      <a:pt x="726871" y="633507"/>
                      <a:pt x="731521" y="608381"/>
                      <a:pt x="736738" y="584115"/>
                    </a:cubicBezTo>
                    <a:cubicBezTo>
                      <a:pt x="747342" y="534808"/>
                      <a:pt x="758589" y="486003"/>
                      <a:pt x="764232" y="435787"/>
                    </a:cubicBezTo>
                    <a:cubicBezTo>
                      <a:pt x="774307" y="345962"/>
                      <a:pt x="768314" y="252548"/>
                      <a:pt x="727542" y="170546"/>
                    </a:cubicBezTo>
                    <a:cubicBezTo>
                      <a:pt x="692214" y="99512"/>
                      <a:pt x="632341" y="41426"/>
                      <a:pt x="555011" y="19661"/>
                    </a:cubicBezTo>
                    <a:cubicBezTo>
                      <a:pt x="532120" y="13362"/>
                      <a:pt x="508634" y="9536"/>
                      <a:pt x="484931" y="8257"/>
                    </a:cubicBezTo>
                    <a:cubicBezTo>
                      <a:pt x="482001" y="7793"/>
                      <a:pt x="479071" y="7339"/>
                      <a:pt x="476151" y="6894"/>
                    </a:cubicBezTo>
                    <a:cubicBezTo>
                      <a:pt x="443194" y="1912"/>
                      <a:pt x="409841" y="-560"/>
                      <a:pt x="376535" y="1581"/>
                    </a:cubicBezTo>
                    <a:cubicBezTo>
                      <a:pt x="321303" y="5142"/>
                      <a:pt x="266590" y="21044"/>
                      <a:pt x="220591" y="52507"/>
                    </a:cubicBezTo>
                    <a:cubicBezTo>
                      <a:pt x="174281" y="84188"/>
                      <a:pt x="141372" y="128598"/>
                      <a:pt x="126061" y="182774"/>
                    </a:cubicBezTo>
                    <a:cubicBezTo>
                      <a:pt x="110135" y="239137"/>
                      <a:pt x="111487" y="300169"/>
                      <a:pt x="83975" y="353009"/>
                    </a:cubicBezTo>
                    <a:cubicBezTo>
                      <a:pt x="75847" y="368618"/>
                      <a:pt x="66367" y="383458"/>
                      <a:pt x="57322" y="398546"/>
                    </a:cubicBezTo>
                    <a:cubicBezTo>
                      <a:pt x="33307" y="425387"/>
                      <a:pt x="7250" y="455222"/>
                      <a:pt x="1542" y="492122"/>
                    </a:cubicBezTo>
                    <a:cubicBezTo>
                      <a:pt x="-5500" y="537725"/>
                      <a:pt x="20680" y="576273"/>
                      <a:pt x="45461" y="611857"/>
                    </a:cubicBezTo>
                    <a:cubicBezTo>
                      <a:pt x="67860" y="643992"/>
                      <a:pt x="98255" y="688374"/>
                      <a:pt x="75204" y="727935"/>
                    </a:cubicBezTo>
                    <a:cubicBezTo>
                      <a:pt x="64335" y="746603"/>
                      <a:pt x="46907" y="760564"/>
                      <a:pt x="33827" y="777583"/>
                    </a:cubicBezTo>
                    <a:cubicBezTo>
                      <a:pt x="20009" y="795238"/>
                      <a:pt x="9934" y="815534"/>
                      <a:pt x="4197" y="837223"/>
                    </a:cubicBezTo>
                    <a:cubicBezTo>
                      <a:pt x="-6085" y="877940"/>
                      <a:pt x="3375" y="920380"/>
                      <a:pt x="30868" y="952204"/>
                    </a:cubicBezTo>
                    <a:cubicBezTo>
                      <a:pt x="45187" y="968768"/>
                      <a:pt x="63570" y="979727"/>
                      <a:pt x="83474" y="988260"/>
                    </a:cubicBezTo>
                    <a:cubicBezTo>
                      <a:pt x="103850" y="996983"/>
                      <a:pt x="123745" y="1005261"/>
                      <a:pt x="140597" y="1020112"/>
                    </a:cubicBezTo>
                    <a:cubicBezTo>
                      <a:pt x="148243" y="1026931"/>
                      <a:pt x="155397" y="1034281"/>
                      <a:pt x="162003" y="1042104"/>
                    </a:cubicBezTo>
                    <a:cubicBezTo>
                      <a:pt x="168241" y="1051878"/>
                      <a:pt x="175481" y="1060970"/>
                      <a:pt x="183599" y="1069248"/>
                    </a:cubicBezTo>
                    <a:cubicBezTo>
                      <a:pt x="192569" y="1078417"/>
                      <a:pt x="210148" y="1065867"/>
                      <a:pt x="201916" y="1055089"/>
                    </a:cubicBezTo>
                    <a:cubicBezTo>
                      <a:pt x="201311" y="1054294"/>
                      <a:pt x="200706" y="1053507"/>
                      <a:pt x="200101" y="1052721"/>
                    </a:cubicBezTo>
                    <a:cubicBezTo>
                      <a:pt x="194071" y="1044851"/>
                      <a:pt x="188022" y="1036980"/>
                      <a:pt x="181681" y="1029365"/>
                    </a:cubicBezTo>
                    <a:cubicBezTo>
                      <a:pt x="162788" y="999361"/>
                      <a:pt x="155510" y="962622"/>
                      <a:pt x="164914" y="927578"/>
                    </a:cubicBezTo>
                    <a:cubicBezTo>
                      <a:pt x="167324" y="918600"/>
                      <a:pt x="170727" y="909915"/>
                      <a:pt x="175056" y="901684"/>
                    </a:cubicBezTo>
                    <a:cubicBezTo>
                      <a:pt x="175963" y="904052"/>
                      <a:pt x="176955" y="906401"/>
                      <a:pt x="178004" y="908712"/>
                    </a:cubicBezTo>
                    <a:cubicBezTo>
                      <a:pt x="182522" y="918941"/>
                      <a:pt x="188268" y="928582"/>
                      <a:pt x="195101" y="937419"/>
                    </a:cubicBezTo>
                    <a:cubicBezTo>
                      <a:pt x="195347" y="943679"/>
                      <a:pt x="196368" y="949883"/>
                      <a:pt x="198135" y="955888"/>
                    </a:cubicBezTo>
                    <a:cubicBezTo>
                      <a:pt x="209363" y="993403"/>
                      <a:pt x="246903" y="1011919"/>
                      <a:pt x="280757" y="1026325"/>
                    </a:cubicBezTo>
                    <a:cubicBezTo>
                      <a:pt x="284075" y="1027745"/>
                      <a:pt x="287345" y="1029110"/>
                      <a:pt x="290568" y="1030464"/>
                    </a:cubicBezTo>
                    <a:cubicBezTo>
                      <a:pt x="299414" y="1034167"/>
                      <a:pt x="308771" y="1021542"/>
                      <a:pt x="303251" y="1013927"/>
                    </a:cubicBezTo>
                    <a:cubicBezTo>
                      <a:pt x="301805" y="1011929"/>
                      <a:pt x="300406" y="1009883"/>
                      <a:pt x="299074" y="1007809"/>
                    </a:cubicBezTo>
                    <a:cubicBezTo>
                      <a:pt x="283196" y="983174"/>
                      <a:pt x="275644" y="953710"/>
                      <a:pt x="279926" y="924358"/>
                    </a:cubicBezTo>
                    <a:cubicBezTo>
                      <a:pt x="284434" y="893321"/>
                      <a:pt x="302693" y="867625"/>
                      <a:pt x="320821" y="842982"/>
                    </a:cubicBezTo>
                    <a:cubicBezTo>
                      <a:pt x="338627" y="818745"/>
                      <a:pt x="357756" y="794016"/>
                      <a:pt x="365723" y="764447"/>
                    </a:cubicBezTo>
                    <a:cubicBezTo>
                      <a:pt x="374541" y="731790"/>
                      <a:pt x="366517" y="699219"/>
                      <a:pt x="352907" y="669166"/>
                    </a:cubicBezTo>
                    <a:cubicBezTo>
                      <a:pt x="340451" y="641662"/>
                      <a:pt x="323845" y="616299"/>
                      <a:pt x="309924" y="589552"/>
                    </a:cubicBezTo>
                    <a:cubicBezTo>
                      <a:pt x="314687" y="594315"/>
                      <a:pt x="319602" y="598919"/>
                      <a:pt x="324667" y="603370"/>
                    </a:cubicBezTo>
                    <a:cubicBezTo>
                      <a:pt x="330367" y="608371"/>
                      <a:pt x="336217" y="614091"/>
                      <a:pt x="342974" y="617615"/>
                    </a:cubicBezTo>
                    <a:cubicBezTo>
                      <a:pt x="345403" y="618941"/>
                      <a:pt x="348447" y="618041"/>
                      <a:pt x="349770" y="615607"/>
                    </a:cubicBezTo>
                    <a:cubicBezTo>
                      <a:pt x="350800" y="613703"/>
                      <a:pt x="350497" y="611354"/>
                      <a:pt x="349023" y="609773"/>
                    </a:cubicBezTo>
                    <a:cubicBezTo>
                      <a:pt x="343825" y="604232"/>
                      <a:pt x="337171" y="599960"/>
                      <a:pt x="331406" y="595017"/>
                    </a:cubicBezTo>
                    <a:cubicBezTo>
                      <a:pt x="325868" y="590271"/>
                      <a:pt x="320490" y="585337"/>
                      <a:pt x="315245" y="580270"/>
                    </a:cubicBezTo>
                    <a:cubicBezTo>
                      <a:pt x="308780" y="574029"/>
                      <a:pt x="302637" y="567503"/>
                      <a:pt x="296711" y="560769"/>
                    </a:cubicBezTo>
                    <a:cubicBezTo>
                      <a:pt x="291985" y="548646"/>
                      <a:pt x="288035" y="536239"/>
                      <a:pt x="284878" y="523613"/>
                    </a:cubicBezTo>
                    <a:cubicBezTo>
                      <a:pt x="280559" y="506536"/>
                      <a:pt x="276561" y="488371"/>
                      <a:pt x="276873" y="470660"/>
                    </a:cubicBezTo>
                    <a:cubicBezTo>
                      <a:pt x="277185" y="452504"/>
                      <a:pt x="286598" y="439784"/>
                      <a:pt x="299130" y="427594"/>
                    </a:cubicBezTo>
                    <a:cubicBezTo>
                      <a:pt x="304442" y="422433"/>
                      <a:pt x="309801" y="417337"/>
                      <a:pt x="315150" y="412223"/>
                    </a:cubicBezTo>
                    <a:cubicBezTo>
                      <a:pt x="326539" y="403841"/>
                      <a:pt x="337285" y="394483"/>
                      <a:pt x="347728" y="385145"/>
                    </a:cubicBezTo>
                    <a:cubicBezTo>
                      <a:pt x="366328" y="368504"/>
                      <a:pt x="384314" y="350916"/>
                      <a:pt x="401496" y="332816"/>
                    </a:cubicBezTo>
                    <a:cubicBezTo>
                      <a:pt x="406108" y="327957"/>
                      <a:pt x="410673" y="323051"/>
                      <a:pt x="415191" y="318079"/>
                    </a:cubicBezTo>
                    <a:cubicBezTo>
                      <a:pt x="430965" y="301864"/>
                      <a:pt x="445964" y="284968"/>
                      <a:pt x="460178" y="267408"/>
                    </a:cubicBezTo>
                    <a:cubicBezTo>
                      <a:pt x="474289" y="262199"/>
                      <a:pt x="487813" y="255512"/>
                      <a:pt x="500516" y="247443"/>
                    </a:cubicBezTo>
                    <a:cubicBezTo>
                      <a:pt x="494987" y="253059"/>
                      <a:pt x="489401" y="258600"/>
                      <a:pt x="483844" y="264178"/>
                    </a:cubicBezTo>
                    <a:cubicBezTo>
                      <a:pt x="471463" y="276624"/>
                      <a:pt x="458609" y="289126"/>
                      <a:pt x="444262" y="299269"/>
                    </a:cubicBezTo>
                    <a:cubicBezTo>
                      <a:pt x="443516" y="299743"/>
                      <a:pt x="443289" y="300738"/>
                      <a:pt x="443761" y="301495"/>
                    </a:cubicBezTo>
                    <a:cubicBezTo>
                      <a:pt x="444130" y="302082"/>
                      <a:pt x="444830" y="302357"/>
                      <a:pt x="445491" y="302196"/>
                    </a:cubicBezTo>
                    <a:cubicBezTo>
                      <a:pt x="463581" y="298796"/>
                      <a:pt x="480933" y="292223"/>
                      <a:pt x="496735" y="282770"/>
                    </a:cubicBezTo>
                    <a:cubicBezTo>
                      <a:pt x="512935" y="272911"/>
                      <a:pt x="527215" y="259518"/>
                      <a:pt x="540541" y="246079"/>
                    </a:cubicBezTo>
                    <a:cubicBezTo>
                      <a:pt x="547989" y="242584"/>
                      <a:pt x="555162" y="238530"/>
                      <a:pt x="562005" y="233956"/>
                    </a:cubicBezTo>
                    <a:cubicBezTo>
                      <a:pt x="562355" y="233729"/>
                      <a:pt x="562714" y="233492"/>
                      <a:pt x="563073" y="233255"/>
                    </a:cubicBezTo>
                    <a:cubicBezTo>
                      <a:pt x="556523" y="254054"/>
                      <a:pt x="546912" y="277609"/>
                      <a:pt x="526421" y="285024"/>
                    </a:cubicBezTo>
                    <a:cubicBezTo>
                      <a:pt x="525750" y="285271"/>
                      <a:pt x="525798" y="286379"/>
                      <a:pt x="526592" y="286331"/>
                    </a:cubicBezTo>
                    <a:cubicBezTo>
                      <a:pt x="543849" y="285318"/>
                      <a:pt x="557724" y="277533"/>
                      <a:pt x="568668" y="266196"/>
                    </a:cubicBezTo>
                    <a:cubicBezTo>
                      <a:pt x="577467" y="259888"/>
                      <a:pt x="585888" y="253078"/>
                      <a:pt x="593903" y="245786"/>
                    </a:cubicBezTo>
                    <a:cubicBezTo>
                      <a:pt x="601662" y="238644"/>
                      <a:pt x="609044" y="231105"/>
                      <a:pt x="616018" y="223197"/>
                    </a:cubicBezTo>
                    <a:cubicBezTo>
                      <a:pt x="606246" y="242584"/>
                      <a:pt x="595311" y="261555"/>
                      <a:pt x="584518" y="280299"/>
                    </a:cubicBezTo>
                    <a:cubicBezTo>
                      <a:pt x="583951" y="281293"/>
                      <a:pt x="585142" y="282638"/>
                      <a:pt x="586162" y="281947"/>
                    </a:cubicBezTo>
                    <a:cubicBezTo>
                      <a:pt x="608940" y="266490"/>
                      <a:pt x="626226" y="246543"/>
                      <a:pt x="640365" y="222960"/>
                    </a:cubicBezTo>
                    <a:cubicBezTo>
                      <a:pt x="642453" y="219484"/>
                      <a:pt x="644448" y="215961"/>
                      <a:pt x="646385" y="212400"/>
                    </a:cubicBezTo>
                    <a:cubicBezTo>
                      <a:pt x="644920" y="217959"/>
                      <a:pt x="643323" y="223500"/>
                      <a:pt x="641603" y="228993"/>
                    </a:cubicBezTo>
                    <a:cubicBezTo>
                      <a:pt x="638503" y="238947"/>
                      <a:pt x="635441" y="248930"/>
                      <a:pt x="632331" y="258884"/>
                    </a:cubicBezTo>
                    <a:cubicBezTo>
                      <a:pt x="630630" y="264245"/>
                      <a:pt x="628645" y="269511"/>
                      <a:pt x="626377" y="274654"/>
                    </a:cubicBezTo>
                    <a:cubicBezTo>
                      <a:pt x="624770" y="278348"/>
                      <a:pt x="622672" y="282022"/>
                      <a:pt x="622341" y="286067"/>
                    </a:cubicBezTo>
                    <a:cubicBezTo>
                      <a:pt x="622341" y="286285"/>
                      <a:pt x="622521" y="286464"/>
                      <a:pt x="622748" y="286464"/>
                    </a:cubicBezTo>
                    <a:cubicBezTo>
                      <a:pt x="622785" y="286464"/>
                      <a:pt x="622814" y="286464"/>
                      <a:pt x="622842" y="286454"/>
                    </a:cubicBezTo>
                    <a:cubicBezTo>
                      <a:pt x="631925" y="284182"/>
                      <a:pt x="640384" y="273801"/>
                      <a:pt x="646858" y="267361"/>
                    </a:cubicBezTo>
                    <a:cubicBezTo>
                      <a:pt x="650496" y="263724"/>
                      <a:pt x="653870" y="259831"/>
                      <a:pt x="656942" y="255702"/>
                    </a:cubicBezTo>
                    <a:cubicBezTo>
                      <a:pt x="657519" y="279579"/>
                      <a:pt x="657915" y="303456"/>
                      <a:pt x="657396" y="327408"/>
                    </a:cubicBezTo>
                    <a:cubicBezTo>
                      <a:pt x="656422" y="371392"/>
                      <a:pt x="653587" y="415358"/>
                      <a:pt x="649958" y="459200"/>
                    </a:cubicBezTo>
                    <a:cubicBezTo>
                      <a:pt x="646754" y="497956"/>
                      <a:pt x="644381" y="538635"/>
                      <a:pt x="622814" y="572314"/>
                    </a:cubicBezTo>
                    <a:cubicBezTo>
                      <a:pt x="606114" y="598389"/>
                      <a:pt x="579036" y="616422"/>
                      <a:pt x="549615" y="625163"/>
                    </a:cubicBezTo>
                    <a:cubicBezTo>
                      <a:pt x="547025" y="625940"/>
                      <a:pt x="544416" y="626641"/>
                      <a:pt x="541789" y="627266"/>
                    </a:cubicBezTo>
                    <a:cubicBezTo>
                      <a:pt x="499202" y="637391"/>
                      <a:pt x="456785" y="625911"/>
                      <a:pt x="419132" y="605634"/>
                    </a:cubicBezTo>
                    <a:cubicBezTo>
                      <a:pt x="407819" y="599534"/>
                      <a:pt x="398150" y="616071"/>
                      <a:pt x="409066" y="622881"/>
                    </a:cubicBezTo>
                    <a:cubicBezTo>
                      <a:pt x="449924" y="648368"/>
                      <a:pt x="501707" y="657053"/>
                      <a:pt x="547961" y="645631"/>
                    </a:cubicBezTo>
                    <a:cubicBezTo>
                      <a:pt x="546505" y="700365"/>
                      <a:pt x="573422" y="752295"/>
                      <a:pt x="600197" y="798723"/>
                    </a:cubicBezTo>
                    <a:cubicBezTo>
                      <a:pt x="615187" y="824702"/>
                      <a:pt x="630186" y="850521"/>
                      <a:pt x="640771" y="878688"/>
                    </a:cubicBezTo>
                    <a:cubicBezTo>
                      <a:pt x="649929" y="902518"/>
                      <a:pt x="655704" y="927522"/>
                      <a:pt x="657925" y="952961"/>
                    </a:cubicBezTo>
                    <a:cubicBezTo>
                      <a:pt x="660363" y="983051"/>
                      <a:pt x="657972" y="1013311"/>
                      <a:pt x="653776" y="1043146"/>
                    </a:cubicBezTo>
                    <a:cubicBezTo>
                      <a:pt x="653549" y="1044765"/>
                      <a:pt x="653322" y="1046404"/>
                      <a:pt x="653076" y="1048014"/>
                    </a:cubicBezTo>
                    <a:cubicBezTo>
                      <a:pt x="652141" y="1054426"/>
                      <a:pt x="657887" y="1059796"/>
                      <a:pt x="664106" y="1056510"/>
                    </a:cubicBezTo>
                    <a:cubicBezTo>
                      <a:pt x="691618" y="1042019"/>
                      <a:pt x="703489" y="1011133"/>
                      <a:pt x="710710" y="982577"/>
                    </a:cubicBezTo>
                    <a:cubicBezTo>
                      <a:pt x="717429" y="955812"/>
                      <a:pt x="722070" y="928573"/>
                      <a:pt x="724584" y="901087"/>
                    </a:cubicBezTo>
                    <a:cubicBezTo>
                      <a:pt x="728327" y="911468"/>
                      <a:pt x="731379" y="922095"/>
                      <a:pt x="733714" y="932882"/>
                    </a:cubicBezTo>
                    <a:cubicBezTo>
                      <a:pt x="734045" y="934435"/>
                      <a:pt x="734356" y="935979"/>
                      <a:pt x="734659" y="937533"/>
                    </a:cubicBezTo>
                    <a:cubicBezTo>
                      <a:pt x="736445" y="946587"/>
                      <a:pt x="750112" y="945943"/>
                      <a:pt x="752295" y="937533"/>
                    </a:cubicBezTo>
                    <a:cubicBezTo>
                      <a:pt x="752692" y="936017"/>
                      <a:pt x="753070" y="934493"/>
                      <a:pt x="753429" y="932958"/>
                    </a:cubicBezTo>
                    <a:cubicBezTo>
                      <a:pt x="770762" y="862852"/>
                      <a:pt x="768069" y="789280"/>
                      <a:pt x="745651" y="720633"/>
                    </a:cubicBezTo>
                  </a:path>
                </a:pathLst>
              </a:custGeom>
              <a:solidFill>
                <a:srgbClr val="000000"/>
              </a:solidFill>
              <a:ln w="94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AAB7BA7-6551-0124-3450-BA121DF97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28616" y="1289654"/>
              <a:ext cx="304800" cy="3048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6B2F62-EEBB-49A4-97C8-111160B378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7723" y="1573117"/>
            <a:ext cx="5609973" cy="411059"/>
          </a:xfrm>
        </p:spPr>
        <p:txBody>
          <a:bodyPr>
            <a:noAutofit/>
          </a:bodyPr>
          <a:lstStyle>
            <a:lvl1pPr>
              <a:spcBef>
                <a:spcPts val="1133"/>
              </a:spcBef>
              <a:defRPr sz="2800"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269AC8-9DB9-ED48-80B8-B58196754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7724" y="2012967"/>
            <a:ext cx="5609973" cy="1214960"/>
          </a:xfrm>
        </p:spPr>
        <p:txBody>
          <a:bodyPr anchor="t" anchorCtr="0">
            <a:noAutofit/>
          </a:bodyPr>
          <a:lstStyle>
            <a:lvl1pPr marL="0" indent="0">
              <a:buNone/>
              <a:defRPr sz="8800" b="0" i="0" spc="0"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FF879E02-9209-DE40-A161-044F7FAEA0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613" y="3257034"/>
            <a:ext cx="2854250" cy="125669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 i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DA462B5-5EEA-8B4C-A101-A66CA1B282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77724" y="3241952"/>
            <a:ext cx="5609973" cy="9396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i="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94409A3-2081-0549-9DB5-47D548648E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7724" y="4973367"/>
            <a:ext cx="3188838" cy="570895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39AE298F-0F05-A248-BB21-7C0704179B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7723" y="5861758"/>
            <a:ext cx="3188837" cy="282787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516261A-B97F-DB4A-956D-A5E6A6C67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7723" y="6242723"/>
            <a:ext cx="3188838" cy="570895"/>
          </a:xfrm>
        </p:spPr>
        <p:txBody>
          <a:bodyPr>
            <a:noAutofit/>
          </a:bodyPr>
          <a:lstStyle>
            <a:lvl1pPr marL="0" indent="0">
              <a:buNone/>
              <a:defRPr sz="1800" b="1" i="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24474C-6F3F-9F45-BEE4-A427EE5C7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53923" y="4915785"/>
            <a:ext cx="3017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F95F83-55EA-5047-9FB1-47A1950AD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53923" y="6185141"/>
            <a:ext cx="3017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6191013-9151-E18A-BDCD-D501AD462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9153" y="206264"/>
            <a:ext cx="3018187" cy="3097474"/>
            <a:chOff x="109153" y="206264"/>
            <a:chExt cx="3018187" cy="3097474"/>
          </a:xfrm>
        </p:grpSpPr>
        <p:grpSp>
          <p:nvGrpSpPr>
            <p:cNvPr id="66" name="Graphic 14">
              <a:extLst>
                <a:ext uri="{FF2B5EF4-FFF2-40B4-BE49-F238E27FC236}">
                  <a16:creationId xmlns:a16="http://schemas.microsoft.com/office/drawing/2014/main" id="{B5DEFD4B-BBEF-4CEC-AD55-64B88D995A6B}"/>
                </a:ext>
              </a:extLst>
            </p:cNvPr>
            <p:cNvGrpSpPr/>
            <p:nvPr userDrawn="1"/>
          </p:nvGrpSpPr>
          <p:grpSpPr>
            <a:xfrm>
              <a:off x="442037" y="1785280"/>
              <a:ext cx="178851" cy="246493"/>
              <a:chOff x="1581613" y="9190799"/>
              <a:chExt cx="178851" cy="246493"/>
            </a:xfrm>
          </p:grpSpPr>
          <p:sp>
            <p:nvSpPr>
              <p:cNvPr id="67" name="Graphic 14">
                <a:extLst>
                  <a:ext uri="{FF2B5EF4-FFF2-40B4-BE49-F238E27FC236}">
                    <a16:creationId xmlns:a16="http://schemas.microsoft.com/office/drawing/2014/main" id="{44122A5C-12D0-4963-8530-715FBB1DB0AB}"/>
                  </a:ext>
                </a:extLst>
              </p:cNvPr>
              <p:cNvSpPr/>
              <p:nvPr/>
            </p:nvSpPr>
            <p:spPr>
              <a:xfrm>
                <a:off x="1592454" y="9204219"/>
                <a:ext cx="160503" cy="225182"/>
              </a:xfrm>
              <a:custGeom>
                <a:avLst/>
                <a:gdLst>
                  <a:gd name="connsiteX0" fmla="*/ 36457 w 160503"/>
                  <a:gd name="connsiteY0" fmla="*/ 111020 h 225182"/>
                  <a:gd name="connsiteX1" fmla="*/ 97106 w 160503"/>
                  <a:gd name="connsiteY1" fmla="*/ 195118 h 225182"/>
                  <a:gd name="connsiteX2" fmla="*/ 135689 w 160503"/>
                  <a:gd name="connsiteY2" fmla="*/ 225175 h 225182"/>
                  <a:gd name="connsiteX3" fmla="*/ 160230 w 160503"/>
                  <a:gd name="connsiteY3" fmla="*/ 182891 h 225182"/>
                  <a:gd name="connsiteX4" fmla="*/ 137504 w 160503"/>
                  <a:gd name="connsiteY4" fmla="*/ 127373 h 225182"/>
                  <a:gd name="connsiteX5" fmla="*/ 65021 w 160503"/>
                  <a:gd name="connsiteY5" fmla="*/ 4409 h 225182"/>
                  <a:gd name="connsiteX6" fmla="*/ 50861 w 160503"/>
                  <a:gd name="connsiteY6" fmla="*/ 2735 h 225182"/>
                  <a:gd name="connsiteX7" fmla="*/ 2525 w 160503"/>
                  <a:gd name="connsiteY7" fmla="*/ 52745 h 225182"/>
                  <a:gd name="connsiteX8" fmla="*/ 1229 w 160503"/>
                  <a:gd name="connsiteY8" fmla="*/ 63510 h 225182"/>
                  <a:gd name="connsiteX9" fmla="*/ 22061 w 160503"/>
                  <a:gd name="connsiteY9" fmla="*/ 97174 h 225182"/>
                  <a:gd name="connsiteX10" fmla="*/ 36457 w 160503"/>
                  <a:gd name="connsiteY10" fmla="*/ 111020 h 22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0503" h="225182">
                    <a:moveTo>
                      <a:pt x="36457" y="111020"/>
                    </a:moveTo>
                    <a:cubicBezTo>
                      <a:pt x="56676" y="139050"/>
                      <a:pt x="76887" y="167088"/>
                      <a:pt x="97106" y="195118"/>
                    </a:cubicBezTo>
                    <a:cubicBezTo>
                      <a:pt x="107565" y="209624"/>
                      <a:pt x="120523" y="225576"/>
                      <a:pt x="135689" y="225175"/>
                    </a:cubicBezTo>
                    <a:cubicBezTo>
                      <a:pt x="152419" y="224735"/>
                      <a:pt x="162305" y="202945"/>
                      <a:pt x="160230" y="182891"/>
                    </a:cubicBezTo>
                    <a:cubicBezTo>
                      <a:pt x="158156" y="162837"/>
                      <a:pt x="147649" y="144582"/>
                      <a:pt x="137504" y="127373"/>
                    </a:cubicBezTo>
                    <a:cubicBezTo>
                      <a:pt x="113341" y="86385"/>
                      <a:pt x="89185" y="45397"/>
                      <a:pt x="65021" y="4409"/>
                    </a:cubicBezTo>
                    <a:cubicBezTo>
                      <a:pt x="62012" y="-691"/>
                      <a:pt x="54978" y="-1524"/>
                      <a:pt x="50861" y="2735"/>
                    </a:cubicBezTo>
                    <a:lnTo>
                      <a:pt x="2525" y="52745"/>
                    </a:lnTo>
                    <a:cubicBezTo>
                      <a:pt x="-272" y="55636"/>
                      <a:pt x="-806" y="60045"/>
                      <a:pt x="1229" y="63510"/>
                    </a:cubicBezTo>
                    <a:cubicBezTo>
                      <a:pt x="7948" y="74912"/>
                      <a:pt x="14894" y="86134"/>
                      <a:pt x="22061" y="97174"/>
                    </a:cubicBezTo>
                    <a:lnTo>
                      <a:pt x="36457" y="11102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Graphic 14">
                <a:extLst>
                  <a:ext uri="{FF2B5EF4-FFF2-40B4-BE49-F238E27FC236}">
                    <a16:creationId xmlns:a16="http://schemas.microsoft.com/office/drawing/2014/main" id="{580DA065-DDC9-46F6-9ACB-0A72DA42331F}"/>
                  </a:ext>
                </a:extLst>
              </p:cNvPr>
              <p:cNvSpPr/>
              <p:nvPr/>
            </p:nvSpPr>
            <p:spPr>
              <a:xfrm>
                <a:off x="1581613" y="9190799"/>
                <a:ext cx="178851" cy="246493"/>
              </a:xfrm>
              <a:custGeom>
                <a:avLst/>
                <a:gdLst>
                  <a:gd name="connsiteX0" fmla="*/ 176997 w 178851"/>
                  <a:gd name="connsiteY0" fmla="*/ 184806 h 246493"/>
                  <a:gd name="connsiteX1" fmla="*/ 159237 w 178851"/>
                  <a:gd name="connsiteY1" fmla="*/ 143960 h 246493"/>
                  <a:gd name="connsiteX2" fmla="*/ 134673 w 178851"/>
                  <a:gd name="connsiteY2" fmla="*/ 102264 h 246493"/>
                  <a:gd name="connsiteX3" fmla="*/ 76570 w 178851"/>
                  <a:gd name="connsiteY3" fmla="*/ 3794 h 246493"/>
                  <a:gd name="connsiteX4" fmla="*/ 64406 w 178851"/>
                  <a:gd name="connsiteY4" fmla="*/ 2230 h 246493"/>
                  <a:gd name="connsiteX5" fmla="*/ 2499 w 178851"/>
                  <a:gd name="connsiteY5" fmla="*/ 64930 h 246493"/>
                  <a:gd name="connsiteX6" fmla="*/ 1140 w 178851"/>
                  <a:gd name="connsiteY6" fmla="*/ 75452 h 246493"/>
                  <a:gd name="connsiteX7" fmla="*/ 32077 w 178851"/>
                  <a:gd name="connsiteY7" fmla="*/ 125312 h 246493"/>
                  <a:gd name="connsiteX8" fmla="*/ 67439 w 178851"/>
                  <a:gd name="connsiteY8" fmla="*/ 170182 h 246493"/>
                  <a:gd name="connsiteX9" fmla="*/ 73120 w 178851"/>
                  <a:gd name="connsiteY9" fmla="*/ 171652 h 246493"/>
                  <a:gd name="connsiteX10" fmla="*/ 98942 w 178851"/>
                  <a:gd name="connsiteY10" fmla="*/ 208538 h 246493"/>
                  <a:gd name="connsiteX11" fmla="*/ 155552 w 178851"/>
                  <a:gd name="connsiteY11" fmla="*/ 244551 h 246493"/>
                  <a:gd name="connsiteX12" fmla="*/ 176997 w 178851"/>
                  <a:gd name="connsiteY12" fmla="*/ 184806 h 246493"/>
                  <a:gd name="connsiteX13" fmla="*/ 157092 w 178851"/>
                  <a:gd name="connsiteY13" fmla="*/ 224238 h 246493"/>
                  <a:gd name="connsiteX14" fmla="*/ 109778 w 178851"/>
                  <a:gd name="connsiteY14" fmla="*/ 198676 h 246493"/>
                  <a:gd name="connsiteX15" fmla="*/ 52202 w 178851"/>
                  <a:gd name="connsiteY15" fmla="*/ 121572 h 246493"/>
                  <a:gd name="connsiteX16" fmla="*/ 49357 w 178851"/>
                  <a:gd name="connsiteY16" fmla="*/ 119466 h 246493"/>
                  <a:gd name="connsiteX17" fmla="*/ 46442 w 178851"/>
                  <a:gd name="connsiteY17" fmla="*/ 115207 h 246493"/>
                  <a:gd name="connsiteX18" fmla="*/ 19465 w 178851"/>
                  <a:gd name="connsiteY18" fmla="*/ 72278 h 246493"/>
                  <a:gd name="connsiteX19" fmla="*/ 68453 w 178851"/>
                  <a:gd name="connsiteY19" fmla="*/ 20461 h 246493"/>
                  <a:gd name="connsiteX20" fmla="*/ 149132 w 178851"/>
                  <a:gd name="connsiteY20" fmla="*/ 157853 h 246493"/>
                  <a:gd name="connsiteX21" fmla="*/ 157092 w 178851"/>
                  <a:gd name="connsiteY21" fmla="*/ 224238 h 24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8851" h="246493">
                    <a:moveTo>
                      <a:pt x="176997" y="184806"/>
                    </a:moveTo>
                    <a:cubicBezTo>
                      <a:pt x="173649" y="170284"/>
                      <a:pt x="166608" y="156792"/>
                      <a:pt x="159237" y="143960"/>
                    </a:cubicBezTo>
                    <a:cubicBezTo>
                      <a:pt x="151199" y="129972"/>
                      <a:pt x="142869" y="116150"/>
                      <a:pt x="134673" y="102264"/>
                    </a:cubicBezTo>
                    <a:cubicBezTo>
                      <a:pt x="115303" y="69441"/>
                      <a:pt x="95940" y="36618"/>
                      <a:pt x="76570" y="3794"/>
                    </a:cubicBezTo>
                    <a:cubicBezTo>
                      <a:pt x="74055" y="-465"/>
                      <a:pt x="67910" y="-1353"/>
                      <a:pt x="64406" y="2230"/>
                    </a:cubicBezTo>
                    <a:cubicBezTo>
                      <a:pt x="43857" y="23211"/>
                      <a:pt x="22954" y="43847"/>
                      <a:pt x="2499" y="64930"/>
                    </a:cubicBezTo>
                    <a:cubicBezTo>
                      <a:pt x="-196" y="67704"/>
                      <a:pt x="-809" y="72081"/>
                      <a:pt x="1140" y="75452"/>
                    </a:cubicBezTo>
                    <a:cubicBezTo>
                      <a:pt x="10947" y="92379"/>
                      <a:pt x="21233" y="109022"/>
                      <a:pt x="32077" y="125312"/>
                    </a:cubicBezTo>
                    <a:cubicBezTo>
                      <a:pt x="42544" y="141028"/>
                      <a:pt x="52666" y="158159"/>
                      <a:pt x="67439" y="170182"/>
                    </a:cubicBezTo>
                    <a:cubicBezTo>
                      <a:pt x="69317" y="171714"/>
                      <a:pt x="71352" y="172076"/>
                      <a:pt x="73120" y="171652"/>
                    </a:cubicBezTo>
                    <a:cubicBezTo>
                      <a:pt x="81701" y="183965"/>
                      <a:pt x="90306" y="196263"/>
                      <a:pt x="98942" y="208538"/>
                    </a:cubicBezTo>
                    <a:cubicBezTo>
                      <a:pt x="111106" y="225825"/>
                      <a:pt x="130374" y="254170"/>
                      <a:pt x="155552" y="244551"/>
                    </a:cubicBezTo>
                    <a:cubicBezTo>
                      <a:pt x="178380" y="235821"/>
                      <a:pt x="181727" y="205316"/>
                      <a:pt x="176997" y="184806"/>
                    </a:cubicBezTo>
                    <a:close/>
                    <a:moveTo>
                      <a:pt x="157092" y="224238"/>
                    </a:moveTo>
                    <a:cubicBezTo>
                      <a:pt x="141557" y="245510"/>
                      <a:pt x="118187" y="210046"/>
                      <a:pt x="109778" y="198676"/>
                    </a:cubicBezTo>
                    <a:cubicBezTo>
                      <a:pt x="90715" y="172877"/>
                      <a:pt x="71517" y="147189"/>
                      <a:pt x="52202" y="121572"/>
                    </a:cubicBezTo>
                    <a:cubicBezTo>
                      <a:pt x="51400" y="120511"/>
                      <a:pt x="50410" y="119835"/>
                      <a:pt x="49357" y="119466"/>
                    </a:cubicBezTo>
                    <a:cubicBezTo>
                      <a:pt x="48375" y="118051"/>
                      <a:pt x="47393" y="116637"/>
                      <a:pt x="46442" y="115207"/>
                    </a:cubicBezTo>
                    <a:cubicBezTo>
                      <a:pt x="37044" y="101156"/>
                      <a:pt x="28085" y="86823"/>
                      <a:pt x="19465" y="72278"/>
                    </a:cubicBezTo>
                    <a:cubicBezTo>
                      <a:pt x="35896" y="55108"/>
                      <a:pt x="52100" y="37710"/>
                      <a:pt x="68453" y="20461"/>
                    </a:cubicBezTo>
                    <a:cubicBezTo>
                      <a:pt x="95516" y="66101"/>
                      <a:pt x="123632" y="111356"/>
                      <a:pt x="149132" y="157853"/>
                    </a:cubicBezTo>
                    <a:cubicBezTo>
                      <a:pt x="159402" y="176594"/>
                      <a:pt x="171638" y="204326"/>
                      <a:pt x="157092" y="2242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9" name="Graphic 14">
              <a:extLst>
                <a:ext uri="{FF2B5EF4-FFF2-40B4-BE49-F238E27FC236}">
                  <a16:creationId xmlns:a16="http://schemas.microsoft.com/office/drawing/2014/main" id="{A3E57102-0E47-4208-A851-D43D791B78FB}"/>
                </a:ext>
              </a:extLst>
            </p:cNvPr>
            <p:cNvGrpSpPr/>
            <p:nvPr userDrawn="1"/>
          </p:nvGrpSpPr>
          <p:grpSpPr>
            <a:xfrm>
              <a:off x="2391002" y="492418"/>
              <a:ext cx="197541" cy="223091"/>
              <a:chOff x="1837550" y="11152397"/>
              <a:chExt cx="197541" cy="223091"/>
            </a:xfrm>
          </p:grpSpPr>
          <p:sp>
            <p:nvSpPr>
              <p:cNvPr id="70" name="Graphic 14">
                <a:extLst>
                  <a:ext uri="{FF2B5EF4-FFF2-40B4-BE49-F238E27FC236}">
                    <a16:creationId xmlns:a16="http://schemas.microsoft.com/office/drawing/2014/main" id="{B72B2E0A-174F-4987-8363-5571C8368406}"/>
                  </a:ext>
                </a:extLst>
              </p:cNvPr>
              <p:cNvSpPr/>
              <p:nvPr/>
            </p:nvSpPr>
            <p:spPr>
              <a:xfrm>
                <a:off x="1845270" y="11162471"/>
                <a:ext cx="178198" cy="204996"/>
              </a:xfrm>
              <a:custGeom>
                <a:avLst/>
                <a:gdLst>
                  <a:gd name="connsiteX0" fmla="*/ 66093 w 178198"/>
                  <a:gd name="connsiteY0" fmla="*/ 55747 h 204996"/>
                  <a:gd name="connsiteX1" fmla="*/ 13955 w 178198"/>
                  <a:gd name="connsiteY1" fmla="*/ 145369 h 204996"/>
                  <a:gd name="connsiteX2" fmla="*/ 2191 w 178198"/>
                  <a:gd name="connsiteY2" fmla="*/ 192848 h 204996"/>
                  <a:gd name="connsiteX3" fmla="*/ 50801 w 178198"/>
                  <a:gd name="connsiteY3" fmla="*/ 198057 h 204996"/>
                  <a:gd name="connsiteX4" fmla="*/ 92269 w 178198"/>
                  <a:gd name="connsiteY4" fmla="*/ 154704 h 204996"/>
                  <a:gd name="connsiteX5" fmla="*/ 176995 w 178198"/>
                  <a:gd name="connsiteY5" fmla="*/ 35803 h 204996"/>
                  <a:gd name="connsiteX6" fmla="*/ 173938 w 178198"/>
                  <a:gd name="connsiteY6" fmla="*/ 25965 h 204996"/>
                  <a:gd name="connsiteX7" fmla="*/ 103749 w 178198"/>
                  <a:gd name="connsiteY7" fmla="*/ 394 h 204996"/>
                  <a:gd name="connsiteX8" fmla="*/ 96261 w 178198"/>
                  <a:gd name="connsiteY8" fmla="*/ 2704 h 204996"/>
                  <a:gd name="connsiteX9" fmla="*/ 75680 w 178198"/>
                  <a:gd name="connsiteY9" fmla="*/ 32699 h 204996"/>
                  <a:gd name="connsiteX10" fmla="*/ 66093 w 178198"/>
                  <a:gd name="connsiteY10" fmla="*/ 55747 h 204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198" h="204996">
                    <a:moveTo>
                      <a:pt x="66093" y="55747"/>
                    </a:moveTo>
                    <a:cubicBezTo>
                      <a:pt x="48711" y="85623"/>
                      <a:pt x="31329" y="115492"/>
                      <a:pt x="13955" y="145369"/>
                    </a:cubicBezTo>
                    <a:cubicBezTo>
                      <a:pt x="4957" y="160826"/>
                      <a:pt x="-4339" y="179159"/>
                      <a:pt x="2191" y="192848"/>
                    </a:cubicBezTo>
                    <a:cubicBezTo>
                      <a:pt x="9404" y="207951"/>
                      <a:pt x="33325" y="208116"/>
                      <a:pt x="50801" y="198057"/>
                    </a:cubicBezTo>
                    <a:cubicBezTo>
                      <a:pt x="68270" y="187999"/>
                      <a:pt x="80678" y="170978"/>
                      <a:pt x="92269" y="154704"/>
                    </a:cubicBezTo>
                    <a:cubicBezTo>
                      <a:pt x="120511" y="115068"/>
                      <a:pt x="148753" y="75431"/>
                      <a:pt x="176995" y="35803"/>
                    </a:cubicBezTo>
                    <a:cubicBezTo>
                      <a:pt x="179478" y="32322"/>
                      <a:pt x="177954" y="27434"/>
                      <a:pt x="173938" y="25965"/>
                    </a:cubicBezTo>
                    <a:lnTo>
                      <a:pt x="103749" y="394"/>
                    </a:lnTo>
                    <a:cubicBezTo>
                      <a:pt x="101022" y="-604"/>
                      <a:pt x="97950" y="339"/>
                      <a:pt x="96261" y="2704"/>
                    </a:cubicBezTo>
                    <a:cubicBezTo>
                      <a:pt x="89188" y="12590"/>
                      <a:pt x="82320" y="22593"/>
                      <a:pt x="75680" y="32699"/>
                    </a:cubicBezTo>
                    <a:lnTo>
                      <a:pt x="66093" y="55747"/>
                    </a:ln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Graphic 14">
                <a:extLst>
                  <a:ext uri="{FF2B5EF4-FFF2-40B4-BE49-F238E27FC236}">
                    <a16:creationId xmlns:a16="http://schemas.microsoft.com/office/drawing/2014/main" id="{AFB43310-CFFA-4AE0-9E3D-E681F4CE8A0F}"/>
                  </a:ext>
                </a:extLst>
              </p:cNvPr>
              <p:cNvSpPr/>
              <p:nvPr/>
            </p:nvSpPr>
            <p:spPr>
              <a:xfrm>
                <a:off x="1837550" y="11152397"/>
                <a:ext cx="197541" cy="223091"/>
              </a:xfrm>
              <a:custGeom>
                <a:avLst/>
                <a:gdLst>
                  <a:gd name="connsiteX0" fmla="*/ 191709 w 197541"/>
                  <a:gd name="connsiteY0" fmla="*/ 31472 h 223091"/>
                  <a:gd name="connsiteX1" fmla="*/ 109160 w 197541"/>
                  <a:gd name="connsiteY1" fmla="*/ 409 h 223091"/>
                  <a:gd name="connsiteX2" fmla="*/ 99353 w 197541"/>
                  <a:gd name="connsiteY2" fmla="*/ 4401 h 223091"/>
                  <a:gd name="connsiteX3" fmla="*/ 66388 w 197541"/>
                  <a:gd name="connsiteY3" fmla="*/ 52957 h 223091"/>
                  <a:gd name="connsiteX4" fmla="*/ 40047 w 197541"/>
                  <a:gd name="connsiteY4" fmla="*/ 103390 h 223091"/>
                  <a:gd name="connsiteX5" fmla="*/ 41171 w 197541"/>
                  <a:gd name="connsiteY5" fmla="*/ 108608 h 223091"/>
                  <a:gd name="connsiteX6" fmla="*/ 16858 w 197541"/>
                  <a:gd name="connsiteY6" fmla="*/ 149093 h 223091"/>
                  <a:gd name="connsiteX7" fmla="*/ 12017 w 197541"/>
                  <a:gd name="connsiteY7" fmla="*/ 216799 h 223091"/>
                  <a:gd name="connsiteX8" fmla="*/ 74348 w 197541"/>
                  <a:gd name="connsiteY8" fmla="*/ 206536 h 223091"/>
                  <a:gd name="connsiteX9" fmla="*/ 130023 w 197541"/>
                  <a:gd name="connsiteY9" fmla="*/ 135994 h 223091"/>
                  <a:gd name="connsiteX10" fmla="*/ 196330 w 197541"/>
                  <a:gd name="connsiteY10" fmla="*/ 42851 h 223091"/>
                  <a:gd name="connsiteX11" fmla="*/ 191709 w 197541"/>
                  <a:gd name="connsiteY11" fmla="*/ 31472 h 223091"/>
                  <a:gd name="connsiteX12" fmla="*/ 84328 w 197541"/>
                  <a:gd name="connsiteY12" fmla="*/ 173052 h 223091"/>
                  <a:gd name="connsiteX13" fmla="*/ 30374 w 197541"/>
                  <a:gd name="connsiteY13" fmla="*/ 207188 h 223091"/>
                  <a:gd name="connsiteX14" fmla="*/ 31057 w 197541"/>
                  <a:gd name="connsiteY14" fmla="*/ 153855 h 223091"/>
                  <a:gd name="connsiteX15" fmla="*/ 78733 w 197541"/>
                  <a:gd name="connsiteY15" fmla="*/ 68689 h 223091"/>
                  <a:gd name="connsiteX16" fmla="*/ 79471 w 197541"/>
                  <a:gd name="connsiteY16" fmla="*/ 65247 h 223091"/>
                  <a:gd name="connsiteX17" fmla="*/ 81577 w 197541"/>
                  <a:gd name="connsiteY17" fmla="*/ 61828 h 223091"/>
                  <a:gd name="connsiteX18" fmla="*/ 110118 w 197541"/>
                  <a:gd name="connsiteY18" fmla="*/ 19143 h 223091"/>
                  <a:gd name="connsiteX19" fmla="*/ 177447 w 197541"/>
                  <a:gd name="connsiteY19" fmla="*/ 42827 h 223091"/>
                  <a:gd name="connsiteX20" fmla="*/ 84328 w 197541"/>
                  <a:gd name="connsiteY20" fmla="*/ 173052 h 223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7541" h="223091">
                    <a:moveTo>
                      <a:pt x="191709" y="31472"/>
                    </a:moveTo>
                    <a:cubicBezTo>
                      <a:pt x="164151" y="21226"/>
                      <a:pt x="136765" y="10523"/>
                      <a:pt x="109160" y="409"/>
                    </a:cubicBezTo>
                    <a:cubicBezTo>
                      <a:pt x="105309" y="-997"/>
                      <a:pt x="101498" y="1439"/>
                      <a:pt x="99353" y="4401"/>
                    </a:cubicBezTo>
                    <a:cubicBezTo>
                      <a:pt x="87880" y="20251"/>
                      <a:pt x="76855" y="36423"/>
                      <a:pt x="66388" y="52957"/>
                    </a:cubicBezTo>
                    <a:cubicBezTo>
                      <a:pt x="56290" y="68909"/>
                      <a:pt x="44998" y="84986"/>
                      <a:pt x="40047" y="103390"/>
                    </a:cubicBezTo>
                    <a:cubicBezTo>
                      <a:pt x="39521" y="105347"/>
                      <a:pt x="40071" y="107193"/>
                      <a:pt x="41171" y="108608"/>
                    </a:cubicBezTo>
                    <a:cubicBezTo>
                      <a:pt x="33030" y="122084"/>
                      <a:pt x="24920" y="135577"/>
                      <a:pt x="16858" y="149093"/>
                    </a:cubicBezTo>
                    <a:cubicBezTo>
                      <a:pt x="5668" y="167850"/>
                      <a:pt x="-12084" y="200061"/>
                      <a:pt x="12017" y="216799"/>
                    </a:cubicBezTo>
                    <a:cubicBezTo>
                      <a:pt x="31435" y="230283"/>
                      <a:pt x="58027" y="219855"/>
                      <a:pt x="74348" y="206536"/>
                    </a:cubicBezTo>
                    <a:cubicBezTo>
                      <a:pt x="97254" y="187833"/>
                      <a:pt x="113073" y="159811"/>
                      <a:pt x="130023" y="135994"/>
                    </a:cubicBezTo>
                    <a:cubicBezTo>
                      <a:pt x="152128" y="104946"/>
                      <a:pt x="174225" y="73899"/>
                      <a:pt x="196330" y="42851"/>
                    </a:cubicBezTo>
                    <a:cubicBezTo>
                      <a:pt x="199480" y="38443"/>
                      <a:pt x="195968" y="33060"/>
                      <a:pt x="191709" y="31472"/>
                    </a:cubicBezTo>
                    <a:close/>
                    <a:moveTo>
                      <a:pt x="84328" y="173052"/>
                    </a:moveTo>
                    <a:cubicBezTo>
                      <a:pt x="71676" y="189594"/>
                      <a:pt x="53351" y="209404"/>
                      <a:pt x="30374" y="207188"/>
                    </a:cubicBezTo>
                    <a:cubicBezTo>
                      <a:pt x="1047" y="204359"/>
                      <a:pt x="23482" y="167229"/>
                      <a:pt x="31057" y="153855"/>
                    </a:cubicBezTo>
                    <a:cubicBezTo>
                      <a:pt x="47096" y="125542"/>
                      <a:pt x="62977" y="97151"/>
                      <a:pt x="78733" y="68689"/>
                    </a:cubicBezTo>
                    <a:cubicBezTo>
                      <a:pt x="79401" y="67486"/>
                      <a:pt x="79605" y="66315"/>
                      <a:pt x="79471" y="65247"/>
                    </a:cubicBezTo>
                    <a:cubicBezTo>
                      <a:pt x="80171" y="64099"/>
                      <a:pt x="80870" y="62960"/>
                      <a:pt x="81577" y="61828"/>
                    </a:cubicBezTo>
                    <a:cubicBezTo>
                      <a:pt x="90685" y="47330"/>
                      <a:pt x="100233" y="33123"/>
                      <a:pt x="110118" y="19143"/>
                    </a:cubicBezTo>
                    <a:cubicBezTo>
                      <a:pt x="132514" y="27182"/>
                      <a:pt x="155011" y="34914"/>
                      <a:pt x="177447" y="42827"/>
                    </a:cubicBezTo>
                    <a:cubicBezTo>
                      <a:pt x="146627" y="86330"/>
                      <a:pt x="116695" y="130744"/>
                      <a:pt x="84328" y="173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2" name="Graphic 14">
              <a:extLst>
                <a:ext uri="{FF2B5EF4-FFF2-40B4-BE49-F238E27FC236}">
                  <a16:creationId xmlns:a16="http://schemas.microsoft.com/office/drawing/2014/main" id="{1ADE10C1-D961-4992-A14D-E0557798562D}"/>
                </a:ext>
              </a:extLst>
            </p:cNvPr>
            <p:cNvGrpSpPr/>
            <p:nvPr userDrawn="1"/>
          </p:nvGrpSpPr>
          <p:grpSpPr>
            <a:xfrm>
              <a:off x="1427728" y="230226"/>
              <a:ext cx="220091" cy="293899"/>
              <a:chOff x="-1459851" y="8026689"/>
              <a:chExt cx="220091" cy="293899"/>
            </a:xfrm>
          </p:grpSpPr>
          <p:sp>
            <p:nvSpPr>
              <p:cNvPr id="73" name="Graphic 14">
                <a:extLst>
                  <a:ext uri="{FF2B5EF4-FFF2-40B4-BE49-F238E27FC236}">
                    <a16:creationId xmlns:a16="http://schemas.microsoft.com/office/drawing/2014/main" id="{29EB79A0-A678-4EF7-9263-E76A1FBE8226}"/>
                  </a:ext>
                </a:extLst>
              </p:cNvPr>
              <p:cNvSpPr/>
              <p:nvPr/>
            </p:nvSpPr>
            <p:spPr>
              <a:xfrm>
                <a:off x="-1449117" y="8036166"/>
                <a:ext cx="202350" cy="276476"/>
              </a:xfrm>
              <a:custGeom>
                <a:avLst/>
                <a:gdLst>
                  <a:gd name="connsiteX0" fmla="*/ 140065 w 202350"/>
                  <a:gd name="connsiteY0" fmla="*/ 76984 h 276476"/>
                  <a:gd name="connsiteX1" fmla="*/ 140513 w 202350"/>
                  <a:gd name="connsiteY1" fmla="*/ 78854 h 276476"/>
                  <a:gd name="connsiteX2" fmla="*/ 190765 w 202350"/>
                  <a:gd name="connsiteY2" fmla="*/ 201849 h 276476"/>
                  <a:gd name="connsiteX3" fmla="*/ 197303 w 202350"/>
                  <a:gd name="connsiteY3" fmla="*/ 264644 h 276476"/>
                  <a:gd name="connsiteX4" fmla="*/ 134234 w 202350"/>
                  <a:gd name="connsiteY4" fmla="*/ 262608 h 276476"/>
                  <a:gd name="connsiteX5" fmla="*/ 88979 w 202350"/>
                  <a:gd name="connsiteY5" fmla="*/ 199775 h 276476"/>
                  <a:gd name="connsiteX6" fmla="*/ 717 w 202350"/>
                  <a:gd name="connsiteY6" fmla="*/ 30236 h 276476"/>
                  <a:gd name="connsiteX7" fmla="*/ 4999 w 202350"/>
                  <a:gd name="connsiteY7" fmla="*/ 21144 h 276476"/>
                  <a:gd name="connsiteX8" fmla="*/ 103438 w 202350"/>
                  <a:gd name="connsiteY8" fmla="*/ 139 h 276476"/>
                  <a:gd name="connsiteX9" fmla="*/ 110361 w 202350"/>
                  <a:gd name="connsiteY9" fmla="*/ 3385 h 276476"/>
                  <a:gd name="connsiteX10" fmla="*/ 138312 w 202350"/>
                  <a:gd name="connsiteY10" fmla="*/ 60277 h 276476"/>
                  <a:gd name="connsiteX11" fmla="*/ 138870 w 202350"/>
                  <a:gd name="connsiteY11" fmla="*/ 62415 h 276476"/>
                  <a:gd name="connsiteX12" fmla="*/ 140065 w 202350"/>
                  <a:gd name="connsiteY12" fmla="*/ 76984 h 27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2350" h="276476">
                    <a:moveTo>
                      <a:pt x="140065" y="76984"/>
                    </a:moveTo>
                    <a:cubicBezTo>
                      <a:pt x="140120" y="77628"/>
                      <a:pt x="140269" y="78257"/>
                      <a:pt x="140513" y="78854"/>
                    </a:cubicBezTo>
                    <a:lnTo>
                      <a:pt x="190765" y="201849"/>
                    </a:lnTo>
                    <a:cubicBezTo>
                      <a:pt x="199496" y="223223"/>
                      <a:pt x="208108" y="248314"/>
                      <a:pt x="197303" y="264644"/>
                    </a:cubicBezTo>
                    <a:cubicBezTo>
                      <a:pt x="185383" y="282662"/>
                      <a:pt x="154767" y="278584"/>
                      <a:pt x="134234" y="262608"/>
                    </a:cubicBezTo>
                    <a:cubicBezTo>
                      <a:pt x="113701" y="246633"/>
                      <a:pt x="100892" y="222650"/>
                      <a:pt x="88979" y="199775"/>
                    </a:cubicBezTo>
                    <a:cubicBezTo>
                      <a:pt x="59558" y="143259"/>
                      <a:pt x="30138" y="86751"/>
                      <a:pt x="717" y="30236"/>
                    </a:cubicBezTo>
                    <a:cubicBezTo>
                      <a:pt x="-1209" y="26535"/>
                      <a:pt x="921" y="22016"/>
                      <a:pt x="4999" y="21144"/>
                    </a:cubicBezTo>
                    <a:cubicBezTo>
                      <a:pt x="37815" y="14142"/>
                      <a:pt x="70623" y="7141"/>
                      <a:pt x="103438" y="139"/>
                    </a:cubicBezTo>
                    <a:cubicBezTo>
                      <a:pt x="106212" y="-450"/>
                      <a:pt x="109049" y="870"/>
                      <a:pt x="110361" y="3385"/>
                    </a:cubicBezTo>
                    <a:cubicBezTo>
                      <a:pt x="120215" y="22158"/>
                      <a:pt x="129535" y="41135"/>
                      <a:pt x="138312" y="60277"/>
                    </a:cubicBezTo>
                    <a:cubicBezTo>
                      <a:pt x="138619" y="60953"/>
                      <a:pt x="138808" y="61676"/>
                      <a:pt x="138870" y="62415"/>
                    </a:cubicBezTo>
                    <a:lnTo>
                      <a:pt x="140065" y="76984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Graphic 14">
                <a:extLst>
                  <a:ext uri="{FF2B5EF4-FFF2-40B4-BE49-F238E27FC236}">
                    <a16:creationId xmlns:a16="http://schemas.microsoft.com/office/drawing/2014/main" id="{6110C452-357A-4AC5-9A85-8CFA50EAFA85}"/>
                  </a:ext>
                </a:extLst>
              </p:cNvPr>
              <p:cNvSpPr/>
              <p:nvPr/>
            </p:nvSpPr>
            <p:spPr>
              <a:xfrm>
                <a:off x="-1459851" y="8026689"/>
                <a:ext cx="220091" cy="293899"/>
              </a:xfrm>
              <a:custGeom>
                <a:avLst/>
                <a:gdLst>
                  <a:gd name="connsiteX0" fmla="*/ 211566 w 220091"/>
                  <a:gd name="connsiteY0" fmla="*/ 216591 h 293899"/>
                  <a:gd name="connsiteX1" fmla="*/ 182868 w 220091"/>
                  <a:gd name="connsiteY1" fmla="*/ 147338 h 293899"/>
                  <a:gd name="connsiteX2" fmla="*/ 185383 w 220091"/>
                  <a:gd name="connsiteY2" fmla="*/ 140894 h 293899"/>
                  <a:gd name="connsiteX3" fmla="*/ 159616 w 220091"/>
                  <a:gd name="connsiteY3" fmla="*/ 71837 h 293899"/>
                  <a:gd name="connsiteX4" fmla="*/ 126361 w 220091"/>
                  <a:gd name="connsiteY4" fmla="*/ 4218 h 293899"/>
                  <a:gd name="connsiteX5" fmla="*/ 116554 w 220091"/>
                  <a:gd name="connsiteY5" fmla="*/ 226 h 293899"/>
                  <a:gd name="connsiteX6" fmla="*/ 5558 w 220091"/>
                  <a:gd name="connsiteY6" fmla="*/ 24869 h 293899"/>
                  <a:gd name="connsiteX7" fmla="*/ 929 w 220091"/>
                  <a:gd name="connsiteY7" fmla="*/ 36247 h 293899"/>
                  <a:gd name="connsiteX8" fmla="*/ 60612 w 220091"/>
                  <a:gd name="connsiteY8" fmla="*/ 150976 h 293899"/>
                  <a:gd name="connsiteX9" fmla="*/ 90095 w 220091"/>
                  <a:gd name="connsiteY9" fmla="*/ 207649 h 293899"/>
                  <a:gd name="connsiteX10" fmla="*/ 117442 w 220091"/>
                  <a:gd name="connsiteY10" fmla="*/ 254397 h 293899"/>
                  <a:gd name="connsiteX11" fmla="*/ 194215 w 220091"/>
                  <a:gd name="connsiteY11" fmla="*/ 292352 h 293899"/>
                  <a:gd name="connsiteX12" fmla="*/ 211566 w 220091"/>
                  <a:gd name="connsiteY12" fmla="*/ 216591 h 293899"/>
                  <a:gd name="connsiteX13" fmla="*/ 191850 w 220091"/>
                  <a:gd name="connsiteY13" fmla="*/ 276926 h 293899"/>
                  <a:gd name="connsiteX14" fmla="*/ 156292 w 220091"/>
                  <a:gd name="connsiteY14" fmla="*/ 270357 h 293899"/>
                  <a:gd name="connsiteX15" fmla="*/ 124467 w 220091"/>
                  <a:gd name="connsiteY15" fmla="*/ 237195 h 293899"/>
                  <a:gd name="connsiteX16" fmla="*/ 74780 w 220091"/>
                  <a:gd name="connsiteY16" fmla="*/ 144509 h 293899"/>
                  <a:gd name="connsiteX17" fmla="*/ 19207 w 220091"/>
                  <a:gd name="connsiteY17" fmla="*/ 37851 h 293899"/>
                  <a:gd name="connsiteX18" fmla="*/ 114181 w 220091"/>
                  <a:gd name="connsiteY18" fmla="*/ 18433 h 293899"/>
                  <a:gd name="connsiteX19" fmla="*/ 143813 w 220091"/>
                  <a:gd name="connsiteY19" fmla="*/ 79349 h 293899"/>
                  <a:gd name="connsiteX20" fmla="*/ 146037 w 220091"/>
                  <a:gd name="connsiteY20" fmla="*/ 84402 h 293899"/>
                  <a:gd name="connsiteX21" fmla="*/ 145393 w 220091"/>
                  <a:gd name="connsiteY21" fmla="*/ 88944 h 293899"/>
                  <a:gd name="connsiteX22" fmla="*/ 187473 w 220091"/>
                  <a:gd name="connsiteY22" fmla="*/ 195956 h 293899"/>
                  <a:gd name="connsiteX23" fmla="*/ 191850 w 220091"/>
                  <a:gd name="connsiteY23" fmla="*/ 276926 h 29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091" h="293899">
                    <a:moveTo>
                      <a:pt x="211566" y="216591"/>
                    </a:moveTo>
                    <a:cubicBezTo>
                      <a:pt x="202427" y="193355"/>
                      <a:pt x="192722" y="170315"/>
                      <a:pt x="182868" y="147338"/>
                    </a:cubicBezTo>
                    <a:cubicBezTo>
                      <a:pt x="184691" y="145970"/>
                      <a:pt x="185886" y="143652"/>
                      <a:pt x="185383" y="140894"/>
                    </a:cubicBezTo>
                    <a:cubicBezTo>
                      <a:pt x="181014" y="116730"/>
                      <a:pt x="169682" y="94083"/>
                      <a:pt x="159616" y="71837"/>
                    </a:cubicBezTo>
                    <a:cubicBezTo>
                      <a:pt x="149251" y="48946"/>
                      <a:pt x="138132" y="26417"/>
                      <a:pt x="126361" y="4218"/>
                    </a:cubicBezTo>
                    <a:cubicBezTo>
                      <a:pt x="124490" y="689"/>
                      <a:pt x="120223" y="-560"/>
                      <a:pt x="116554" y="226"/>
                    </a:cubicBezTo>
                    <a:cubicBezTo>
                      <a:pt x="79495" y="8186"/>
                      <a:pt x="42601" y="16854"/>
                      <a:pt x="5558" y="24869"/>
                    </a:cubicBezTo>
                    <a:cubicBezTo>
                      <a:pt x="442" y="25977"/>
                      <a:pt x="-1248" y="32059"/>
                      <a:pt x="929" y="36247"/>
                    </a:cubicBezTo>
                    <a:cubicBezTo>
                      <a:pt x="20826" y="74493"/>
                      <a:pt x="40715" y="112731"/>
                      <a:pt x="60612" y="150976"/>
                    </a:cubicBezTo>
                    <a:cubicBezTo>
                      <a:pt x="70442" y="169867"/>
                      <a:pt x="80265" y="188758"/>
                      <a:pt x="90095" y="207649"/>
                    </a:cubicBezTo>
                    <a:cubicBezTo>
                      <a:pt x="98425" y="223656"/>
                      <a:pt x="106605" y="239899"/>
                      <a:pt x="117442" y="254397"/>
                    </a:cubicBezTo>
                    <a:cubicBezTo>
                      <a:pt x="134722" y="277516"/>
                      <a:pt x="163294" y="300084"/>
                      <a:pt x="194215" y="292352"/>
                    </a:cubicBezTo>
                    <a:cubicBezTo>
                      <a:pt x="229711" y="283480"/>
                      <a:pt x="221467" y="241785"/>
                      <a:pt x="211566" y="216591"/>
                    </a:cubicBezTo>
                    <a:close/>
                    <a:moveTo>
                      <a:pt x="191850" y="276926"/>
                    </a:moveTo>
                    <a:cubicBezTo>
                      <a:pt x="180165" y="280714"/>
                      <a:pt x="166437" y="276305"/>
                      <a:pt x="156292" y="270357"/>
                    </a:cubicBezTo>
                    <a:cubicBezTo>
                      <a:pt x="142981" y="262554"/>
                      <a:pt x="132773" y="249965"/>
                      <a:pt x="124467" y="237195"/>
                    </a:cubicBezTo>
                    <a:cubicBezTo>
                      <a:pt x="105442" y="207971"/>
                      <a:pt x="90873" y="175399"/>
                      <a:pt x="74780" y="144509"/>
                    </a:cubicBezTo>
                    <a:cubicBezTo>
                      <a:pt x="56258" y="108959"/>
                      <a:pt x="37729" y="73401"/>
                      <a:pt x="19207" y="37851"/>
                    </a:cubicBezTo>
                    <a:cubicBezTo>
                      <a:pt x="50844" y="31281"/>
                      <a:pt x="82552" y="25065"/>
                      <a:pt x="114181" y="18433"/>
                    </a:cubicBezTo>
                    <a:cubicBezTo>
                      <a:pt x="124608" y="38463"/>
                      <a:pt x="134533" y="58753"/>
                      <a:pt x="143813" y="79349"/>
                    </a:cubicBezTo>
                    <a:cubicBezTo>
                      <a:pt x="144568" y="81023"/>
                      <a:pt x="145307" y="82713"/>
                      <a:pt x="146037" y="84402"/>
                    </a:cubicBezTo>
                    <a:cubicBezTo>
                      <a:pt x="145110" y="85636"/>
                      <a:pt x="144717" y="87215"/>
                      <a:pt x="145393" y="88944"/>
                    </a:cubicBezTo>
                    <a:cubicBezTo>
                      <a:pt x="159302" y="124667"/>
                      <a:pt x="173297" y="160343"/>
                      <a:pt x="187473" y="195956"/>
                    </a:cubicBezTo>
                    <a:cubicBezTo>
                      <a:pt x="194553" y="213723"/>
                      <a:pt x="222552" y="266962"/>
                      <a:pt x="191850" y="2769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5" name="Graphic 14">
              <a:extLst>
                <a:ext uri="{FF2B5EF4-FFF2-40B4-BE49-F238E27FC236}">
                  <a16:creationId xmlns:a16="http://schemas.microsoft.com/office/drawing/2014/main" id="{C16EFD4E-6B41-4629-A42E-FAA3D7167464}"/>
                </a:ext>
              </a:extLst>
            </p:cNvPr>
            <p:cNvGrpSpPr/>
            <p:nvPr userDrawn="1"/>
          </p:nvGrpSpPr>
          <p:grpSpPr>
            <a:xfrm>
              <a:off x="605443" y="1367428"/>
              <a:ext cx="112604" cy="115434"/>
              <a:chOff x="2180113" y="8221825"/>
              <a:chExt cx="112604" cy="115434"/>
            </a:xfrm>
          </p:grpSpPr>
          <p:sp>
            <p:nvSpPr>
              <p:cNvPr id="76" name="Graphic 14">
                <a:extLst>
                  <a:ext uri="{FF2B5EF4-FFF2-40B4-BE49-F238E27FC236}">
                    <a16:creationId xmlns:a16="http://schemas.microsoft.com/office/drawing/2014/main" id="{1511833C-B5D8-4B93-91BC-D62366D5C337}"/>
                  </a:ext>
                </a:extLst>
              </p:cNvPr>
              <p:cNvSpPr/>
              <p:nvPr/>
            </p:nvSpPr>
            <p:spPr>
              <a:xfrm>
                <a:off x="2187171" y="8229253"/>
                <a:ext cx="98825" cy="100919"/>
              </a:xfrm>
              <a:custGeom>
                <a:avLst/>
                <a:gdLst>
                  <a:gd name="connsiteX0" fmla="*/ 9411 w 98825"/>
                  <a:gd name="connsiteY0" fmla="*/ 13337 h 100919"/>
                  <a:gd name="connsiteX1" fmla="*/ 4342 w 98825"/>
                  <a:gd name="connsiteY1" fmla="*/ 66528 h 100919"/>
                  <a:gd name="connsiteX2" fmla="*/ 74971 w 98825"/>
                  <a:gd name="connsiteY2" fmla="*/ 95140 h 100919"/>
                  <a:gd name="connsiteX3" fmla="*/ 88094 w 98825"/>
                  <a:gd name="connsiteY3" fmla="*/ 18688 h 100919"/>
                  <a:gd name="connsiteX4" fmla="*/ 9411 w 98825"/>
                  <a:gd name="connsiteY4" fmla="*/ 13337 h 100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25" h="100919">
                    <a:moveTo>
                      <a:pt x="9411" y="13337"/>
                    </a:moveTo>
                    <a:cubicBezTo>
                      <a:pt x="-2958" y="28133"/>
                      <a:pt x="-1449" y="44305"/>
                      <a:pt x="4342" y="66528"/>
                    </a:cubicBezTo>
                    <a:cubicBezTo>
                      <a:pt x="11753" y="94967"/>
                      <a:pt x="49566" y="109897"/>
                      <a:pt x="74971" y="95140"/>
                    </a:cubicBezTo>
                    <a:cubicBezTo>
                      <a:pt x="100376" y="80382"/>
                      <a:pt x="106678" y="41445"/>
                      <a:pt x="88094" y="18688"/>
                    </a:cubicBezTo>
                    <a:cubicBezTo>
                      <a:pt x="69510" y="-4069"/>
                      <a:pt x="31296" y="-6269"/>
                      <a:pt x="9411" y="13337"/>
                    </a:cubicBezTo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Graphic 14">
                <a:extLst>
                  <a:ext uri="{FF2B5EF4-FFF2-40B4-BE49-F238E27FC236}">
                    <a16:creationId xmlns:a16="http://schemas.microsoft.com/office/drawing/2014/main" id="{4427DD11-BF2A-4595-8DFB-6A113C846740}"/>
                  </a:ext>
                </a:extLst>
              </p:cNvPr>
              <p:cNvSpPr/>
              <p:nvPr/>
            </p:nvSpPr>
            <p:spPr>
              <a:xfrm>
                <a:off x="2180113" y="8221825"/>
                <a:ext cx="112604" cy="115434"/>
              </a:xfrm>
              <a:custGeom>
                <a:avLst/>
                <a:gdLst>
                  <a:gd name="connsiteX0" fmla="*/ 85778 w 112604"/>
                  <a:gd name="connsiteY0" fmla="*/ 8765 h 115434"/>
                  <a:gd name="connsiteX1" fmla="*/ 15322 w 112604"/>
                  <a:gd name="connsiteY1" fmla="*/ 13417 h 115434"/>
                  <a:gd name="connsiteX2" fmla="*/ 11495 w 112604"/>
                  <a:gd name="connsiteY2" fmla="*/ 15782 h 115434"/>
                  <a:gd name="connsiteX3" fmla="*/ 54 w 112604"/>
                  <a:gd name="connsiteY3" fmla="*/ 49894 h 115434"/>
                  <a:gd name="connsiteX4" fmla="*/ 9625 w 112604"/>
                  <a:gd name="connsiteY4" fmla="*/ 87943 h 115434"/>
                  <a:gd name="connsiteX5" fmla="*/ 67924 w 112604"/>
                  <a:gd name="connsiteY5" fmla="*/ 114842 h 115434"/>
                  <a:gd name="connsiteX6" fmla="*/ 85778 w 112604"/>
                  <a:gd name="connsiteY6" fmla="*/ 8765 h 115434"/>
                  <a:gd name="connsiteX7" fmla="*/ 73244 w 112604"/>
                  <a:gd name="connsiteY7" fmla="*/ 98843 h 115434"/>
                  <a:gd name="connsiteX8" fmla="*/ 27030 w 112604"/>
                  <a:gd name="connsiteY8" fmla="*/ 87464 h 115434"/>
                  <a:gd name="connsiteX9" fmla="*/ 15141 w 112604"/>
                  <a:gd name="connsiteY9" fmla="*/ 58247 h 115434"/>
                  <a:gd name="connsiteX10" fmla="*/ 21451 w 112604"/>
                  <a:gd name="connsiteY10" fmla="*/ 25754 h 115434"/>
                  <a:gd name="connsiteX11" fmla="*/ 22591 w 112604"/>
                  <a:gd name="connsiteY11" fmla="*/ 23790 h 115434"/>
                  <a:gd name="connsiteX12" fmla="*/ 42739 w 112604"/>
                  <a:gd name="connsiteY12" fmla="*/ 15774 h 115434"/>
                  <a:gd name="connsiteX13" fmla="*/ 69087 w 112604"/>
                  <a:gd name="connsiteY13" fmla="*/ 17189 h 115434"/>
                  <a:gd name="connsiteX14" fmla="*/ 98642 w 112604"/>
                  <a:gd name="connsiteY14" fmla="*/ 57635 h 115434"/>
                  <a:gd name="connsiteX15" fmla="*/ 73244 w 112604"/>
                  <a:gd name="connsiteY15" fmla="*/ 98843 h 11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604" h="115434">
                    <a:moveTo>
                      <a:pt x="85778" y="8765"/>
                    </a:moveTo>
                    <a:cubicBezTo>
                      <a:pt x="66698" y="-2394"/>
                      <a:pt x="31329" y="-4963"/>
                      <a:pt x="15322" y="13417"/>
                    </a:cubicBezTo>
                    <a:cubicBezTo>
                      <a:pt x="13986" y="13605"/>
                      <a:pt x="12650" y="14336"/>
                      <a:pt x="11495" y="15782"/>
                    </a:cubicBezTo>
                    <a:cubicBezTo>
                      <a:pt x="3527" y="25778"/>
                      <a:pt x="-520" y="37015"/>
                      <a:pt x="54" y="49894"/>
                    </a:cubicBezTo>
                    <a:cubicBezTo>
                      <a:pt x="611" y="62475"/>
                      <a:pt x="3142" y="76981"/>
                      <a:pt x="9625" y="87943"/>
                    </a:cubicBezTo>
                    <a:cubicBezTo>
                      <a:pt x="21224" y="107565"/>
                      <a:pt x="45639" y="118126"/>
                      <a:pt x="67924" y="114842"/>
                    </a:cubicBezTo>
                    <a:cubicBezTo>
                      <a:pt x="118798" y="107353"/>
                      <a:pt x="128259" y="33620"/>
                      <a:pt x="85778" y="8765"/>
                    </a:cubicBezTo>
                    <a:close/>
                    <a:moveTo>
                      <a:pt x="73244" y="98843"/>
                    </a:moveTo>
                    <a:cubicBezTo>
                      <a:pt x="57520" y="104728"/>
                      <a:pt x="38496" y="99377"/>
                      <a:pt x="27030" y="87464"/>
                    </a:cubicBezTo>
                    <a:cubicBezTo>
                      <a:pt x="19322" y="79457"/>
                      <a:pt x="16964" y="68911"/>
                      <a:pt x="15141" y="58247"/>
                    </a:cubicBezTo>
                    <a:cubicBezTo>
                      <a:pt x="13161" y="46649"/>
                      <a:pt x="13900" y="35270"/>
                      <a:pt x="21451" y="25754"/>
                    </a:cubicBezTo>
                    <a:cubicBezTo>
                      <a:pt x="21954" y="25118"/>
                      <a:pt x="22332" y="24458"/>
                      <a:pt x="22591" y="23790"/>
                    </a:cubicBezTo>
                    <a:cubicBezTo>
                      <a:pt x="29168" y="20748"/>
                      <a:pt x="35541" y="17267"/>
                      <a:pt x="42739" y="15774"/>
                    </a:cubicBezTo>
                    <a:cubicBezTo>
                      <a:pt x="51461" y="13967"/>
                      <a:pt x="60601" y="14501"/>
                      <a:pt x="69087" y="17189"/>
                    </a:cubicBezTo>
                    <a:cubicBezTo>
                      <a:pt x="87090" y="22894"/>
                      <a:pt x="98571" y="38806"/>
                      <a:pt x="98642" y="57635"/>
                    </a:cubicBezTo>
                    <a:cubicBezTo>
                      <a:pt x="98712" y="74616"/>
                      <a:pt x="89864" y="92627"/>
                      <a:pt x="73244" y="988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8" name="Graphic 14">
              <a:extLst>
                <a:ext uri="{FF2B5EF4-FFF2-40B4-BE49-F238E27FC236}">
                  <a16:creationId xmlns:a16="http://schemas.microsoft.com/office/drawing/2014/main" id="{D24231E6-343E-4D46-B2FB-7C92C4A2C21D}"/>
                </a:ext>
              </a:extLst>
            </p:cNvPr>
            <p:cNvGrpSpPr/>
            <p:nvPr userDrawn="1"/>
          </p:nvGrpSpPr>
          <p:grpSpPr>
            <a:xfrm>
              <a:off x="2819449" y="1070589"/>
              <a:ext cx="112604" cy="115434"/>
              <a:chOff x="798144" y="9757389"/>
              <a:chExt cx="112604" cy="115434"/>
            </a:xfrm>
          </p:grpSpPr>
          <p:sp>
            <p:nvSpPr>
              <p:cNvPr id="79" name="Graphic 14">
                <a:extLst>
                  <a:ext uri="{FF2B5EF4-FFF2-40B4-BE49-F238E27FC236}">
                    <a16:creationId xmlns:a16="http://schemas.microsoft.com/office/drawing/2014/main" id="{A9FB63F3-ADF5-4795-82A5-206FDD1F6757}"/>
                  </a:ext>
                </a:extLst>
              </p:cNvPr>
              <p:cNvSpPr/>
              <p:nvPr/>
            </p:nvSpPr>
            <p:spPr>
              <a:xfrm>
                <a:off x="805210" y="9764814"/>
                <a:ext cx="98825" cy="100921"/>
              </a:xfrm>
              <a:custGeom>
                <a:avLst/>
                <a:gdLst>
                  <a:gd name="connsiteX0" fmla="*/ 9411 w 98825"/>
                  <a:gd name="connsiteY0" fmla="*/ 13339 h 100921"/>
                  <a:gd name="connsiteX1" fmla="*/ 4342 w 98825"/>
                  <a:gd name="connsiteY1" fmla="*/ 66531 h 100921"/>
                  <a:gd name="connsiteX2" fmla="*/ 74971 w 98825"/>
                  <a:gd name="connsiteY2" fmla="*/ 95142 h 100921"/>
                  <a:gd name="connsiteX3" fmla="*/ 88094 w 98825"/>
                  <a:gd name="connsiteY3" fmla="*/ 18691 h 100921"/>
                  <a:gd name="connsiteX4" fmla="*/ 9411 w 98825"/>
                  <a:gd name="connsiteY4" fmla="*/ 13339 h 10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25" h="100921">
                    <a:moveTo>
                      <a:pt x="9411" y="13339"/>
                    </a:moveTo>
                    <a:cubicBezTo>
                      <a:pt x="-2958" y="28136"/>
                      <a:pt x="-1449" y="44308"/>
                      <a:pt x="4342" y="66531"/>
                    </a:cubicBezTo>
                    <a:cubicBezTo>
                      <a:pt x="11753" y="94969"/>
                      <a:pt x="49566" y="109900"/>
                      <a:pt x="74971" y="95142"/>
                    </a:cubicBezTo>
                    <a:cubicBezTo>
                      <a:pt x="100376" y="80385"/>
                      <a:pt x="106679" y="41448"/>
                      <a:pt x="88094" y="18691"/>
                    </a:cubicBezTo>
                    <a:cubicBezTo>
                      <a:pt x="69502" y="-4074"/>
                      <a:pt x="31296" y="-6267"/>
                      <a:pt x="9411" y="13339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Graphic 14">
                <a:extLst>
                  <a:ext uri="{FF2B5EF4-FFF2-40B4-BE49-F238E27FC236}">
                    <a16:creationId xmlns:a16="http://schemas.microsoft.com/office/drawing/2014/main" id="{98AC8063-B4F5-48D8-B474-6071B0119D80}"/>
                  </a:ext>
                </a:extLst>
              </p:cNvPr>
              <p:cNvSpPr/>
              <p:nvPr/>
            </p:nvSpPr>
            <p:spPr>
              <a:xfrm>
                <a:off x="798144" y="9757389"/>
                <a:ext cx="112604" cy="115434"/>
              </a:xfrm>
              <a:custGeom>
                <a:avLst/>
                <a:gdLst>
                  <a:gd name="connsiteX0" fmla="*/ 85778 w 112604"/>
                  <a:gd name="connsiteY0" fmla="*/ 8765 h 115434"/>
                  <a:gd name="connsiteX1" fmla="*/ 15322 w 112604"/>
                  <a:gd name="connsiteY1" fmla="*/ 13417 h 115434"/>
                  <a:gd name="connsiteX2" fmla="*/ 11495 w 112604"/>
                  <a:gd name="connsiteY2" fmla="*/ 15782 h 115434"/>
                  <a:gd name="connsiteX3" fmla="*/ 54 w 112604"/>
                  <a:gd name="connsiteY3" fmla="*/ 49894 h 115434"/>
                  <a:gd name="connsiteX4" fmla="*/ 9625 w 112604"/>
                  <a:gd name="connsiteY4" fmla="*/ 87943 h 115434"/>
                  <a:gd name="connsiteX5" fmla="*/ 67924 w 112604"/>
                  <a:gd name="connsiteY5" fmla="*/ 114842 h 115434"/>
                  <a:gd name="connsiteX6" fmla="*/ 85778 w 112604"/>
                  <a:gd name="connsiteY6" fmla="*/ 8765 h 115434"/>
                  <a:gd name="connsiteX7" fmla="*/ 73244 w 112604"/>
                  <a:gd name="connsiteY7" fmla="*/ 98842 h 115434"/>
                  <a:gd name="connsiteX8" fmla="*/ 27030 w 112604"/>
                  <a:gd name="connsiteY8" fmla="*/ 87464 h 115434"/>
                  <a:gd name="connsiteX9" fmla="*/ 15141 w 112604"/>
                  <a:gd name="connsiteY9" fmla="*/ 58247 h 115434"/>
                  <a:gd name="connsiteX10" fmla="*/ 21451 w 112604"/>
                  <a:gd name="connsiteY10" fmla="*/ 25754 h 115434"/>
                  <a:gd name="connsiteX11" fmla="*/ 22591 w 112604"/>
                  <a:gd name="connsiteY11" fmla="*/ 23790 h 115434"/>
                  <a:gd name="connsiteX12" fmla="*/ 42739 w 112604"/>
                  <a:gd name="connsiteY12" fmla="*/ 15774 h 115434"/>
                  <a:gd name="connsiteX13" fmla="*/ 69087 w 112604"/>
                  <a:gd name="connsiteY13" fmla="*/ 17189 h 115434"/>
                  <a:gd name="connsiteX14" fmla="*/ 98642 w 112604"/>
                  <a:gd name="connsiteY14" fmla="*/ 57634 h 115434"/>
                  <a:gd name="connsiteX15" fmla="*/ 73244 w 112604"/>
                  <a:gd name="connsiteY15" fmla="*/ 98842 h 11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604" h="115434">
                    <a:moveTo>
                      <a:pt x="85778" y="8765"/>
                    </a:moveTo>
                    <a:cubicBezTo>
                      <a:pt x="66698" y="-2394"/>
                      <a:pt x="31329" y="-4963"/>
                      <a:pt x="15322" y="13417"/>
                    </a:cubicBezTo>
                    <a:cubicBezTo>
                      <a:pt x="13986" y="13605"/>
                      <a:pt x="12650" y="14336"/>
                      <a:pt x="11495" y="15782"/>
                    </a:cubicBezTo>
                    <a:cubicBezTo>
                      <a:pt x="3527" y="25778"/>
                      <a:pt x="-520" y="37015"/>
                      <a:pt x="54" y="49894"/>
                    </a:cubicBezTo>
                    <a:cubicBezTo>
                      <a:pt x="611" y="62475"/>
                      <a:pt x="3142" y="76981"/>
                      <a:pt x="9625" y="87943"/>
                    </a:cubicBezTo>
                    <a:cubicBezTo>
                      <a:pt x="21223" y="107565"/>
                      <a:pt x="45639" y="118126"/>
                      <a:pt x="67924" y="114842"/>
                    </a:cubicBezTo>
                    <a:cubicBezTo>
                      <a:pt x="118798" y="107345"/>
                      <a:pt x="128259" y="33620"/>
                      <a:pt x="85778" y="8765"/>
                    </a:cubicBezTo>
                    <a:close/>
                    <a:moveTo>
                      <a:pt x="73244" y="98842"/>
                    </a:moveTo>
                    <a:cubicBezTo>
                      <a:pt x="57520" y="104728"/>
                      <a:pt x="38496" y="99377"/>
                      <a:pt x="27030" y="87464"/>
                    </a:cubicBezTo>
                    <a:cubicBezTo>
                      <a:pt x="19322" y="79457"/>
                      <a:pt x="16964" y="68911"/>
                      <a:pt x="15141" y="58247"/>
                    </a:cubicBezTo>
                    <a:cubicBezTo>
                      <a:pt x="13161" y="46649"/>
                      <a:pt x="13900" y="35270"/>
                      <a:pt x="21451" y="25754"/>
                    </a:cubicBezTo>
                    <a:cubicBezTo>
                      <a:pt x="21954" y="25118"/>
                      <a:pt x="22331" y="24457"/>
                      <a:pt x="22591" y="23790"/>
                    </a:cubicBezTo>
                    <a:cubicBezTo>
                      <a:pt x="29168" y="20748"/>
                      <a:pt x="35541" y="17267"/>
                      <a:pt x="42739" y="15774"/>
                    </a:cubicBezTo>
                    <a:cubicBezTo>
                      <a:pt x="51461" y="13967"/>
                      <a:pt x="60608" y="14501"/>
                      <a:pt x="69087" y="17189"/>
                    </a:cubicBezTo>
                    <a:cubicBezTo>
                      <a:pt x="87090" y="22894"/>
                      <a:pt x="98571" y="38806"/>
                      <a:pt x="98642" y="57634"/>
                    </a:cubicBezTo>
                    <a:cubicBezTo>
                      <a:pt x="98720" y="74616"/>
                      <a:pt x="89864" y="92619"/>
                      <a:pt x="73244" y="988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1" name="Graphic 14">
              <a:extLst>
                <a:ext uri="{FF2B5EF4-FFF2-40B4-BE49-F238E27FC236}">
                  <a16:creationId xmlns:a16="http://schemas.microsoft.com/office/drawing/2014/main" id="{39C7D892-AB00-4F8C-8E89-3E08D1172410}"/>
                </a:ext>
              </a:extLst>
            </p:cNvPr>
            <p:cNvGrpSpPr/>
            <p:nvPr userDrawn="1"/>
          </p:nvGrpSpPr>
          <p:grpSpPr>
            <a:xfrm>
              <a:off x="2800775" y="313785"/>
              <a:ext cx="112606" cy="115434"/>
              <a:chOff x="2247323" y="10973764"/>
              <a:chExt cx="112606" cy="115434"/>
            </a:xfrm>
          </p:grpSpPr>
          <p:sp>
            <p:nvSpPr>
              <p:cNvPr id="82" name="Graphic 14">
                <a:extLst>
                  <a:ext uri="{FF2B5EF4-FFF2-40B4-BE49-F238E27FC236}">
                    <a16:creationId xmlns:a16="http://schemas.microsoft.com/office/drawing/2014/main" id="{3947AC5B-34AD-413F-96D4-3AE5756940EF}"/>
                  </a:ext>
                </a:extLst>
              </p:cNvPr>
              <p:cNvSpPr/>
              <p:nvPr/>
            </p:nvSpPr>
            <p:spPr>
              <a:xfrm>
                <a:off x="2254390" y="10981196"/>
                <a:ext cx="98825" cy="100921"/>
              </a:xfrm>
              <a:custGeom>
                <a:avLst/>
                <a:gdLst>
                  <a:gd name="connsiteX0" fmla="*/ 9411 w 98825"/>
                  <a:gd name="connsiteY0" fmla="*/ 13340 h 100921"/>
                  <a:gd name="connsiteX1" fmla="*/ 4342 w 98825"/>
                  <a:gd name="connsiteY1" fmla="*/ 66532 h 100921"/>
                  <a:gd name="connsiteX2" fmla="*/ 74971 w 98825"/>
                  <a:gd name="connsiteY2" fmla="*/ 95143 h 100921"/>
                  <a:gd name="connsiteX3" fmla="*/ 88094 w 98825"/>
                  <a:gd name="connsiteY3" fmla="*/ 18691 h 100921"/>
                  <a:gd name="connsiteX4" fmla="*/ 9411 w 98825"/>
                  <a:gd name="connsiteY4" fmla="*/ 13340 h 100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825" h="100921">
                    <a:moveTo>
                      <a:pt x="9411" y="13340"/>
                    </a:moveTo>
                    <a:cubicBezTo>
                      <a:pt x="-2958" y="28137"/>
                      <a:pt x="-1449" y="44309"/>
                      <a:pt x="4342" y="66532"/>
                    </a:cubicBezTo>
                    <a:cubicBezTo>
                      <a:pt x="11752" y="94962"/>
                      <a:pt x="49566" y="109900"/>
                      <a:pt x="74971" y="95143"/>
                    </a:cubicBezTo>
                    <a:cubicBezTo>
                      <a:pt x="100376" y="80385"/>
                      <a:pt x="106679" y="41448"/>
                      <a:pt x="88094" y="18691"/>
                    </a:cubicBezTo>
                    <a:cubicBezTo>
                      <a:pt x="69510" y="-4066"/>
                      <a:pt x="31296" y="-6274"/>
                      <a:pt x="9411" y="13340"/>
                    </a:cubicBezTo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Graphic 14">
                <a:extLst>
                  <a:ext uri="{FF2B5EF4-FFF2-40B4-BE49-F238E27FC236}">
                    <a16:creationId xmlns:a16="http://schemas.microsoft.com/office/drawing/2014/main" id="{FDC18375-24EF-459A-B959-18C41FA8CE4B}"/>
                  </a:ext>
                </a:extLst>
              </p:cNvPr>
              <p:cNvSpPr/>
              <p:nvPr/>
            </p:nvSpPr>
            <p:spPr>
              <a:xfrm>
                <a:off x="2247323" y="10973764"/>
                <a:ext cx="112606" cy="115434"/>
              </a:xfrm>
              <a:custGeom>
                <a:avLst/>
                <a:gdLst>
                  <a:gd name="connsiteX0" fmla="*/ 85778 w 112606"/>
                  <a:gd name="connsiteY0" fmla="*/ 8765 h 115434"/>
                  <a:gd name="connsiteX1" fmla="*/ 15322 w 112606"/>
                  <a:gd name="connsiteY1" fmla="*/ 13417 h 115434"/>
                  <a:gd name="connsiteX2" fmla="*/ 11495 w 112606"/>
                  <a:gd name="connsiteY2" fmla="*/ 15782 h 115434"/>
                  <a:gd name="connsiteX3" fmla="*/ 54 w 112606"/>
                  <a:gd name="connsiteY3" fmla="*/ 49894 h 115434"/>
                  <a:gd name="connsiteX4" fmla="*/ 9625 w 112606"/>
                  <a:gd name="connsiteY4" fmla="*/ 87943 h 115434"/>
                  <a:gd name="connsiteX5" fmla="*/ 67924 w 112606"/>
                  <a:gd name="connsiteY5" fmla="*/ 114842 h 115434"/>
                  <a:gd name="connsiteX6" fmla="*/ 85778 w 112606"/>
                  <a:gd name="connsiteY6" fmla="*/ 8765 h 115434"/>
                  <a:gd name="connsiteX7" fmla="*/ 73252 w 112606"/>
                  <a:gd name="connsiteY7" fmla="*/ 98842 h 115434"/>
                  <a:gd name="connsiteX8" fmla="*/ 27039 w 112606"/>
                  <a:gd name="connsiteY8" fmla="*/ 87464 h 115434"/>
                  <a:gd name="connsiteX9" fmla="*/ 15149 w 112606"/>
                  <a:gd name="connsiteY9" fmla="*/ 58248 h 115434"/>
                  <a:gd name="connsiteX10" fmla="*/ 21459 w 112606"/>
                  <a:gd name="connsiteY10" fmla="*/ 25754 h 115434"/>
                  <a:gd name="connsiteX11" fmla="*/ 22599 w 112606"/>
                  <a:gd name="connsiteY11" fmla="*/ 23790 h 115434"/>
                  <a:gd name="connsiteX12" fmla="*/ 42747 w 112606"/>
                  <a:gd name="connsiteY12" fmla="*/ 15774 h 115434"/>
                  <a:gd name="connsiteX13" fmla="*/ 69095 w 112606"/>
                  <a:gd name="connsiteY13" fmla="*/ 17189 h 115434"/>
                  <a:gd name="connsiteX14" fmla="*/ 98649 w 112606"/>
                  <a:gd name="connsiteY14" fmla="*/ 57635 h 115434"/>
                  <a:gd name="connsiteX15" fmla="*/ 73252 w 112606"/>
                  <a:gd name="connsiteY15" fmla="*/ 98842 h 115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606" h="115434">
                    <a:moveTo>
                      <a:pt x="85778" y="8765"/>
                    </a:moveTo>
                    <a:cubicBezTo>
                      <a:pt x="66698" y="-2394"/>
                      <a:pt x="31329" y="-4963"/>
                      <a:pt x="15322" y="13417"/>
                    </a:cubicBezTo>
                    <a:cubicBezTo>
                      <a:pt x="13986" y="13606"/>
                      <a:pt x="12650" y="14336"/>
                      <a:pt x="11495" y="15782"/>
                    </a:cubicBezTo>
                    <a:cubicBezTo>
                      <a:pt x="3527" y="25778"/>
                      <a:pt x="-520" y="37015"/>
                      <a:pt x="54" y="49894"/>
                    </a:cubicBezTo>
                    <a:cubicBezTo>
                      <a:pt x="612" y="62475"/>
                      <a:pt x="3142" y="76981"/>
                      <a:pt x="9625" y="87943"/>
                    </a:cubicBezTo>
                    <a:cubicBezTo>
                      <a:pt x="21224" y="107565"/>
                      <a:pt x="45639" y="118126"/>
                      <a:pt x="67924" y="114842"/>
                    </a:cubicBezTo>
                    <a:cubicBezTo>
                      <a:pt x="118806" y="107353"/>
                      <a:pt x="128259" y="33620"/>
                      <a:pt x="85778" y="8765"/>
                    </a:cubicBezTo>
                    <a:close/>
                    <a:moveTo>
                      <a:pt x="73252" y="98842"/>
                    </a:moveTo>
                    <a:cubicBezTo>
                      <a:pt x="57528" y="104728"/>
                      <a:pt x="38503" y="99377"/>
                      <a:pt x="27039" y="87464"/>
                    </a:cubicBezTo>
                    <a:cubicBezTo>
                      <a:pt x="19330" y="79457"/>
                      <a:pt x="16972" y="68911"/>
                      <a:pt x="15149" y="58248"/>
                    </a:cubicBezTo>
                    <a:cubicBezTo>
                      <a:pt x="13169" y="46649"/>
                      <a:pt x="13907" y="35270"/>
                      <a:pt x="21459" y="25754"/>
                    </a:cubicBezTo>
                    <a:cubicBezTo>
                      <a:pt x="21962" y="25118"/>
                      <a:pt x="22339" y="24457"/>
                      <a:pt x="22599" y="23790"/>
                    </a:cubicBezTo>
                    <a:cubicBezTo>
                      <a:pt x="29176" y="20749"/>
                      <a:pt x="35549" y="17267"/>
                      <a:pt x="42747" y="15774"/>
                    </a:cubicBezTo>
                    <a:cubicBezTo>
                      <a:pt x="51470" y="13967"/>
                      <a:pt x="60616" y="14501"/>
                      <a:pt x="69095" y="17189"/>
                    </a:cubicBezTo>
                    <a:cubicBezTo>
                      <a:pt x="87098" y="22894"/>
                      <a:pt x="98579" y="38807"/>
                      <a:pt x="98649" y="57635"/>
                    </a:cubicBezTo>
                    <a:cubicBezTo>
                      <a:pt x="98720" y="74616"/>
                      <a:pt x="89864" y="92627"/>
                      <a:pt x="73252" y="988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4" name="Graphic 14">
              <a:extLst>
                <a:ext uri="{FF2B5EF4-FFF2-40B4-BE49-F238E27FC236}">
                  <a16:creationId xmlns:a16="http://schemas.microsoft.com/office/drawing/2014/main" id="{DC6C07CB-2C0C-4E28-80E3-49C91BA33F4B}"/>
                </a:ext>
              </a:extLst>
            </p:cNvPr>
            <p:cNvGrpSpPr/>
            <p:nvPr userDrawn="1"/>
          </p:nvGrpSpPr>
          <p:grpSpPr>
            <a:xfrm>
              <a:off x="1373191" y="1853561"/>
              <a:ext cx="174390" cy="178212"/>
              <a:chOff x="3057612" y="8261760"/>
              <a:chExt cx="174390" cy="178212"/>
            </a:xfrm>
          </p:grpSpPr>
          <p:sp>
            <p:nvSpPr>
              <p:cNvPr id="85" name="Graphic 14">
                <a:extLst>
                  <a:ext uri="{FF2B5EF4-FFF2-40B4-BE49-F238E27FC236}">
                    <a16:creationId xmlns:a16="http://schemas.microsoft.com/office/drawing/2014/main" id="{12484B20-2899-4545-9B55-FA4F4B58527B}"/>
                  </a:ext>
                </a:extLst>
              </p:cNvPr>
              <p:cNvSpPr/>
              <p:nvPr/>
            </p:nvSpPr>
            <p:spPr>
              <a:xfrm>
                <a:off x="3064308" y="8269242"/>
                <a:ext cx="160606" cy="163651"/>
              </a:xfrm>
              <a:custGeom>
                <a:avLst/>
                <a:gdLst>
                  <a:gd name="connsiteX0" fmla="*/ 12188 w 160606"/>
                  <a:gd name="connsiteY0" fmla="*/ 26594 h 163651"/>
                  <a:gd name="connsiteX1" fmla="*/ 7394 w 160606"/>
                  <a:gd name="connsiteY1" fmla="*/ 107886 h 163651"/>
                  <a:gd name="connsiteX2" fmla="*/ 121926 w 160606"/>
                  <a:gd name="connsiteY2" fmla="*/ 154281 h 163651"/>
                  <a:gd name="connsiteX3" fmla="*/ 143198 w 160606"/>
                  <a:gd name="connsiteY3" fmla="*/ 30303 h 163651"/>
                  <a:gd name="connsiteX4" fmla="*/ 15614 w 160606"/>
                  <a:gd name="connsiteY4" fmla="*/ 21628 h 163651"/>
                  <a:gd name="connsiteX5" fmla="*/ 12188 w 160606"/>
                  <a:gd name="connsiteY5" fmla="*/ 26594 h 16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606" h="163651">
                    <a:moveTo>
                      <a:pt x="12188" y="26594"/>
                    </a:moveTo>
                    <a:cubicBezTo>
                      <a:pt x="-4480" y="52840"/>
                      <a:pt x="-1996" y="71841"/>
                      <a:pt x="7394" y="107886"/>
                    </a:cubicBezTo>
                    <a:cubicBezTo>
                      <a:pt x="19409" y="153998"/>
                      <a:pt x="80726" y="178209"/>
                      <a:pt x="121926" y="154281"/>
                    </a:cubicBezTo>
                    <a:cubicBezTo>
                      <a:pt x="163126" y="130345"/>
                      <a:pt x="173342" y="67213"/>
                      <a:pt x="143198" y="30303"/>
                    </a:cubicBezTo>
                    <a:cubicBezTo>
                      <a:pt x="113062" y="-6599"/>
                      <a:pt x="51101" y="-10166"/>
                      <a:pt x="15614" y="21628"/>
                    </a:cubicBezTo>
                    <a:lnTo>
                      <a:pt x="12188" y="26594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6" name="Graphic 14">
                <a:extLst>
                  <a:ext uri="{FF2B5EF4-FFF2-40B4-BE49-F238E27FC236}">
                    <a16:creationId xmlns:a16="http://schemas.microsoft.com/office/drawing/2014/main" id="{4FE9D49A-9534-4449-BF04-B55F1E9F17D7}"/>
                  </a:ext>
                </a:extLst>
              </p:cNvPr>
              <p:cNvSpPr/>
              <p:nvPr/>
            </p:nvSpPr>
            <p:spPr>
              <a:xfrm>
                <a:off x="3057612" y="8261760"/>
                <a:ext cx="174390" cy="178212"/>
              </a:xfrm>
              <a:custGeom>
                <a:avLst/>
                <a:gdLst>
                  <a:gd name="connsiteX0" fmla="*/ 132136 w 174390"/>
                  <a:gd name="connsiteY0" fmla="*/ 13377 h 178212"/>
                  <a:gd name="connsiteX1" fmla="*/ 21823 w 174390"/>
                  <a:gd name="connsiteY1" fmla="*/ 21738 h 178212"/>
                  <a:gd name="connsiteX2" fmla="*/ 17328 w 174390"/>
                  <a:gd name="connsiteY2" fmla="*/ 24127 h 178212"/>
                  <a:gd name="connsiteX3" fmla="*/ 135 w 174390"/>
                  <a:gd name="connsiteY3" fmla="*/ 77452 h 178212"/>
                  <a:gd name="connsiteX4" fmla="*/ 15348 w 174390"/>
                  <a:gd name="connsiteY4" fmla="*/ 136381 h 178212"/>
                  <a:gd name="connsiteX5" fmla="*/ 105449 w 174390"/>
                  <a:gd name="connsiteY5" fmla="*/ 177251 h 178212"/>
                  <a:gd name="connsiteX6" fmla="*/ 173124 w 174390"/>
                  <a:gd name="connsiteY6" fmla="*/ 105585 h 178212"/>
                  <a:gd name="connsiteX7" fmla="*/ 132136 w 174390"/>
                  <a:gd name="connsiteY7" fmla="*/ 13377 h 178212"/>
                  <a:gd name="connsiteX8" fmla="*/ 160055 w 174390"/>
                  <a:gd name="connsiteY8" fmla="*/ 91055 h 178212"/>
                  <a:gd name="connsiteX9" fmla="*/ 114541 w 174390"/>
                  <a:gd name="connsiteY9" fmla="*/ 160364 h 178212"/>
                  <a:gd name="connsiteX10" fmla="*/ 35001 w 174390"/>
                  <a:gd name="connsiteY10" fmla="*/ 139021 h 178212"/>
                  <a:gd name="connsiteX11" fmla="*/ 15419 w 174390"/>
                  <a:gd name="connsiteY11" fmla="*/ 88171 h 178212"/>
                  <a:gd name="connsiteX12" fmla="*/ 27293 w 174390"/>
                  <a:gd name="connsiteY12" fmla="*/ 34091 h 178212"/>
                  <a:gd name="connsiteX13" fmla="*/ 28652 w 174390"/>
                  <a:gd name="connsiteY13" fmla="*/ 31585 h 178212"/>
                  <a:gd name="connsiteX14" fmla="*/ 67746 w 174390"/>
                  <a:gd name="connsiteY14" fmla="*/ 15845 h 178212"/>
                  <a:gd name="connsiteX15" fmla="*/ 113826 w 174390"/>
                  <a:gd name="connsiteY15" fmla="*/ 20646 h 178212"/>
                  <a:gd name="connsiteX16" fmla="*/ 160055 w 174390"/>
                  <a:gd name="connsiteY16" fmla="*/ 91055 h 1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390" h="178212">
                    <a:moveTo>
                      <a:pt x="132136" y="13377"/>
                    </a:moveTo>
                    <a:cubicBezTo>
                      <a:pt x="100444" y="-5019"/>
                      <a:pt x="48611" y="-6425"/>
                      <a:pt x="21823" y="21738"/>
                    </a:cubicBezTo>
                    <a:cubicBezTo>
                      <a:pt x="20267" y="21762"/>
                      <a:pt x="18680" y="22469"/>
                      <a:pt x="17328" y="24127"/>
                    </a:cubicBezTo>
                    <a:cubicBezTo>
                      <a:pt x="4763" y="39616"/>
                      <a:pt x="-973" y="57509"/>
                      <a:pt x="135" y="77452"/>
                    </a:cubicBezTo>
                    <a:cubicBezTo>
                      <a:pt x="1219" y="96964"/>
                      <a:pt x="5101" y="119446"/>
                      <a:pt x="15348" y="136381"/>
                    </a:cubicBezTo>
                    <a:cubicBezTo>
                      <a:pt x="33516" y="166399"/>
                      <a:pt x="71133" y="182429"/>
                      <a:pt x="105449" y="177251"/>
                    </a:cubicBezTo>
                    <a:cubicBezTo>
                      <a:pt x="141683" y="171789"/>
                      <a:pt x="167481" y="140813"/>
                      <a:pt x="173124" y="105585"/>
                    </a:cubicBezTo>
                    <a:cubicBezTo>
                      <a:pt x="178946" y="69280"/>
                      <a:pt x="164597" y="32221"/>
                      <a:pt x="132136" y="13377"/>
                    </a:cubicBezTo>
                    <a:close/>
                    <a:moveTo>
                      <a:pt x="160055" y="91055"/>
                    </a:moveTo>
                    <a:cubicBezTo>
                      <a:pt x="159498" y="120138"/>
                      <a:pt x="143263" y="150596"/>
                      <a:pt x="114541" y="160364"/>
                    </a:cubicBezTo>
                    <a:cubicBezTo>
                      <a:pt x="86967" y="169738"/>
                      <a:pt x="54513" y="160285"/>
                      <a:pt x="35001" y="139021"/>
                    </a:cubicBezTo>
                    <a:cubicBezTo>
                      <a:pt x="22232" y="125104"/>
                      <a:pt x="18193" y="106347"/>
                      <a:pt x="15419" y="88171"/>
                    </a:cubicBezTo>
                    <a:cubicBezTo>
                      <a:pt x="12448" y="68699"/>
                      <a:pt x="14562" y="49808"/>
                      <a:pt x="27293" y="34091"/>
                    </a:cubicBezTo>
                    <a:cubicBezTo>
                      <a:pt x="27944" y="33290"/>
                      <a:pt x="28377" y="32441"/>
                      <a:pt x="28652" y="31585"/>
                    </a:cubicBezTo>
                    <a:cubicBezTo>
                      <a:pt x="41029" y="24622"/>
                      <a:pt x="53483" y="18155"/>
                      <a:pt x="67746" y="15845"/>
                    </a:cubicBezTo>
                    <a:cubicBezTo>
                      <a:pt x="83124" y="13354"/>
                      <a:pt x="99296" y="15059"/>
                      <a:pt x="113826" y="20646"/>
                    </a:cubicBezTo>
                    <a:cubicBezTo>
                      <a:pt x="143278" y="31977"/>
                      <a:pt x="160661" y="59835"/>
                      <a:pt x="160055" y="910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87" name="Graphic 14">
              <a:extLst>
                <a:ext uri="{FF2B5EF4-FFF2-40B4-BE49-F238E27FC236}">
                  <a16:creationId xmlns:a16="http://schemas.microsoft.com/office/drawing/2014/main" id="{32294E3D-DA37-48C5-B07C-2FB10BF9D72A}"/>
                </a:ext>
              </a:extLst>
            </p:cNvPr>
            <p:cNvGrpSpPr/>
            <p:nvPr userDrawn="1"/>
          </p:nvGrpSpPr>
          <p:grpSpPr>
            <a:xfrm>
              <a:off x="471085" y="2373521"/>
              <a:ext cx="174358" cy="178212"/>
              <a:chOff x="6092184" y="8705941"/>
              <a:chExt cx="174358" cy="178212"/>
            </a:xfrm>
          </p:grpSpPr>
          <p:sp>
            <p:nvSpPr>
              <p:cNvPr id="88" name="Graphic 14">
                <a:extLst>
                  <a:ext uri="{FF2B5EF4-FFF2-40B4-BE49-F238E27FC236}">
                    <a16:creationId xmlns:a16="http://schemas.microsoft.com/office/drawing/2014/main" id="{378142FF-585F-4A91-99EB-F44F1F50044D}"/>
                  </a:ext>
                </a:extLst>
              </p:cNvPr>
              <p:cNvSpPr/>
              <p:nvPr/>
            </p:nvSpPr>
            <p:spPr>
              <a:xfrm>
                <a:off x="6098747" y="8713415"/>
                <a:ext cx="160702" cy="163651"/>
              </a:xfrm>
              <a:custGeom>
                <a:avLst/>
                <a:gdLst>
                  <a:gd name="connsiteX0" fmla="*/ 12352 w 160702"/>
                  <a:gd name="connsiteY0" fmla="*/ 26948 h 163651"/>
                  <a:gd name="connsiteX1" fmla="*/ 7480 w 160702"/>
                  <a:gd name="connsiteY1" fmla="*/ 107886 h 163651"/>
                  <a:gd name="connsiteX2" fmla="*/ 122052 w 160702"/>
                  <a:gd name="connsiteY2" fmla="*/ 154281 h 163651"/>
                  <a:gd name="connsiteX3" fmla="*/ 143268 w 160702"/>
                  <a:gd name="connsiteY3" fmla="*/ 30303 h 163651"/>
                  <a:gd name="connsiteX4" fmla="*/ 15731 w 160702"/>
                  <a:gd name="connsiteY4" fmla="*/ 21628 h 163651"/>
                  <a:gd name="connsiteX5" fmla="*/ 12352 w 160702"/>
                  <a:gd name="connsiteY5" fmla="*/ 26948 h 16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702" h="163651">
                    <a:moveTo>
                      <a:pt x="12352" y="26948"/>
                    </a:moveTo>
                    <a:cubicBezTo>
                      <a:pt x="-4700" y="54443"/>
                      <a:pt x="-1871" y="71849"/>
                      <a:pt x="7480" y="107886"/>
                    </a:cubicBezTo>
                    <a:cubicBezTo>
                      <a:pt x="19503" y="153998"/>
                      <a:pt x="80875" y="178209"/>
                      <a:pt x="122052" y="154281"/>
                    </a:cubicBezTo>
                    <a:cubicBezTo>
                      <a:pt x="163228" y="130345"/>
                      <a:pt x="173444" y="67213"/>
                      <a:pt x="143268" y="30303"/>
                    </a:cubicBezTo>
                    <a:cubicBezTo>
                      <a:pt x="113172" y="-6599"/>
                      <a:pt x="51171" y="-10166"/>
                      <a:pt x="15731" y="21628"/>
                    </a:cubicBezTo>
                    <a:lnTo>
                      <a:pt x="12352" y="26948"/>
                    </a:ln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9" name="Graphic 14">
                <a:extLst>
                  <a:ext uri="{FF2B5EF4-FFF2-40B4-BE49-F238E27FC236}">
                    <a16:creationId xmlns:a16="http://schemas.microsoft.com/office/drawing/2014/main" id="{B607BEBB-63AE-44E3-BCBC-243C1D24D777}"/>
                  </a:ext>
                </a:extLst>
              </p:cNvPr>
              <p:cNvSpPr/>
              <p:nvPr/>
            </p:nvSpPr>
            <p:spPr>
              <a:xfrm>
                <a:off x="6092184" y="8705941"/>
                <a:ext cx="174358" cy="178212"/>
              </a:xfrm>
              <a:custGeom>
                <a:avLst/>
                <a:gdLst>
                  <a:gd name="connsiteX0" fmla="*/ 132072 w 174358"/>
                  <a:gd name="connsiteY0" fmla="*/ 13377 h 178212"/>
                  <a:gd name="connsiteX1" fmla="*/ 21823 w 174358"/>
                  <a:gd name="connsiteY1" fmla="*/ 21738 h 178212"/>
                  <a:gd name="connsiteX2" fmla="*/ 17264 w 174358"/>
                  <a:gd name="connsiteY2" fmla="*/ 24127 h 178212"/>
                  <a:gd name="connsiteX3" fmla="*/ 134 w 174358"/>
                  <a:gd name="connsiteY3" fmla="*/ 77452 h 178212"/>
                  <a:gd name="connsiteX4" fmla="*/ 15300 w 174358"/>
                  <a:gd name="connsiteY4" fmla="*/ 136381 h 178212"/>
                  <a:gd name="connsiteX5" fmla="*/ 105433 w 174358"/>
                  <a:gd name="connsiteY5" fmla="*/ 177251 h 178212"/>
                  <a:gd name="connsiteX6" fmla="*/ 173092 w 174358"/>
                  <a:gd name="connsiteY6" fmla="*/ 105585 h 178212"/>
                  <a:gd name="connsiteX7" fmla="*/ 132072 w 174358"/>
                  <a:gd name="connsiteY7" fmla="*/ 13377 h 178212"/>
                  <a:gd name="connsiteX8" fmla="*/ 160047 w 174358"/>
                  <a:gd name="connsiteY8" fmla="*/ 91055 h 178212"/>
                  <a:gd name="connsiteX9" fmla="*/ 114548 w 174358"/>
                  <a:gd name="connsiteY9" fmla="*/ 160364 h 178212"/>
                  <a:gd name="connsiteX10" fmla="*/ 34945 w 174358"/>
                  <a:gd name="connsiteY10" fmla="*/ 139021 h 178212"/>
                  <a:gd name="connsiteX11" fmla="*/ 15379 w 174358"/>
                  <a:gd name="connsiteY11" fmla="*/ 88171 h 178212"/>
                  <a:gd name="connsiteX12" fmla="*/ 27244 w 174358"/>
                  <a:gd name="connsiteY12" fmla="*/ 34091 h 178212"/>
                  <a:gd name="connsiteX13" fmla="*/ 28659 w 174358"/>
                  <a:gd name="connsiteY13" fmla="*/ 31585 h 178212"/>
                  <a:gd name="connsiteX14" fmla="*/ 67714 w 174358"/>
                  <a:gd name="connsiteY14" fmla="*/ 15845 h 178212"/>
                  <a:gd name="connsiteX15" fmla="*/ 113762 w 174358"/>
                  <a:gd name="connsiteY15" fmla="*/ 20646 h 178212"/>
                  <a:gd name="connsiteX16" fmla="*/ 160047 w 174358"/>
                  <a:gd name="connsiteY16" fmla="*/ 91055 h 1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358" h="178212">
                    <a:moveTo>
                      <a:pt x="132072" y="13377"/>
                    </a:moveTo>
                    <a:cubicBezTo>
                      <a:pt x="100404" y="-5019"/>
                      <a:pt x="48618" y="-6425"/>
                      <a:pt x="21823" y="21738"/>
                    </a:cubicBezTo>
                    <a:cubicBezTo>
                      <a:pt x="20251" y="21762"/>
                      <a:pt x="18679" y="22469"/>
                      <a:pt x="17264" y="24127"/>
                    </a:cubicBezTo>
                    <a:cubicBezTo>
                      <a:pt x="4692" y="39616"/>
                      <a:pt x="-966" y="57509"/>
                      <a:pt x="134" y="77452"/>
                    </a:cubicBezTo>
                    <a:cubicBezTo>
                      <a:pt x="1235" y="96964"/>
                      <a:pt x="5085" y="119446"/>
                      <a:pt x="15300" y="136381"/>
                    </a:cubicBezTo>
                    <a:cubicBezTo>
                      <a:pt x="33531" y="166399"/>
                      <a:pt x="71093" y="182429"/>
                      <a:pt x="105433" y="177251"/>
                    </a:cubicBezTo>
                    <a:cubicBezTo>
                      <a:pt x="141659" y="171789"/>
                      <a:pt x="167434" y="140813"/>
                      <a:pt x="173092" y="105585"/>
                    </a:cubicBezTo>
                    <a:cubicBezTo>
                      <a:pt x="178907" y="69280"/>
                      <a:pt x="164604" y="32221"/>
                      <a:pt x="132072" y="13377"/>
                    </a:cubicBezTo>
                    <a:close/>
                    <a:moveTo>
                      <a:pt x="160047" y="91055"/>
                    </a:moveTo>
                    <a:cubicBezTo>
                      <a:pt x="159497" y="120138"/>
                      <a:pt x="143230" y="150596"/>
                      <a:pt x="114548" y="160364"/>
                    </a:cubicBezTo>
                    <a:cubicBezTo>
                      <a:pt x="86966" y="169738"/>
                      <a:pt x="54512" y="160285"/>
                      <a:pt x="34945" y="139021"/>
                    </a:cubicBezTo>
                    <a:cubicBezTo>
                      <a:pt x="22215" y="125104"/>
                      <a:pt x="18130" y="106347"/>
                      <a:pt x="15379" y="88171"/>
                    </a:cubicBezTo>
                    <a:cubicBezTo>
                      <a:pt x="12392" y="68698"/>
                      <a:pt x="14514" y="49808"/>
                      <a:pt x="27244" y="34091"/>
                    </a:cubicBezTo>
                    <a:cubicBezTo>
                      <a:pt x="27952" y="33290"/>
                      <a:pt x="28345" y="32441"/>
                      <a:pt x="28659" y="31585"/>
                    </a:cubicBezTo>
                    <a:cubicBezTo>
                      <a:pt x="40996" y="24622"/>
                      <a:pt x="53491" y="18155"/>
                      <a:pt x="67714" y="15845"/>
                    </a:cubicBezTo>
                    <a:cubicBezTo>
                      <a:pt x="83116" y="13354"/>
                      <a:pt x="99304" y="15051"/>
                      <a:pt x="113762" y="20646"/>
                    </a:cubicBezTo>
                    <a:cubicBezTo>
                      <a:pt x="143230" y="31985"/>
                      <a:pt x="160597" y="59835"/>
                      <a:pt x="160047" y="910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0" name="Graphic 14">
              <a:extLst>
                <a:ext uri="{FF2B5EF4-FFF2-40B4-BE49-F238E27FC236}">
                  <a16:creationId xmlns:a16="http://schemas.microsoft.com/office/drawing/2014/main" id="{A05F9A74-6E39-4AC3-9969-538790925968}"/>
                </a:ext>
              </a:extLst>
            </p:cNvPr>
            <p:cNvGrpSpPr/>
            <p:nvPr userDrawn="1"/>
          </p:nvGrpSpPr>
          <p:grpSpPr>
            <a:xfrm>
              <a:off x="2320827" y="1638979"/>
              <a:ext cx="81217" cy="83117"/>
              <a:chOff x="5011705" y="9225394"/>
              <a:chExt cx="81217" cy="83117"/>
            </a:xfrm>
          </p:grpSpPr>
          <p:sp>
            <p:nvSpPr>
              <p:cNvPr id="91" name="Graphic 14">
                <a:extLst>
                  <a:ext uri="{FF2B5EF4-FFF2-40B4-BE49-F238E27FC236}">
                    <a16:creationId xmlns:a16="http://schemas.microsoft.com/office/drawing/2014/main" id="{D5DE878A-2022-41AD-9A6B-0E0722D110F8}"/>
                  </a:ext>
                </a:extLst>
              </p:cNvPr>
              <p:cNvSpPr/>
              <p:nvPr/>
            </p:nvSpPr>
            <p:spPr>
              <a:xfrm>
                <a:off x="5018800" y="9232701"/>
                <a:ext cx="67292" cy="68715"/>
              </a:xfrm>
              <a:custGeom>
                <a:avLst/>
                <a:gdLst>
                  <a:gd name="connsiteX0" fmla="*/ 6409 w 67292"/>
                  <a:gd name="connsiteY0" fmla="*/ 9081 h 68715"/>
                  <a:gd name="connsiteX1" fmla="*/ 2959 w 67292"/>
                  <a:gd name="connsiteY1" fmla="*/ 45299 h 68715"/>
                  <a:gd name="connsiteX2" fmla="*/ 51050 w 67292"/>
                  <a:gd name="connsiteY2" fmla="*/ 64779 h 68715"/>
                  <a:gd name="connsiteX3" fmla="*/ 59985 w 67292"/>
                  <a:gd name="connsiteY3" fmla="*/ 12727 h 68715"/>
                  <a:gd name="connsiteX4" fmla="*/ 6409 w 67292"/>
                  <a:gd name="connsiteY4" fmla="*/ 9081 h 6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92" h="68715">
                    <a:moveTo>
                      <a:pt x="6409" y="9081"/>
                    </a:moveTo>
                    <a:cubicBezTo>
                      <a:pt x="-2016" y="19155"/>
                      <a:pt x="-986" y="30164"/>
                      <a:pt x="2959" y="45299"/>
                    </a:cubicBezTo>
                    <a:cubicBezTo>
                      <a:pt x="8004" y="64661"/>
                      <a:pt x="33747" y="74830"/>
                      <a:pt x="51050" y="64779"/>
                    </a:cubicBezTo>
                    <a:cubicBezTo>
                      <a:pt x="68354" y="54728"/>
                      <a:pt x="72637" y="28223"/>
                      <a:pt x="59985" y="12727"/>
                    </a:cubicBezTo>
                    <a:cubicBezTo>
                      <a:pt x="47326" y="-2769"/>
                      <a:pt x="21308" y="-4270"/>
                      <a:pt x="6409" y="9081"/>
                    </a:cubicBezTo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2" name="Graphic 14">
                <a:extLst>
                  <a:ext uri="{FF2B5EF4-FFF2-40B4-BE49-F238E27FC236}">
                    <a16:creationId xmlns:a16="http://schemas.microsoft.com/office/drawing/2014/main" id="{5C7E094B-CA05-4797-AF31-D9005CAB4BDA}"/>
                  </a:ext>
                </a:extLst>
              </p:cNvPr>
              <p:cNvSpPr/>
              <p:nvPr/>
            </p:nvSpPr>
            <p:spPr>
              <a:xfrm>
                <a:off x="5011705" y="9225394"/>
                <a:ext cx="81217" cy="83117"/>
              </a:xfrm>
              <a:custGeom>
                <a:avLst/>
                <a:gdLst>
                  <a:gd name="connsiteX0" fmla="*/ 60016 w 81217"/>
                  <a:gd name="connsiteY0" fmla="*/ 5197 h 83117"/>
                  <a:gd name="connsiteX1" fmla="*/ 12026 w 81217"/>
                  <a:gd name="connsiteY1" fmla="*/ 9055 h 83117"/>
                  <a:gd name="connsiteX2" fmla="*/ 8522 w 81217"/>
                  <a:gd name="connsiteY2" fmla="*/ 11405 h 83117"/>
                  <a:gd name="connsiteX3" fmla="*/ 7343 w 81217"/>
                  <a:gd name="connsiteY3" fmla="*/ 63999 h 83117"/>
                  <a:gd name="connsiteX4" fmla="*/ 50201 w 81217"/>
                  <a:gd name="connsiteY4" fmla="*/ 82474 h 83117"/>
                  <a:gd name="connsiteX5" fmla="*/ 60016 w 81217"/>
                  <a:gd name="connsiteY5" fmla="*/ 5197 h 83117"/>
                  <a:gd name="connsiteX6" fmla="*/ 63136 w 81217"/>
                  <a:gd name="connsiteY6" fmla="*/ 57029 h 83117"/>
                  <a:gd name="connsiteX7" fmla="*/ 27130 w 81217"/>
                  <a:gd name="connsiteY7" fmla="*/ 64164 h 83117"/>
                  <a:gd name="connsiteX8" fmla="*/ 18494 w 81217"/>
                  <a:gd name="connsiteY8" fmla="*/ 21369 h 83117"/>
                  <a:gd name="connsiteX9" fmla="*/ 19256 w 81217"/>
                  <a:gd name="connsiteY9" fmla="*/ 20182 h 83117"/>
                  <a:gd name="connsiteX10" fmla="*/ 35169 w 81217"/>
                  <a:gd name="connsiteY10" fmla="*/ 14744 h 83117"/>
                  <a:gd name="connsiteX11" fmla="*/ 56095 w 81217"/>
                  <a:gd name="connsiteY11" fmla="*/ 19726 h 83117"/>
                  <a:gd name="connsiteX12" fmla="*/ 63136 w 81217"/>
                  <a:gd name="connsiteY12" fmla="*/ 57029 h 8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217" h="83117">
                    <a:moveTo>
                      <a:pt x="60016" y="5197"/>
                    </a:moveTo>
                    <a:cubicBezTo>
                      <a:pt x="46932" y="-1514"/>
                      <a:pt x="22714" y="-3172"/>
                      <a:pt x="12026" y="9055"/>
                    </a:cubicBezTo>
                    <a:cubicBezTo>
                      <a:pt x="10793" y="9314"/>
                      <a:pt x="9575" y="10045"/>
                      <a:pt x="8522" y="11405"/>
                    </a:cubicBezTo>
                    <a:cubicBezTo>
                      <a:pt x="-2841" y="25981"/>
                      <a:pt x="-2440" y="48346"/>
                      <a:pt x="7343" y="63999"/>
                    </a:cubicBezTo>
                    <a:cubicBezTo>
                      <a:pt x="16144" y="78073"/>
                      <a:pt x="34006" y="85420"/>
                      <a:pt x="50201" y="82474"/>
                    </a:cubicBezTo>
                    <a:cubicBezTo>
                      <a:pt x="86985" y="75794"/>
                      <a:pt x="92054" y="21636"/>
                      <a:pt x="60016" y="5197"/>
                    </a:cubicBezTo>
                    <a:close/>
                    <a:moveTo>
                      <a:pt x="63136" y="57029"/>
                    </a:moveTo>
                    <a:cubicBezTo>
                      <a:pt x="55608" y="69956"/>
                      <a:pt x="39239" y="71999"/>
                      <a:pt x="27130" y="64164"/>
                    </a:cubicBezTo>
                    <a:cubicBezTo>
                      <a:pt x="14879" y="56227"/>
                      <a:pt x="9206" y="33352"/>
                      <a:pt x="18494" y="21369"/>
                    </a:cubicBezTo>
                    <a:cubicBezTo>
                      <a:pt x="18792" y="20984"/>
                      <a:pt x="19044" y="20583"/>
                      <a:pt x="19256" y="20182"/>
                    </a:cubicBezTo>
                    <a:cubicBezTo>
                      <a:pt x="24505" y="18249"/>
                      <a:pt x="29307" y="15334"/>
                      <a:pt x="35169" y="14744"/>
                    </a:cubicBezTo>
                    <a:cubicBezTo>
                      <a:pt x="42375" y="14021"/>
                      <a:pt x="50060" y="15625"/>
                      <a:pt x="56095" y="19726"/>
                    </a:cubicBezTo>
                    <a:cubicBezTo>
                      <a:pt x="68071" y="27891"/>
                      <a:pt x="70193" y="44904"/>
                      <a:pt x="63136" y="57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3" name="Graphic 14">
              <a:extLst>
                <a:ext uri="{FF2B5EF4-FFF2-40B4-BE49-F238E27FC236}">
                  <a16:creationId xmlns:a16="http://schemas.microsoft.com/office/drawing/2014/main" id="{74F7C965-C078-475B-B5A3-BB8EAF221DDB}"/>
                </a:ext>
              </a:extLst>
            </p:cNvPr>
            <p:cNvGrpSpPr/>
            <p:nvPr userDrawn="1"/>
          </p:nvGrpSpPr>
          <p:grpSpPr>
            <a:xfrm>
              <a:off x="1957020" y="796524"/>
              <a:ext cx="81194" cy="83117"/>
              <a:chOff x="7106535" y="9098313"/>
              <a:chExt cx="81194" cy="83117"/>
            </a:xfrm>
          </p:grpSpPr>
          <p:sp>
            <p:nvSpPr>
              <p:cNvPr id="94" name="Graphic 14">
                <a:extLst>
                  <a:ext uri="{FF2B5EF4-FFF2-40B4-BE49-F238E27FC236}">
                    <a16:creationId xmlns:a16="http://schemas.microsoft.com/office/drawing/2014/main" id="{688F5D8E-3D9F-403A-9BF6-87BB1A84D051}"/>
                  </a:ext>
                </a:extLst>
              </p:cNvPr>
              <p:cNvSpPr/>
              <p:nvPr/>
            </p:nvSpPr>
            <p:spPr>
              <a:xfrm>
                <a:off x="7113603" y="9105619"/>
                <a:ext cx="67310" cy="68715"/>
              </a:xfrm>
              <a:custGeom>
                <a:avLst/>
                <a:gdLst>
                  <a:gd name="connsiteX0" fmla="*/ 6402 w 67310"/>
                  <a:gd name="connsiteY0" fmla="*/ 9081 h 68715"/>
                  <a:gd name="connsiteX1" fmla="*/ 2944 w 67310"/>
                  <a:gd name="connsiteY1" fmla="*/ 45299 h 68715"/>
                  <a:gd name="connsiteX2" fmla="*/ 51035 w 67310"/>
                  <a:gd name="connsiteY2" fmla="*/ 64779 h 68715"/>
                  <a:gd name="connsiteX3" fmla="*/ 59994 w 67310"/>
                  <a:gd name="connsiteY3" fmla="*/ 12727 h 68715"/>
                  <a:gd name="connsiteX4" fmla="*/ 6402 w 67310"/>
                  <a:gd name="connsiteY4" fmla="*/ 9081 h 6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10" h="68715">
                    <a:moveTo>
                      <a:pt x="6402" y="9081"/>
                    </a:moveTo>
                    <a:cubicBezTo>
                      <a:pt x="-2007" y="19155"/>
                      <a:pt x="-986" y="30164"/>
                      <a:pt x="2944" y="45299"/>
                    </a:cubicBezTo>
                    <a:cubicBezTo>
                      <a:pt x="8052" y="64661"/>
                      <a:pt x="33748" y="74830"/>
                      <a:pt x="51035" y="64779"/>
                    </a:cubicBezTo>
                    <a:cubicBezTo>
                      <a:pt x="68401" y="54728"/>
                      <a:pt x="72645" y="28223"/>
                      <a:pt x="59994" y="12727"/>
                    </a:cubicBezTo>
                    <a:cubicBezTo>
                      <a:pt x="47342" y="-2769"/>
                      <a:pt x="21331" y="-4270"/>
                      <a:pt x="6402" y="9081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Graphic 14">
                <a:extLst>
                  <a:ext uri="{FF2B5EF4-FFF2-40B4-BE49-F238E27FC236}">
                    <a16:creationId xmlns:a16="http://schemas.microsoft.com/office/drawing/2014/main" id="{64644A87-5373-414D-B45B-4CF712FDB532}"/>
                  </a:ext>
                </a:extLst>
              </p:cNvPr>
              <p:cNvSpPr/>
              <p:nvPr/>
            </p:nvSpPr>
            <p:spPr>
              <a:xfrm>
                <a:off x="7106535" y="9098313"/>
                <a:ext cx="81194" cy="83117"/>
              </a:xfrm>
              <a:custGeom>
                <a:avLst/>
                <a:gdLst>
                  <a:gd name="connsiteX0" fmla="*/ 59989 w 81194"/>
                  <a:gd name="connsiteY0" fmla="*/ 5197 h 83117"/>
                  <a:gd name="connsiteX1" fmla="*/ 12055 w 81194"/>
                  <a:gd name="connsiteY1" fmla="*/ 9055 h 83117"/>
                  <a:gd name="connsiteX2" fmla="*/ 8519 w 81194"/>
                  <a:gd name="connsiteY2" fmla="*/ 11405 h 83117"/>
                  <a:gd name="connsiteX3" fmla="*/ 7340 w 81194"/>
                  <a:gd name="connsiteY3" fmla="*/ 63999 h 83117"/>
                  <a:gd name="connsiteX4" fmla="*/ 50166 w 81194"/>
                  <a:gd name="connsiteY4" fmla="*/ 82474 h 83117"/>
                  <a:gd name="connsiteX5" fmla="*/ 59989 w 81194"/>
                  <a:gd name="connsiteY5" fmla="*/ 5197 h 83117"/>
                  <a:gd name="connsiteX6" fmla="*/ 63132 w 81194"/>
                  <a:gd name="connsiteY6" fmla="*/ 57037 h 83117"/>
                  <a:gd name="connsiteX7" fmla="*/ 27142 w 81194"/>
                  <a:gd name="connsiteY7" fmla="*/ 64172 h 83117"/>
                  <a:gd name="connsiteX8" fmla="*/ 18498 w 81194"/>
                  <a:gd name="connsiteY8" fmla="*/ 21377 h 83117"/>
                  <a:gd name="connsiteX9" fmla="*/ 19206 w 81194"/>
                  <a:gd name="connsiteY9" fmla="*/ 20190 h 83117"/>
                  <a:gd name="connsiteX10" fmla="*/ 35158 w 81194"/>
                  <a:gd name="connsiteY10" fmla="*/ 14752 h 83117"/>
                  <a:gd name="connsiteX11" fmla="*/ 56060 w 81194"/>
                  <a:gd name="connsiteY11" fmla="*/ 19734 h 83117"/>
                  <a:gd name="connsiteX12" fmla="*/ 63132 w 81194"/>
                  <a:gd name="connsiteY12" fmla="*/ 57037 h 8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194" h="83117">
                    <a:moveTo>
                      <a:pt x="59989" y="5197"/>
                    </a:moveTo>
                    <a:cubicBezTo>
                      <a:pt x="46945" y="-1514"/>
                      <a:pt x="22741" y="-3172"/>
                      <a:pt x="12055" y="9055"/>
                    </a:cubicBezTo>
                    <a:cubicBezTo>
                      <a:pt x="10797" y="9314"/>
                      <a:pt x="9540" y="10045"/>
                      <a:pt x="8519" y="11405"/>
                    </a:cubicBezTo>
                    <a:cubicBezTo>
                      <a:pt x="-2876" y="25982"/>
                      <a:pt x="-2404" y="48346"/>
                      <a:pt x="7340" y="63999"/>
                    </a:cubicBezTo>
                    <a:cubicBezTo>
                      <a:pt x="16141" y="78073"/>
                      <a:pt x="33979" y="85420"/>
                      <a:pt x="50166" y="82474"/>
                    </a:cubicBezTo>
                    <a:cubicBezTo>
                      <a:pt x="86943" y="75794"/>
                      <a:pt x="92051" y="21636"/>
                      <a:pt x="59989" y="5197"/>
                    </a:cubicBezTo>
                    <a:close/>
                    <a:moveTo>
                      <a:pt x="63132" y="57037"/>
                    </a:moveTo>
                    <a:cubicBezTo>
                      <a:pt x="55589" y="69964"/>
                      <a:pt x="39243" y="72007"/>
                      <a:pt x="27142" y="64172"/>
                    </a:cubicBezTo>
                    <a:cubicBezTo>
                      <a:pt x="14883" y="56235"/>
                      <a:pt x="9226" y="33360"/>
                      <a:pt x="18498" y="21377"/>
                    </a:cubicBezTo>
                    <a:cubicBezTo>
                      <a:pt x="18734" y="20992"/>
                      <a:pt x="19048" y="20591"/>
                      <a:pt x="19206" y="20190"/>
                    </a:cubicBezTo>
                    <a:cubicBezTo>
                      <a:pt x="24470" y="18257"/>
                      <a:pt x="29264" y="15342"/>
                      <a:pt x="35158" y="14752"/>
                    </a:cubicBezTo>
                    <a:cubicBezTo>
                      <a:pt x="42387" y="14029"/>
                      <a:pt x="50009" y="15632"/>
                      <a:pt x="56060" y="19734"/>
                    </a:cubicBezTo>
                    <a:cubicBezTo>
                      <a:pt x="68083" y="27891"/>
                      <a:pt x="70205" y="44904"/>
                      <a:pt x="63132" y="570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6" name="Graphic 14">
              <a:extLst>
                <a:ext uri="{FF2B5EF4-FFF2-40B4-BE49-F238E27FC236}">
                  <a16:creationId xmlns:a16="http://schemas.microsoft.com/office/drawing/2014/main" id="{40D54287-6A58-4393-BF6A-542340BB712B}"/>
                </a:ext>
              </a:extLst>
            </p:cNvPr>
            <p:cNvGrpSpPr/>
            <p:nvPr userDrawn="1"/>
          </p:nvGrpSpPr>
          <p:grpSpPr>
            <a:xfrm>
              <a:off x="284568" y="3220621"/>
              <a:ext cx="81192" cy="83117"/>
              <a:chOff x="6379157" y="10255917"/>
              <a:chExt cx="81192" cy="83117"/>
            </a:xfrm>
          </p:grpSpPr>
          <p:sp>
            <p:nvSpPr>
              <p:cNvPr id="97" name="Graphic 14">
                <a:extLst>
                  <a:ext uri="{FF2B5EF4-FFF2-40B4-BE49-F238E27FC236}">
                    <a16:creationId xmlns:a16="http://schemas.microsoft.com/office/drawing/2014/main" id="{28B35366-5D33-4303-B438-8B47353E8B3B}"/>
                  </a:ext>
                </a:extLst>
              </p:cNvPr>
              <p:cNvSpPr/>
              <p:nvPr/>
            </p:nvSpPr>
            <p:spPr>
              <a:xfrm>
                <a:off x="6386255" y="10263223"/>
                <a:ext cx="67288" cy="68715"/>
              </a:xfrm>
              <a:custGeom>
                <a:avLst/>
                <a:gdLst>
                  <a:gd name="connsiteX0" fmla="*/ 6401 w 67288"/>
                  <a:gd name="connsiteY0" fmla="*/ 9081 h 68715"/>
                  <a:gd name="connsiteX1" fmla="*/ 2944 w 67288"/>
                  <a:gd name="connsiteY1" fmla="*/ 45299 h 68715"/>
                  <a:gd name="connsiteX2" fmla="*/ 51035 w 67288"/>
                  <a:gd name="connsiteY2" fmla="*/ 64779 h 68715"/>
                  <a:gd name="connsiteX3" fmla="*/ 59994 w 67288"/>
                  <a:gd name="connsiteY3" fmla="*/ 12727 h 68715"/>
                  <a:gd name="connsiteX4" fmla="*/ 6401 w 67288"/>
                  <a:gd name="connsiteY4" fmla="*/ 9081 h 6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88" h="68715">
                    <a:moveTo>
                      <a:pt x="6401" y="9081"/>
                    </a:moveTo>
                    <a:cubicBezTo>
                      <a:pt x="-2007" y="19155"/>
                      <a:pt x="-985" y="30164"/>
                      <a:pt x="2944" y="45299"/>
                    </a:cubicBezTo>
                    <a:cubicBezTo>
                      <a:pt x="7972" y="64661"/>
                      <a:pt x="33747" y="74830"/>
                      <a:pt x="51035" y="64779"/>
                    </a:cubicBezTo>
                    <a:cubicBezTo>
                      <a:pt x="68323" y="54728"/>
                      <a:pt x="72645" y="28223"/>
                      <a:pt x="59994" y="12727"/>
                    </a:cubicBezTo>
                    <a:cubicBezTo>
                      <a:pt x="47341" y="-2769"/>
                      <a:pt x="21331" y="-4270"/>
                      <a:pt x="6401" y="9081"/>
                    </a:cubicBezTo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Graphic 14">
                <a:extLst>
                  <a:ext uri="{FF2B5EF4-FFF2-40B4-BE49-F238E27FC236}">
                    <a16:creationId xmlns:a16="http://schemas.microsoft.com/office/drawing/2014/main" id="{F948DAD2-8211-4CA2-BD2C-3D691E5A66A9}"/>
                  </a:ext>
                </a:extLst>
              </p:cNvPr>
              <p:cNvSpPr/>
              <p:nvPr/>
            </p:nvSpPr>
            <p:spPr>
              <a:xfrm>
                <a:off x="6379157" y="10255917"/>
                <a:ext cx="81192" cy="83117"/>
              </a:xfrm>
              <a:custGeom>
                <a:avLst/>
                <a:gdLst>
                  <a:gd name="connsiteX0" fmla="*/ 60020 w 81192"/>
                  <a:gd name="connsiteY0" fmla="*/ 5197 h 83117"/>
                  <a:gd name="connsiteX1" fmla="*/ 12006 w 81192"/>
                  <a:gd name="connsiteY1" fmla="*/ 9055 h 83117"/>
                  <a:gd name="connsiteX2" fmla="*/ 8548 w 81192"/>
                  <a:gd name="connsiteY2" fmla="*/ 11405 h 83117"/>
                  <a:gd name="connsiteX3" fmla="*/ 7369 w 81192"/>
                  <a:gd name="connsiteY3" fmla="*/ 63999 h 83117"/>
                  <a:gd name="connsiteX4" fmla="*/ 50197 w 81192"/>
                  <a:gd name="connsiteY4" fmla="*/ 82474 h 83117"/>
                  <a:gd name="connsiteX5" fmla="*/ 60020 w 81192"/>
                  <a:gd name="connsiteY5" fmla="*/ 5197 h 83117"/>
                  <a:gd name="connsiteX6" fmla="*/ 63163 w 81192"/>
                  <a:gd name="connsiteY6" fmla="*/ 57029 h 83117"/>
                  <a:gd name="connsiteX7" fmla="*/ 27093 w 81192"/>
                  <a:gd name="connsiteY7" fmla="*/ 64164 h 83117"/>
                  <a:gd name="connsiteX8" fmla="*/ 18450 w 81192"/>
                  <a:gd name="connsiteY8" fmla="*/ 21369 h 83117"/>
                  <a:gd name="connsiteX9" fmla="*/ 19235 w 81192"/>
                  <a:gd name="connsiteY9" fmla="*/ 20182 h 83117"/>
                  <a:gd name="connsiteX10" fmla="*/ 35188 w 81192"/>
                  <a:gd name="connsiteY10" fmla="*/ 14744 h 83117"/>
                  <a:gd name="connsiteX11" fmla="*/ 56090 w 81192"/>
                  <a:gd name="connsiteY11" fmla="*/ 19726 h 83117"/>
                  <a:gd name="connsiteX12" fmla="*/ 63163 w 81192"/>
                  <a:gd name="connsiteY12" fmla="*/ 57029 h 8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192" h="83117">
                    <a:moveTo>
                      <a:pt x="60020" y="5197"/>
                    </a:moveTo>
                    <a:cubicBezTo>
                      <a:pt x="46896" y="-1514"/>
                      <a:pt x="22693" y="-3172"/>
                      <a:pt x="12006" y="9055"/>
                    </a:cubicBezTo>
                    <a:cubicBezTo>
                      <a:pt x="10828" y="9314"/>
                      <a:pt x="9570" y="10045"/>
                      <a:pt x="8548" y="11405"/>
                    </a:cubicBezTo>
                    <a:cubicBezTo>
                      <a:pt x="-2845" y="25981"/>
                      <a:pt x="-2453" y="48346"/>
                      <a:pt x="7369" y="63999"/>
                    </a:cubicBezTo>
                    <a:cubicBezTo>
                      <a:pt x="16171" y="78073"/>
                      <a:pt x="34009" y="85420"/>
                      <a:pt x="50197" y="82474"/>
                    </a:cubicBezTo>
                    <a:cubicBezTo>
                      <a:pt x="86972" y="75794"/>
                      <a:pt x="92002" y="21636"/>
                      <a:pt x="60020" y="5197"/>
                    </a:cubicBezTo>
                    <a:close/>
                    <a:moveTo>
                      <a:pt x="63163" y="57029"/>
                    </a:moveTo>
                    <a:cubicBezTo>
                      <a:pt x="55618" y="69956"/>
                      <a:pt x="39195" y="71999"/>
                      <a:pt x="27093" y="64164"/>
                    </a:cubicBezTo>
                    <a:cubicBezTo>
                      <a:pt x="14835" y="56227"/>
                      <a:pt x="9177" y="33352"/>
                      <a:pt x="18450" y="21369"/>
                    </a:cubicBezTo>
                    <a:cubicBezTo>
                      <a:pt x="18764" y="20984"/>
                      <a:pt x="18999" y="20583"/>
                      <a:pt x="19235" y="20182"/>
                    </a:cubicBezTo>
                    <a:cubicBezTo>
                      <a:pt x="24501" y="18249"/>
                      <a:pt x="29294" y="15334"/>
                      <a:pt x="35188" y="14744"/>
                    </a:cubicBezTo>
                    <a:cubicBezTo>
                      <a:pt x="42339" y="14021"/>
                      <a:pt x="50040" y="15625"/>
                      <a:pt x="56090" y="19726"/>
                    </a:cubicBezTo>
                    <a:cubicBezTo>
                      <a:pt x="68035" y="27891"/>
                      <a:pt x="70156" y="44904"/>
                      <a:pt x="63163" y="5702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99" name="Graphic 14">
              <a:extLst>
                <a:ext uri="{FF2B5EF4-FFF2-40B4-BE49-F238E27FC236}">
                  <a16:creationId xmlns:a16="http://schemas.microsoft.com/office/drawing/2014/main" id="{DC5C1280-38BF-44AD-B3EC-4349E84FCC7A}"/>
                </a:ext>
              </a:extLst>
            </p:cNvPr>
            <p:cNvGrpSpPr/>
            <p:nvPr userDrawn="1"/>
          </p:nvGrpSpPr>
          <p:grpSpPr>
            <a:xfrm>
              <a:off x="2952950" y="1657164"/>
              <a:ext cx="174390" cy="178212"/>
              <a:chOff x="1027897" y="9061309"/>
              <a:chExt cx="174390" cy="178212"/>
            </a:xfrm>
          </p:grpSpPr>
          <p:sp>
            <p:nvSpPr>
              <p:cNvPr id="100" name="Graphic 14">
                <a:extLst>
                  <a:ext uri="{FF2B5EF4-FFF2-40B4-BE49-F238E27FC236}">
                    <a16:creationId xmlns:a16="http://schemas.microsoft.com/office/drawing/2014/main" id="{0001C2A7-667A-41EB-88BD-3C6FCDF8651A}"/>
                  </a:ext>
                </a:extLst>
              </p:cNvPr>
              <p:cNvSpPr/>
              <p:nvPr/>
            </p:nvSpPr>
            <p:spPr>
              <a:xfrm>
                <a:off x="1034550" y="9068783"/>
                <a:ext cx="160650" cy="163651"/>
              </a:xfrm>
              <a:custGeom>
                <a:avLst/>
                <a:gdLst>
                  <a:gd name="connsiteX0" fmla="*/ 12294 w 160650"/>
                  <a:gd name="connsiteY0" fmla="*/ 27160 h 163651"/>
                  <a:gd name="connsiteX1" fmla="*/ 7438 w 160650"/>
                  <a:gd name="connsiteY1" fmla="*/ 107886 h 163651"/>
                  <a:gd name="connsiteX2" fmla="*/ 121970 w 160650"/>
                  <a:gd name="connsiteY2" fmla="*/ 154281 h 163651"/>
                  <a:gd name="connsiteX3" fmla="*/ 143242 w 160650"/>
                  <a:gd name="connsiteY3" fmla="*/ 30303 h 163651"/>
                  <a:gd name="connsiteX4" fmla="*/ 15658 w 160650"/>
                  <a:gd name="connsiteY4" fmla="*/ 21628 h 163651"/>
                  <a:gd name="connsiteX5" fmla="*/ 12294 w 160650"/>
                  <a:gd name="connsiteY5" fmla="*/ 27160 h 16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650" h="163651">
                    <a:moveTo>
                      <a:pt x="12294" y="27160"/>
                    </a:moveTo>
                    <a:cubicBezTo>
                      <a:pt x="-4577" y="54034"/>
                      <a:pt x="-1953" y="71849"/>
                      <a:pt x="7438" y="107886"/>
                    </a:cubicBezTo>
                    <a:cubicBezTo>
                      <a:pt x="19453" y="153998"/>
                      <a:pt x="80770" y="178209"/>
                      <a:pt x="121970" y="154281"/>
                    </a:cubicBezTo>
                    <a:cubicBezTo>
                      <a:pt x="163170" y="130353"/>
                      <a:pt x="173386" y="67213"/>
                      <a:pt x="143242" y="30303"/>
                    </a:cubicBezTo>
                    <a:cubicBezTo>
                      <a:pt x="113106" y="-6599"/>
                      <a:pt x="51145" y="-10166"/>
                      <a:pt x="15658" y="21628"/>
                    </a:cubicBezTo>
                    <a:lnTo>
                      <a:pt x="12294" y="2716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Graphic 14">
                <a:extLst>
                  <a:ext uri="{FF2B5EF4-FFF2-40B4-BE49-F238E27FC236}">
                    <a16:creationId xmlns:a16="http://schemas.microsoft.com/office/drawing/2014/main" id="{6261A601-1220-4347-9D12-E584717B98C5}"/>
                  </a:ext>
                </a:extLst>
              </p:cNvPr>
              <p:cNvSpPr/>
              <p:nvPr/>
            </p:nvSpPr>
            <p:spPr>
              <a:xfrm>
                <a:off x="1027897" y="9061309"/>
                <a:ext cx="174390" cy="178212"/>
              </a:xfrm>
              <a:custGeom>
                <a:avLst/>
                <a:gdLst>
                  <a:gd name="connsiteX0" fmla="*/ 132135 w 174390"/>
                  <a:gd name="connsiteY0" fmla="*/ 13377 h 178212"/>
                  <a:gd name="connsiteX1" fmla="*/ 21823 w 174390"/>
                  <a:gd name="connsiteY1" fmla="*/ 21738 h 178212"/>
                  <a:gd name="connsiteX2" fmla="*/ 17328 w 174390"/>
                  <a:gd name="connsiteY2" fmla="*/ 24127 h 178212"/>
                  <a:gd name="connsiteX3" fmla="*/ 135 w 174390"/>
                  <a:gd name="connsiteY3" fmla="*/ 77453 h 178212"/>
                  <a:gd name="connsiteX4" fmla="*/ 15348 w 174390"/>
                  <a:gd name="connsiteY4" fmla="*/ 136381 h 178212"/>
                  <a:gd name="connsiteX5" fmla="*/ 105449 w 174390"/>
                  <a:gd name="connsiteY5" fmla="*/ 177251 h 178212"/>
                  <a:gd name="connsiteX6" fmla="*/ 173123 w 174390"/>
                  <a:gd name="connsiteY6" fmla="*/ 105585 h 178212"/>
                  <a:gd name="connsiteX7" fmla="*/ 132135 w 174390"/>
                  <a:gd name="connsiteY7" fmla="*/ 13377 h 178212"/>
                  <a:gd name="connsiteX8" fmla="*/ 160055 w 174390"/>
                  <a:gd name="connsiteY8" fmla="*/ 91055 h 178212"/>
                  <a:gd name="connsiteX9" fmla="*/ 114541 w 174390"/>
                  <a:gd name="connsiteY9" fmla="*/ 160364 h 178212"/>
                  <a:gd name="connsiteX10" fmla="*/ 35001 w 174390"/>
                  <a:gd name="connsiteY10" fmla="*/ 139021 h 178212"/>
                  <a:gd name="connsiteX11" fmla="*/ 15419 w 174390"/>
                  <a:gd name="connsiteY11" fmla="*/ 88171 h 178212"/>
                  <a:gd name="connsiteX12" fmla="*/ 27292 w 174390"/>
                  <a:gd name="connsiteY12" fmla="*/ 34091 h 178212"/>
                  <a:gd name="connsiteX13" fmla="*/ 28652 w 174390"/>
                  <a:gd name="connsiteY13" fmla="*/ 31585 h 178212"/>
                  <a:gd name="connsiteX14" fmla="*/ 67746 w 174390"/>
                  <a:gd name="connsiteY14" fmla="*/ 15845 h 178212"/>
                  <a:gd name="connsiteX15" fmla="*/ 113818 w 174390"/>
                  <a:gd name="connsiteY15" fmla="*/ 20646 h 178212"/>
                  <a:gd name="connsiteX16" fmla="*/ 160055 w 174390"/>
                  <a:gd name="connsiteY16" fmla="*/ 91055 h 1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390" h="178212">
                    <a:moveTo>
                      <a:pt x="132135" y="13377"/>
                    </a:moveTo>
                    <a:cubicBezTo>
                      <a:pt x="100444" y="-5019"/>
                      <a:pt x="48611" y="-6425"/>
                      <a:pt x="21823" y="21738"/>
                    </a:cubicBezTo>
                    <a:cubicBezTo>
                      <a:pt x="20267" y="21762"/>
                      <a:pt x="18680" y="22469"/>
                      <a:pt x="17328" y="24127"/>
                    </a:cubicBezTo>
                    <a:cubicBezTo>
                      <a:pt x="4763" y="39616"/>
                      <a:pt x="-973" y="57509"/>
                      <a:pt x="135" y="77453"/>
                    </a:cubicBezTo>
                    <a:cubicBezTo>
                      <a:pt x="1219" y="96964"/>
                      <a:pt x="5101" y="119446"/>
                      <a:pt x="15348" y="136381"/>
                    </a:cubicBezTo>
                    <a:cubicBezTo>
                      <a:pt x="33516" y="166399"/>
                      <a:pt x="71133" y="182429"/>
                      <a:pt x="105449" y="177251"/>
                    </a:cubicBezTo>
                    <a:cubicBezTo>
                      <a:pt x="141683" y="171789"/>
                      <a:pt x="167481" y="140813"/>
                      <a:pt x="173123" y="105585"/>
                    </a:cubicBezTo>
                    <a:cubicBezTo>
                      <a:pt x="178946" y="69280"/>
                      <a:pt x="164597" y="32221"/>
                      <a:pt x="132135" y="13377"/>
                    </a:cubicBezTo>
                    <a:close/>
                    <a:moveTo>
                      <a:pt x="160055" y="91055"/>
                    </a:moveTo>
                    <a:cubicBezTo>
                      <a:pt x="159497" y="120138"/>
                      <a:pt x="143263" y="150596"/>
                      <a:pt x="114541" y="160364"/>
                    </a:cubicBezTo>
                    <a:cubicBezTo>
                      <a:pt x="86967" y="169738"/>
                      <a:pt x="54513" y="160285"/>
                      <a:pt x="35001" y="139021"/>
                    </a:cubicBezTo>
                    <a:cubicBezTo>
                      <a:pt x="22232" y="125104"/>
                      <a:pt x="18193" y="106347"/>
                      <a:pt x="15419" y="88171"/>
                    </a:cubicBezTo>
                    <a:cubicBezTo>
                      <a:pt x="12448" y="68699"/>
                      <a:pt x="14562" y="49808"/>
                      <a:pt x="27292" y="34091"/>
                    </a:cubicBezTo>
                    <a:cubicBezTo>
                      <a:pt x="27944" y="33290"/>
                      <a:pt x="28377" y="32441"/>
                      <a:pt x="28652" y="31585"/>
                    </a:cubicBezTo>
                    <a:cubicBezTo>
                      <a:pt x="41028" y="24622"/>
                      <a:pt x="53483" y="18155"/>
                      <a:pt x="67746" y="15845"/>
                    </a:cubicBezTo>
                    <a:cubicBezTo>
                      <a:pt x="83124" y="13354"/>
                      <a:pt x="99296" y="15059"/>
                      <a:pt x="113818" y="20646"/>
                    </a:cubicBezTo>
                    <a:cubicBezTo>
                      <a:pt x="143278" y="31985"/>
                      <a:pt x="160660" y="59835"/>
                      <a:pt x="160055" y="910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2" name="Graphic 14">
              <a:extLst>
                <a:ext uri="{FF2B5EF4-FFF2-40B4-BE49-F238E27FC236}">
                  <a16:creationId xmlns:a16="http://schemas.microsoft.com/office/drawing/2014/main" id="{B2113050-292C-4F9F-86CF-1D0F3D1362A2}"/>
                </a:ext>
              </a:extLst>
            </p:cNvPr>
            <p:cNvGrpSpPr/>
            <p:nvPr userDrawn="1"/>
          </p:nvGrpSpPr>
          <p:grpSpPr>
            <a:xfrm>
              <a:off x="109153" y="1111632"/>
              <a:ext cx="174385" cy="178277"/>
              <a:chOff x="-554639" y="8706004"/>
              <a:chExt cx="174385" cy="178277"/>
            </a:xfrm>
          </p:grpSpPr>
          <p:sp>
            <p:nvSpPr>
              <p:cNvPr id="103" name="Graphic 14">
                <a:extLst>
                  <a:ext uri="{FF2B5EF4-FFF2-40B4-BE49-F238E27FC236}">
                    <a16:creationId xmlns:a16="http://schemas.microsoft.com/office/drawing/2014/main" id="{2AF68821-529A-4A62-9321-148C03623C18}"/>
                  </a:ext>
                </a:extLst>
              </p:cNvPr>
              <p:cNvSpPr/>
              <p:nvPr/>
            </p:nvSpPr>
            <p:spPr>
              <a:xfrm>
                <a:off x="-547406" y="8713416"/>
                <a:ext cx="160251" cy="163649"/>
              </a:xfrm>
              <a:custGeom>
                <a:avLst/>
                <a:gdLst>
                  <a:gd name="connsiteX0" fmla="*/ 144985 w 160251"/>
                  <a:gd name="connsiteY0" fmla="*/ 21634 h 163649"/>
                  <a:gd name="connsiteX1" fmla="*/ 153213 w 160251"/>
                  <a:gd name="connsiteY1" fmla="*/ 107884 h 163649"/>
                  <a:gd name="connsiteX2" fmla="*/ 38680 w 160251"/>
                  <a:gd name="connsiteY2" fmla="*/ 154279 h 163649"/>
                  <a:gd name="connsiteX3" fmla="*/ 17409 w 160251"/>
                  <a:gd name="connsiteY3" fmla="*/ 30301 h 163649"/>
                  <a:gd name="connsiteX4" fmla="*/ 144985 w 160251"/>
                  <a:gd name="connsiteY4" fmla="*/ 21634 h 16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0251" h="163649">
                    <a:moveTo>
                      <a:pt x="144985" y="21634"/>
                    </a:moveTo>
                    <a:cubicBezTo>
                      <a:pt x="165047" y="45625"/>
                      <a:pt x="162603" y="71847"/>
                      <a:pt x="153213" y="107884"/>
                    </a:cubicBezTo>
                    <a:cubicBezTo>
                      <a:pt x="141198" y="153996"/>
                      <a:pt x="79881" y="178207"/>
                      <a:pt x="38680" y="154279"/>
                    </a:cubicBezTo>
                    <a:cubicBezTo>
                      <a:pt x="-2520" y="130343"/>
                      <a:pt x="-12735" y="67211"/>
                      <a:pt x="17409" y="30301"/>
                    </a:cubicBezTo>
                    <a:cubicBezTo>
                      <a:pt x="47552" y="-6608"/>
                      <a:pt x="109498" y="-10160"/>
                      <a:pt x="144985" y="21634"/>
                    </a:cubicBezTo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" name="Graphic 14">
                <a:extLst>
                  <a:ext uri="{FF2B5EF4-FFF2-40B4-BE49-F238E27FC236}">
                    <a16:creationId xmlns:a16="http://schemas.microsoft.com/office/drawing/2014/main" id="{3CD061F5-40DD-4FED-901B-D815D72036CF}"/>
                  </a:ext>
                </a:extLst>
              </p:cNvPr>
              <p:cNvSpPr/>
              <p:nvPr/>
            </p:nvSpPr>
            <p:spPr>
              <a:xfrm>
                <a:off x="-554639" y="8706004"/>
                <a:ext cx="174385" cy="178277"/>
              </a:xfrm>
              <a:custGeom>
                <a:avLst/>
                <a:gdLst>
                  <a:gd name="connsiteX0" fmla="*/ 157200 w 174385"/>
                  <a:gd name="connsiteY0" fmla="*/ 24064 h 178277"/>
                  <a:gd name="connsiteX1" fmla="*/ 152713 w 174385"/>
                  <a:gd name="connsiteY1" fmla="*/ 21675 h 178277"/>
                  <a:gd name="connsiteX2" fmla="*/ 54966 w 174385"/>
                  <a:gd name="connsiteY2" fmla="*/ 7279 h 178277"/>
                  <a:gd name="connsiteX3" fmla="*/ 45 w 174385"/>
                  <a:gd name="connsiteY3" fmla="*/ 91966 h 178277"/>
                  <a:gd name="connsiteX4" fmla="*/ 56176 w 174385"/>
                  <a:gd name="connsiteY4" fmla="*/ 174123 h 178277"/>
                  <a:gd name="connsiteX5" fmla="*/ 151464 w 174385"/>
                  <a:gd name="connsiteY5" fmla="*/ 146902 h 178277"/>
                  <a:gd name="connsiteX6" fmla="*/ 173521 w 174385"/>
                  <a:gd name="connsiteY6" fmla="*/ 86473 h 178277"/>
                  <a:gd name="connsiteX7" fmla="*/ 157200 w 174385"/>
                  <a:gd name="connsiteY7" fmla="*/ 24064 h 178277"/>
                  <a:gd name="connsiteX8" fmla="*/ 160005 w 174385"/>
                  <a:gd name="connsiteY8" fmla="*/ 80745 h 178277"/>
                  <a:gd name="connsiteX9" fmla="*/ 145908 w 174385"/>
                  <a:gd name="connsiteY9" fmla="*/ 130738 h 178277"/>
                  <a:gd name="connsiteX10" fmla="*/ 70077 w 174385"/>
                  <a:gd name="connsiteY10" fmla="*/ 162909 h 178277"/>
                  <a:gd name="connsiteX11" fmla="*/ 15322 w 174385"/>
                  <a:gd name="connsiteY11" fmla="*/ 101687 h 178277"/>
                  <a:gd name="connsiteX12" fmla="*/ 50612 w 174385"/>
                  <a:gd name="connsiteY12" fmla="*/ 25376 h 178277"/>
                  <a:gd name="connsiteX13" fmla="*/ 100653 w 174385"/>
                  <a:gd name="connsiteY13" fmla="*/ 15035 h 178277"/>
                  <a:gd name="connsiteX14" fmla="*/ 145877 w 174385"/>
                  <a:gd name="connsiteY14" fmla="*/ 31521 h 178277"/>
                  <a:gd name="connsiteX15" fmla="*/ 147228 w 174385"/>
                  <a:gd name="connsiteY15" fmla="*/ 34020 h 178277"/>
                  <a:gd name="connsiteX16" fmla="*/ 160005 w 174385"/>
                  <a:gd name="connsiteY16" fmla="*/ 80745 h 178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385" h="178277">
                    <a:moveTo>
                      <a:pt x="157200" y="24064"/>
                    </a:moveTo>
                    <a:cubicBezTo>
                      <a:pt x="155848" y="22406"/>
                      <a:pt x="154269" y="21699"/>
                      <a:pt x="152713" y="21675"/>
                    </a:cubicBezTo>
                    <a:cubicBezTo>
                      <a:pt x="129084" y="-3023"/>
                      <a:pt x="85125" y="-4815"/>
                      <a:pt x="54966" y="7279"/>
                    </a:cubicBezTo>
                    <a:cubicBezTo>
                      <a:pt x="20123" y="21251"/>
                      <a:pt x="-1118" y="54506"/>
                      <a:pt x="45" y="91966"/>
                    </a:cubicBezTo>
                    <a:cubicBezTo>
                      <a:pt x="1146" y="127430"/>
                      <a:pt x="21537" y="162391"/>
                      <a:pt x="56176" y="174123"/>
                    </a:cubicBezTo>
                    <a:cubicBezTo>
                      <a:pt x="89086" y="185274"/>
                      <a:pt x="129123" y="173235"/>
                      <a:pt x="151464" y="146902"/>
                    </a:cubicBezTo>
                    <a:cubicBezTo>
                      <a:pt x="165852" y="129937"/>
                      <a:pt x="170755" y="108091"/>
                      <a:pt x="173521" y="86473"/>
                    </a:cubicBezTo>
                    <a:cubicBezTo>
                      <a:pt x="176484" y="63378"/>
                      <a:pt x="172020" y="42326"/>
                      <a:pt x="157200" y="24064"/>
                    </a:cubicBezTo>
                    <a:close/>
                    <a:moveTo>
                      <a:pt x="160005" y="80745"/>
                    </a:moveTo>
                    <a:cubicBezTo>
                      <a:pt x="158560" y="97388"/>
                      <a:pt x="155086" y="116499"/>
                      <a:pt x="145908" y="130738"/>
                    </a:cubicBezTo>
                    <a:cubicBezTo>
                      <a:pt x="130317" y="154925"/>
                      <a:pt x="98201" y="167915"/>
                      <a:pt x="70077" y="162909"/>
                    </a:cubicBezTo>
                    <a:cubicBezTo>
                      <a:pt x="39808" y="157519"/>
                      <a:pt x="19714" y="131100"/>
                      <a:pt x="15322" y="101687"/>
                    </a:cubicBezTo>
                    <a:cubicBezTo>
                      <a:pt x="10780" y="71291"/>
                      <a:pt x="23431" y="40684"/>
                      <a:pt x="50612" y="25376"/>
                    </a:cubicBezTo>
                    <a:cubicBezTo>
                      <a:pt x="65747" y="16850"/>
                      <a:pt x="83420" y="13628"/>
                      <a:pt x="100653" y="15035"/>
                    </a:cubicBezTo>
                    <a:cubicBezTo>
                      <a:pt x="117336" y="16395"/>
                      <a:pt x="131630" y="23545"/>
                      <a:pt x="145877" y="31521"/>
                    </a:cubicBezTo>
                    <a:cubicBezTo>
                      <a:pt x="146144" y="32370"/>
                      <a:pt x="146584" y="33219"/>
                      <a:pt x="147228" y="34020"/>
                    </a:cubicBezTo>
                    <a:cubicBezTo>
                      <a:pt x="158245" y="47623"/>
                      <a:pt x="161499" y="63598"/>
                      <a:pt x="160005" y="807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5" name="Graphic 14">
              <a:extLst>
                <a:ext uri="{FF2B5EF4-FFF2-40B4-BE49-F238E27FC236}">
                  <a16:creationId xmlns:a16="http://schemas.microsoft.com/office/drawing/2014/main" id="{2ECAE2B5-54FD-4314-949A-36E597A8DD05}"/>
                </a:ext>
              </a:extLst>
            </p:cNvPr>
            <p:cNvGrpSpPr/>
            <p:nvPr userDrawn="1"/>
          </p:nvGrpSpPr>
          <p:grpSpPr>
            <a:xfrm>
              <a:off x="1131047" y="2636874"/>
              <a:ext cx="81305" cy="82910"/>
              <a:chOff x="-336806" y="10195745"/>
              <a:chExt cx="81305" cy="82910"/>
            </a:xfrm>
          </p:grpSpPr>
          <p:sp>
            <p:nvSpPr>
              <p:cNvPr id="106" name="Graphic 14">
                <a:extLst>
                  <a:ext uri="{FF2B5EF4-FFF2-40B4-BE49-F238E27FC236}">
                    <a16:creationId xmlns:a16="http://schemas.microsoft.com/office/drawing/2014/main" id="{CCC654B8-2330-499F-BEEF-02C21A86AAE4}"/>
                  </a:ext>
                </a:extLst>
              </p:cNvPr>
              <p:cNvSpPr/>
              <p:nvPr/>
            </p:nvSpPr>
            <p:spPr>
              <a:xfrm>
                <a:off x="-329588" y="10203074"/>
                <a:ext cx="67024" cy="68443"/>
              </a:xfrm>
              <a:custGeom>
                <a:avLst/>
                <a:gdLst>
                  <a:gd name="connsiteX0" fmla="*/ 60637 w 67024"/>
                  <a:gd name="connsiteY0" fmla="*/ 9044 h 68443"/>
                  <a:gd name="connsiteX1" fmla="*/ 64079 w 67024"/>
                  <a:gd name="connsiteY1" fmla="*/ 45121 h 68443"/>
                  <a:gd name="connsiteX2" fmla="*/ 16176 w 67024"/>
                  <a:gd name="connsiteY2" fmla="*/ 64522 h 68443"/>
                  <a:gd name="connsiteX3" fmla="*/ 7281 w 67024"/>
                  <a:gd name="connsiteY3" fmla="*/ 12674 h 68443"/>
                  <a:gd name="connsiteX4" fmla="*/ 60637 w 67024"/>
                  <a:gd name="connsiteY4" fmla="*/ 9044 h 68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24" h="68443">
                    <a:moveTo>
                      <a:pt x="60637" y="9044"/>
                    </a:moveTo>
                    <a:cubicBezTo>
                      <a:pt x="69030" y="19079"/>
                      <a:pt x="68008" y="30041"/>
                      <a:pt x="64079" y="45121"/>
                    </a:cubicBezTo>
                    <a:cubicBezTo>
                      <a:pt x="59058" y="64404"/>
                      <a:pt x="33409" y="74534"/>
                      <a:pt x="16176" y="64522"/>
                    </a:cubicBezTo>
                    <a:cubicBezTo>
                      <a:pt x="-1057" y="54511"/>
                      <a:pt x="-5324" y="28108"/>
                      <a:pt x="7281" y="12674"/>
                    </a:cubicBezTo>
                    <a:cubicBezTo>
                      <a:pt x="19885" y="-2759"/>
                      <a:pt x="45793" y="-4252"/>
                      <a:pt x="60637" y="9044"/>
                    </a:cubicBezTo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Graphic 14">
                <a:extLst>
                  <a:ext uri="{FF2B5EF4-FFF2-40B4-BE49-F238E27FC236}">
                    <a16:creationId xmlns:a16="http://schemas.microsoft.com/office/drawing/2014/main" id="{937F2B53-2E0A-4F5C-BD80-3306DDE58F77}"/>
                  </a:ext>
                </a:extLst>
              </p:cNvPr>
              <p:cNvSpPr/>
              <p:nvPr/>
            </p:nvSpPr>
            <p:spPr>
              <a:xfrm>
                <a:off x="-336806" y="10195745"/>
                <a:ext cx="81305" cy="82910"/>
              </a:xfrm>
              <a:custGeom>
                <a:avLst/>
                <a:gdLst>
                  <a:gd name="connsiteX0" fmla="*/ 72838 w 81305"/>
                  <a:gd name="connsiteY0" fmla="*/ 11391 h 82910"/>
                  <a:gd name="connsiteX1" fmla="*/ 69231 w 81305"/>
                  <a:gd name="connsiteY1" fmla="*/ 9026 h 82910"/>
                  <a:gd name="connsiteX2" fmla="*/ 27418 w 81305"/>
                  <a:gd name="connsiteY2" fmla="*/ 2661 h 82910"/>
                  <a:gd name="connsiteX3" fmla="*/ 1 w 81305"/>
                  <a:gd name="connsiteY3" fmla="*/ 41268 h 82910"/>
                  <a:gd name="connsiteX4" fmla="*/ 24927 w 81305"/>
                  <a:gd name="connsiteY4" fmla="*/ 80456 h 82910"/>
                  <a:gd name="connsiteX5" fmla="*/ 70708 w 81305"/>
                  <a:gd name="connsiteY5" fmla="*/ 68292 h 82910"/>
                  <a:gd name="connsiteX6" fmla="*/ 72838 w 81305"/>
                  <a:gd name="connsiteY6" fmla="*/ 11391 h 82910"/>
                  <a:gd name="connsiteX7" fmla="*/ 55070 w 81305"/>
                  <a:gd name="connsiteY7" fmla="*/ 63404 h 82910"/>
                  <a:gd name="connsiteX8" fmla="*/ 18923 w 81305"/>
                  <a:gd name="connsiteY8" fmla="*/ 57660 h 82910"/>
                  <a:gd name="connsiteX9" fmla="*/ 23944 w 81305"/>
                  <a:gd name="connsiteY9" fmla="*/ 20797 h 82910"/>
                  <a:gd name="connsiteX10" fmla="*/ 45468 w 81305"/>
                  <a:gd name="connsiteY10" fmla="*/ 14707 h 82910"/>
                  <a:gd name="connsiteX11" fmla="*/ 62143 w 81305"/>
                  <a:gd name="connsiteY11" fmla="*/ 20216 h 82910"/>
                  <a:gd name="connsiteX12" fmla="*/ 62874 w 81305"/>
                  <a:gd name="connsiteY12" fmla="*/ 21355 h 82910"/>
                  <a:gd name="connsiteX13" fmla="*/ 55070 w 81305"/>
                  <a:gd name="connsiteY13" fmla="*/ 63404 h 8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305" h="82910">
                    <a:moveTo>
                      <a:pt x="72838" y="11391"/>
                    </a:moveTo>
                    <a:cubicBezTo>
                      <a:pt x="71753" y="9992"/>
                      <a:pt x="70496" y="9262"/>
                      <a:pt x="69231" y="9026"/>
                    </a:cubicBezTo>
                    <a:cubicBezTo>
                      <a:pt x="59777" y="-1418"/>
                      <a:pt x="39692" y="-1708"/>
                      <a:pt x="27418" y="2661"/>
                    </a:cubicBezTo>
                    <a:cubicBezTo>
                      <a:pt x="10837" y="8562"/>
                      <a:pt x="95" y="23642"/>
                      <a:pt x="1" y="41268"/>
                    </a:cubicBezTo>
                    <a:cubicBezTo>
                      <a:pt x="-86" y="57770"/>
                      <a:pt x="9140" y="74398"/>
                      <a:pt x="24927" y="80456"/>
                    </a:cubicBezTo>
                    <a:cubicBezTo>
                      <a:pt x="40635" y="86483"/>
                      <a:pt x="59895" y="81022"/>
                      <a:pt x="70708" y="68292"/>
                    </a:cubicBezTo>
                    <a:cubicBezTo>
                      <a:pt x="83713" y="52969"/>
                      <a:pt x="85128" y="27170"/>
                      <a:pt x="72838" y="11391"/>
                    </a:cubicBezTo>
                    <a:close/>
                    <a:moveTo>
                      <a:pt x="55070" y="63404"/>
                    </a:moveTo>
                    <a:cubicBezTo>
                      <a:pt x="43385" y="71545"/>
                      <a:pt x="26828" y="70209"/>
                      <a:pt x="18923" y="57660"/>
                    </a:cubicBezTo>
                    <a:cubicBezTo>
                      <a:pt x="11756" y="46281"/>
                      <a:pt x="12943" y="29371"/>
                      <a:pt x="23944" y="20797"/>
                    </a:cubicBezTo>
                    <a:cubicBezTo>
                      <a:pt x="29956" y="16106"/>
                      <a:pt x="37940" y="14142"/>
                      <a:pt x="45468" y="14707"/>
                    </a:cubicBezTo>
                    <a:cubicBezTo>
                      <a:pt x="51668" y="15179"/>
                      <a:pt x="56642" y="18236"/>
                      <a:pt x="62143" y="20216"/>
                    </a:cubicBezTo>
                    <a:cubicBezTo>
                      <a:pt x="62347" y="20601"/>
                      <a:pt x="62583" y="20986"/>
                      <a:pt x="62874" y="21355"/>
                    </a:cubicBezTo>
                    <a:cubicBezTo>
                      <a:pt x="71871" y="32962"/>
                      <a:pt x="66708" y="55295"/>
                      <a:pt x="55070" y="634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8" name="Graphic 14">
              <a:extLst>
                <a:ext uri="{FF2B5EF4-FFF2-40B4-BE49-F238E27FC236}">
                  <a16:creationId xmlns:a16="http://schemas.microsoft.com/office/drawing/2014/main" id="{D570F2C9-A8E2-4690-A09B-881F65C47B17}"/>
                </a:ext>
              </a:extLst>
            </p:cNvPr>
            <p:cNvGrpSpPr/>
            <p:nvPr userDrawn="1"/>
          </p:nvGrpSpPr>
          <p:grpSpPr>
            <a:xfrm>
              <a:off x="2138049" y="926198"/>
              <a:ext cx="174430" cy="178212"/>
              <a:chOff x="7287564" y="9227987"/>
              <a:chExt cx="174430" cy="178212"/>
            </a:xfrm>
          </p:grpSpPr>
          <p:sp>
            <p:nvSpPr>
              <p:cNvPr id="109" name="Graphic 14">
                <a:extLst>
                  <a:ext uri="{FF2B5EF4-FFF2-40B4-BE49-F238E27FC236}">
                    <a16:creationId xmlns:a16="http://schemas.microsoft.com/office/drawing/2014/main" id="{DAF6A1DB-C941-4A72-BC17-0E46D9B60052}"/>
                  </a:ext>
                </a:extLst>
              </p:cNvPr>
              <p:cNvSpPr/>
              <p:nvPr/>
            </p:nvSpPr>
            <p:spPr>
              <a:xfrm>
                <a:off x="7294145" y="9235459"/>
                <a:ext cx="160757" cy="163653"/>
              </a:xfrm>
              <a:custGeom>
                <a:avLst/>
                <a:gdLst>
                  <a:gd name="connsiteX0" fmla="*/ 12411 w 160757"/>
                  <a:gd name="connsiteY0" fmla="*/ 26950 h 163653"/>
                  <a:gd name="connsiteX1" fmla="*/ 7539 w 160757"/>
                  <a:gd name="connsiteY1" fmla="*/ 107889 h 163653"/>
                  <a:gd name="connsiteX2" fmla="*/ 122032 w 160757"/>
                  <a:gd name="connsiteY2" fmla="*/ 154283 h 163653"/>
                  <a:gd name="connsiteX3" fmla="*/ 143327 w 160757"/>
                  <a:gd name="connsiteY3" fmla="*/ 30306 h 163653"/>
                  <a:gd name="connsiteX4" fmla="*/ 15711 w 160757"/>
                  <a:gd name="connsiteY4" fmla="*/ 21630 h 163653"/>
                  <a:gd name="connsiteX5" fmla="*/ 12411 w 160757"/>
                  <a:gd name="connsiteY5" fmla="*/ 26950 h 16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757" h="163653">
                    <a:moveTo>
                      <a:pt x="12411" y="26950"/>
                    </a:moveTo>
                    <a:cubicBezTo>
                      <a:pt x="-4720" y="54446"/>
                      <a:pt x="-1891" y="71851"/>
                      <a:pt x="7539" y="107889"/>
                    </a:cubicBezTo>
                    <a:cubicBezTo>
                      <a:pt x="19562" y="154000"/>
                      <a:pt x="80855" y="178211"/>
                      <a:pt x="122032" y="154283"/>
                    </a:cubicBezTo>
                    <a:cubicBezTo>
                      <a:pt x="163287" y="130347"/>
                      <a:pt x="173503" y="67215"/>
                      <a:pt x="143327" y="30306"/>
                    </a:cubicBezTo>
                    <a:cubicBezTo>
                      <a:pt x="113231" y="-6604"/>
                      <a:pt x="51230" y="-10164"/>
                      <a:pt x="15711" y="21630"/>
                    </a:cubicBezTo>
                    <a:lnTo>
                      <a:pt x="12411" y="26950"/>
                    </a:ln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Graphic 14">
                <a:extLst>
                  <a:ext uri="{FF2B5EF4-FFF2-40B4-BE49-F238E27FC236}">
                    <a16:creationId xmlns:a16="http://schemas.microsoft.com/office/drawing/2014/main" id="{7A7EAFFB-CA76-4BAD-B9EE-BA5467A23B8A}"/>
                  </a:ext>
                </a:extLst>
              </p:cNvPr>
              <p:cNvSpPr/>
              <p:nvPr/>
            </p:nvSpPr>
            <p:spPr>
              <a:xfrm>
                <a:off x="7287564" y="9227987"/>
                <a:ext cx="174430" cy="178212"/>
              </a:xfrm>
              <a:custGeom>
                <a:avLst/>
                <a:gdLst>
                  <a:gd name="connsiteX0" fmla="*/ 132149 w 174430"/>
                  <a:gd name="connsiteY0" fmla="*/ 13377 h 178212"/>
                  <a:gd name="connsiteX1" fmla="*/ 21821 w 174430"/>
                  <a:gd name="connsiteY1" fmla="*/ 21738 h 178212"/>
                  <a:gd name="connsiteX2" fmla="*/ 17342 w 174430"/>
                  <a:gd name="connsiteY2" fmla="*/ 24127 h 178212"/>
                  <a:gd name="connsiteX3" fmla="*/ 133 w 174430"/>
                  <a:gd name="connsiteY3" fmla="*/ 77452 h 178212"/>
                  <a:gd name="connsiteX4" fmla="*/ 15377 w 174430"/>
                  <a:gd name="connsiteY4" fmla="*/ 136380 h 178212"/>
                  <a:gd name="connsiteX5" fmla="*/ 105432 w 174430"/>
                  <a:gd name="connsiteY5" fmla="*/ 177251 h 178212"/>
                  <a:gd name="connsiteX6" fmla="*/ 173169 w 174430"/>
                  <a:gd name="connsiteY6" fmla="*/ 105585 h 178212"/>
                  <a:gd name="connsiteX7" fmla="*/ 132149 w 174430"/>
                  <a:gd name="connsiteY7" fmla="*/ 13377 h 178212"/>
                  <a:gd name="connsiteX8" fmla="*/ 160045 w 174430"/>
                  <a:gd name="connsiteY8" fmla="*/ 91055 h 178212"/>
                  <a:gd name="connsiteX9" fmla="*/ 114547 w 174430"/>
                  <a:gd name="connsiteY9" fmla="*/ 160363 h 178212"/>
                  <a:gd name="connsiteX10" fmla="*/ 35022 w 174430"/>
                  <a:gd name="connsiteY10" fmla="*/ 139021 h 178212"/>
                  <a:gd name="connsiteX11" fmla="*/ 15456 w 174430"/>
                  <a:gd name="connsiteY11" fmla="*/ 88171 h 178212"/>
                  <a:gd name="connsiteX12" fmla="*/ 27322 w 174430"/>
                  <a:gd name="connsiteY12" fmla="*/ 34091 h 178212"/>
                  <a:gd name="connsiteX13" fmla="*/ 28658 w 174430"/>
                  <a:gd name="connsiteY13" fmla="*/ 31585 h 178212"/>
                  <a:gd name="connsiteX14" fmla="*/ 67791 w 174430"/>
                  <a:gd name="connsiteY14" fmla="*/ 15845 h 178212"/>
                  <a:gd name="connsiteX15" fmla="*/ 113840 w 174430"/>
                  <a:gd name="connsiteY15" fmla="*/ 20646 h 178212"/>
                  <a:gd name="connsiteX16" fmla="*/ 160045 w 174430"/>
                  <a:gd name="connsiteY16" fmla="*/ 91055 h 17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4430" h="178212">
                    <a:moveTo>
                      <a:pt x="132149" y="13377"/>
                    </a:moveTo>
                    <a:cubicBezTo>
                      <a:pt x="100481" y="-5019"/>
                      <a:pt x="48618" y="-6425"/>
                      <a:pt x="21821" y="21738"/>
                    </a:cubicBezTo>
                    <a:cubicBezTo>
                      <a:pt x="20249" y="21762"/>
                      <a:pt x="18678" y="22469"/>
                      <a:pt x="17342" y="24127"/>
                    </a:cubicBezTo>
                    <a:cubicBezTo>
                      <a:pt x="4769" y="39616"/>
                      <a:pt x="-967" y="57508"/>
                      <a:pt x="133" y="77452"/>
                    </a:cubicBezTo>
                    <a:cubicBezTo>
                      <a:pt x="1233" y="96964"/>
                      <a:pt x="5083" y="119446"/>
                      <a:pt x="15377" y="136380"/>
                    </a:cubicBezTo>
                    <a:cubicBezTo>
                      <a:pt x="33530" y="166399"/>
                      <a:pt x="71171" y="182429"/>
                      <a:pt x="105432" y="177251"/>
                    </a:cubicBezTo>
                    <a:cubicBezTo>
                      <a:pt x="141736" y="171789"/>
                      <a:pt x="167510" y="140813"/>
                      <a:pt x="173169" y="105585"/>
                    </a:cubicBezTo>
                    <a:cubicBezTo>
                      <a:pt x="178984" y="69280"/>
                      <a:pt x="164603" y="32221"/>
                      <a:pt x="132149" y="13377"/>
                    </a:cubicBezTo>
                    <a:close/>
                    <a:moveTo>
                      <a:pt x="160045" y="91055"/>
                    </a:moveTo>
                    <a:cubicBezTo>
                      <a:pt x="159496" y="120138"/>
                      <a:pt x="143308" y="150596"/>
                      <a:pt x="114547" y="160363"/>
                    </a:cubicBezTo>
                    <a:cubicBezTo>
                      <a:pt x="86965" y="169738"/>
                      <a:pt x="54511" y="160285"/>
                      <a:pt x="35022" y="139021"/>
                    </a:cubicBezTo>
                    <a:cubicBezTo>
                      <a:pt x="22214" y="125104"/>
                      <a:pt x="18206" y="106347"/>
                      <a:pt x="15456" y="88171"/>
                    </a:cubicBezTo>
                    <a:cubicBezTo>
                      <a:pt x="12470" y="68698"/>
                      <a:pt x="14591" y="49808"/>
                      <a:pt x="27322" y="34091"/>
                    </a:cubicBezTo>
                    <a:cubicBezTo>
                      <a:pt x="27951" y="33290"/>
                      <a:pt x="28422" y="32441"/>
                      <a:pt x="28658" y="31585"/>
                    </a:cubicBezTo>
                    <a:cubicBezTo>
                      <a:pt x="41073" y="24622"/>
                      <a:pt x="53490" y="18155"/>
                      <a:pt x="67791" y="15845"/>
                    </a:cubicBezTo>
                    <a:cubicBezTo>
                      <a:pt x="83114" y="13354"/>
                      <a:pt x="99302" y="15059"/>
                      <a:pt x="113840" y="20646"/>
                    </a:cubicBezTo>
                    <a:cubicBezTo>
                      <a:pt x="143308" y="31985"/>
                      <a:pt x="160674" y="59834"/>
                      <a:pt x="160045" y="910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1" name="Graphic 14">
              <a:extLst>
                <a:ext uri="{FF2B5EF4-FFF2-40B4-BE49-F238E27FC236}">
                  <a16:creationId xmlns:a16="http://schemas.microsoft.com/office/drawing/2014/main" id="{3311DC90-9D99-471C-B6F9-7DD06D850BFE}"/>
                </a:ext>
              </a:extLst>
            </p:cNvPr>
            <p:cNvGrpSpPr/>
            <p:nvPr userDrawn="1"/>
          </p:nvGrpSpPr>
          <p:grpSpPr>
            <a:xfrm>
              <a:off x="1351827" y="1144726"/>
              <a:ext cx="204356" cy="314885"/>
              <a:chOff x="6429154" y="9109631"/>
              <a:chExt cx="204356" cy="314885"/>
            </a:xfrm>
          </p:grpSpPr>
          <p:sp>
            <p:nvSpPr>
              <p:cNvPr id="112" name="Graphic 14">
                <a:extLst>
                  <a:ext uri="{FF2B5EF4-FFF2-40B4-BE49-F238E27FC236}">
                    <a16:creationId xmlns:a16="http://schemas.microsoft.com/office/drawing/2014/main" id="{03C03776-3527-436C-863F-8AB221C9284A}"/>
                  </a:ext>
                </a:extLst>
              </p:cNvPr>
              <p:cNvSpPr/>
              <p:nvPr/>
            </p:nvSpPr>
            <p:spPr>
              <a:xfrm>
                <a:off x="6433972" y="9115737"/>
                <a:ext cx="193262" cy="302677"/>
              </a:xfrm>
              <a:custGeom>
                <a:avLst/>
                <a:gdLst>
                  <a:gd name="connsiteX0" fmla="*/ 190028 w 193262"/>
                  <a:gd name="connsiteY0" fmla="*/ 20839 h 302677"/>
                  <a:gd name="connsiteX1" fmla="*/ 118754 w 193262"/>
                  <a:gd name="connsiteY1" fmla="*/ 111828 h 302677"/>
                  <a:gd name="connsiteX2" fmla="*/ 127476 w 193262"/>
                  <a:gd name="connsiteY2" fmla="*/ 206700 h 302677"/>
                  <a:gd name="connsiteX3" fmla="*/ 44338 w 193262"/>
                  <a:gd name="connsiteY3" fmla="*/ 239869 h 302677"/>
                  <a:gd name="connsiteX4" fmla="*/ 29250 w 193262"/>
                  <a:gd name="connsiteY4" fmla="*/ 295866 h 302677"/>
                  <a:gd name="connsiteX5" fmla="*/ 23199 w 193262"/>
                  <a:gd name="connsiteY5" fmla="*/ 302404 h 302677"/>
                  <a:gd name="connsiteX6" fmla="*/ 646 w 193262"/>
                  <a:gd name="connsiteY6" fmla="*/ 259333 h 302677"/>
                  <a:gd name="connsiteX7" fmla="*/ 87950 w 193262"/>
                  <a:gd name="connsiteY7" fmla="*/ 188099 h 302677"/>
                  <a:gd name="connsiteX8" fmla="*/ 97695 w 193262"/>
                  <a:gd name="connsiteY8" fmla="*/ 125832 h 302677"/>
                  <a:gd name="connsiteX9" fmla="*/ 73963 w 193262"/>
                  <a:gd name="connsiteY9" fmla="*/ 73850 h 302677"/>
                  <a:gd name="connsiteX10" fmla="*/ 188063 w 193262"/>
                  <a:gd name="connsiteY10" fmla="*/ 94 h 302677"/>
                  <a:gd name="connsiteX11" fmla="*/ 193170 w 193262"/>
                  <a:gd name="connsiteY11" fmla="*/ 5225 h 302677"/>
                  <a:gd name="connsiteX12" fmla="*/ 190028 w 193262"/>
                  <a:gd name="connsiteY12" fmla="*/ 20839 h 30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3262" h="302677">
                    <a:moveTo>
                      <a:pt x="190028" y="20839"/>
                    </a:moveTo>
                    <a:cubicBezTo>
                      <a:pt x="144921" y="36540"/>
                      <a:pt x="90622" y="58833"/>
                      <a:pt x="118754" y="111828"/>
                    </a:cubicBezTo>
                    <a:cubicBezTo>
                      <a:pt x="138085" y="136613"/>
                      <a:pt x="157102" y="176634"/>
                      <a:pt x="127476" y="206700"/>
                    </a:cubicBezTo>
                    <a:cubicBezTo>
                      <a:pt x="104688" y="227720"/>
                      <a:pt x="68462" y="221889"/>
                      <a:pt x="44338" y="239869"/>
                    </a:cubicBezTo>
                    <a:cubicBezTo>
                      <a:pt x="27836" y="252489"/>
                      <a:pt x="21864" y="276676"/>
                      <a:pt x="29250" y="295866"/>
                    </a:cubicBezTo>
                    <a:cubicBezTo>
                      <a:pt x="30822" y="299779"/>
                      <a:pt x="27207" y="303771"/>
                      <a:pt x="23199" y="302404"/>
                    </a:cubicBezTo>
                    <a:cubicBezTo>
                      <a:pt x="7483" y="296966"/>
                      <a:pt x="-2732" y="276692"/>
                      <a:pt x="646" y="259333"/>
                    </a:cubicBezTo>
                    <a:cubicBezTo>
                      <a:pt x="10077" y="220679"/>
                      <a:pt x="53532" y="201034"/>
                      <a:pt x="87950" y="188099"/>
                    </a:cubicBezTo>
                    <a:cubicBezTo>
                      <a:pt x="121583" y="181923"/>
                      <a:pt x="118047" y="148298"/>
                      <a:pt x="97695" y="125832"/>
                    </a:cubicBezTo>
                    <a:cubicBezTo>
                      <a:pt x="84729" y="110705"/>
                      <a:pt x="68541" y="93008"/>
                      <a:pt x="73963" y="73850"/>
                    </a:cubicBezTo>
                    <a:cubicBezTo>
                      <a:pt x="95808" y="33074"/>
                      <a:pt x="143586" y="9398"/>
                      <a:pt x="188063" y="94"/>
                    </a:cubicBezTo>
                    <a:cubicBezTo>
                      <a:pt x="191127" y="-543"/>
                      <a:pt x="193800" y="2160"/>
                      <a:pt x="193170" y="5225"/>
                    </a:cubicBezTo>
                    <a:lnTo>
                      <a:pt x="190028" y="20839"/>
                    </a:lnTo>
                    <a:close/>
                  </a:path>
                </a:pathLst>
              </a:custGeom>
              <a:solidFill>
                <a:srgbClr val="FFFFFF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Graphic 14">
                <a:extLst>
                  <a:ext uri="{FF2B5EF4-FFF2-40B4-BE49-F238E27FC236}">
                    <a16:creationId xmlns:a16="http://schemas.microsoft.com/office/drawing/2014/main" id="{BF23C77A-0B64-4CD9-AB1C-E9171648C682}"/>
                  </a:ext>
                </a:extLst>
              </p:cNvPr>
              <p:cNvSpPr/>
              <p:nvPr/>
            </p:nvSpPr>
            <p:spPr>
              <a:xfrm>
                <a:off x="6429154" y="9109631"/>
                <a:ext cx="204356" cy="314885"/>
              </a:xfrm>
              <a:custGeom>
                <a:avLst/>
                <a:gdLst>
                  <a:gd name="connsiteX0" fmla="*/ 197988 w 204356"/>
                  <a:gd name="connsiteY0" fmla="*/ 79 h 314885"/>
                  <a:gd name="connsiteX1" fmla="*/ 105105 w 204356"/>
                  <a:gd name="connsiteY1" fmla="*/ 40651 h 314885"/>
                  <a:gd name="connsiteX2" fmla="*/ 73830 w 204356"/>
                  <a:gd name="connsiteY2" fmla="*/ 78582 h 314885"/>
                  <a:gd name="connsiteX3" fmla="*/ 89311 w 204356"/>
                  <a:gd name="connsiteY3" fmla="*/ 124245 h 314885"/>
                  <a:gd name="connsiteX4" fmla="*/ 112728 w 204356"/>
                  <a:gd name="connsiteY4" fmla="*/ 164393 h 314885"/>
                  <a:gd name="connsiteX5" fmla="*/ 108249 w 204356"/>
                  <a:gd name="connsiteY5" fmla="*/ 180824 h 314885"/>
                  <a:gd name="connsiteX6" fmla="*/ 87661 w 204356"/>
                  <a:gd name="connsiteY6" fmla="*/ 190686 h 314885"/>
                  <a:gd name="connsiteX7" fmla="*/ 11436 w 204356"/>
                  <a:gd name="connsiteY7" fmla="*/ 240530 h 314885"/>
                  <a:gd name="connsiteX8" fmla="*/ 2793 w 204356"/>
                  <a:gd name="connsiteY8" fmla="*/ 288520 h 314885"/>
                  <a:gd name="connsiteX9" fmla="*/ 38154 w 204356"/>
                  <a:gd name="connsiteY9" fmla="*/ 314868 h 314885"/>
                  <a:gd name="connsiteX10" fmla="*/ 42476 w 204356"/>
                  <a:gd name="connsiteY10" fmla="*/ 307308 h 314885"/>
                  <a:gd name="connsiteX11" fmla="*/ 38940 w 204356"/>
                  <a:gd name="connsiteY11" fmla="*/ 268112 h 314885"/>
                  <a:gd name="connsiteX12" fmla="*/ 69901 w 204356"/>
                  <a:gd name="connsiteY12" fmla="*/ 241119 h 314885"/>
                  <a:gd name="connsiteX13" fmla="*/ 140938 w 204356"/>
                  <a:gd name="connsiteY13" fmla="*/ 209200 h 314885"/>
                  <a:gd name="connsiteX14" fmla="*/ 141174 w 204356"/>
                  <a:gd name="connsiteY14" fmla="*/ 137958 h 314885"/>
                  <a:gd name="connsiteX15" fmla="*/ 121136 w 204356"/>
                  <a:gd name="connsiteY15" fmla="*/ 102557 h 314885"/>
                  <a:gd name="connsiteX16" fmla="*/ 125458 w 204356"/>
                  <a:gd name="connsiteY16" fmla="*/ 70920 h 314885"/>
                  <a:gd name="connsiteX17" fmla="*/ 193431 w 204356"/>
                  <a:gd name="connsiteY17" fmla="*/ 30639 h 314885"/>
                  <a:gd name="connsiteX18" fmla="*/ 198852 w 204356"/>
                  <a:gd name="connsiteY18" fmla="*/ 28038 h 314885"/>
                  <a:gd name="connsiteX19" fmla="*/ 204196 w 204356"/>
                  <a:gd name="connsiteY19" fmla="*/ 6271 h 314885"/>
                  <a:gd name="connsiteX20" fmla="*/ 197988 w 204356"/>
                  <a:gd name="connsiteY20" fmla="*/ 79 h 314885"/>
                  <a:gd name="connsiteX21" fmla="*/ 127344 w 204356"/>
                  <a:gd name="connsiteY21" fmla="*/ 57719 h 314885"/>
                  <a:gd name="connsiteX22" fmla="*/ 119250 w 204356"/>
                  <a:gd name="connsiteY22" fmla="*/ 117629 h 314885"/>
                  <a:gd name="connsiteX23" fmla="*/ 130723 w 204356"/>
                  <a:gd name="connsiteY23" fmla="*/ 135286 h 314885"/>
                  <a:gd name="connsiteX24" fmla="*/ 140231 w 204356"/>
                  <a:gd name="connsiteY24" fmla="*/ 156086 h 314885"/>
                  <a:gd name="connsiteX25" fmla="*/ 136381 w 204356"/>
                  <a:gd name="connsiteY25" fmla="*/ 200980 h 314885"/>
                  <a:gd name="connsiteX26" fmla="*/ 55992 w 204356"/>
                  <a:gd name="connsiteY26" fmla="*/ 236067 h 314885"/>
                  <a:gd name="connsiteX27" fmla="*/ 29117 w 204356"/>
                  <a:gd name="connsiteY27" fmla="*/ 302475 h 314885"/>
                  <a:gd name="connsiteX28" fmla="*/ 28489 w 204356"/>
                  <a:gd name="connsiteY28" fmla="*/ 303073 h 314885"/>
                  <a:gd name="connsiteX29" fmla="*/ 10022 w 204356"/>
                  <a:gd name="connsiteY29" fmla="*/ 275396 h 314885"/>
                  <a:gd name="connsiteX30" fmla="*/ 28725 w 204356"/>
                  <a:gd name="connsiteY30" fmla="*/ 235760 h 314885"/>
                  <a:gd name="connsiteX31" fmla="*/ 65579 w 204356"/>
                  <a:gd name="connsiteY31" fmla="*/ 211148 h 314885"/>
                  <a:gd name="connsiteX32" fmla="*/ 85696 w 204356"/>
                  <a:gd name="connsiteY32" fmla="*/ 202387 h 314885"/>
                  <a:gd name="connsiteX33" fmla="*/ 105027 w 204356"/>
                  <a:gd name="connsiteY33" fmla="*/ 195684 h 314885"/>
                  <a:gd name="connsiteX34" fmla="*/ 112964 w 204356"/>
                  <a:gd name="connsiteY34" fmla="*/ 137007 h 314885"/>
                  <a:gd name="connsiteX35" fmla="*/ 85146 w 204356"/>
                  <a:gd name="connsiteY35" fmla="*/ 98651 h 314885"/>
                  <a:gd name="connsiteX36" fmla="*/ 87818 w 204356"/>
                  <a:gd name="connsiteY36" fmla="*/ 74865 h 314885"/>
                  <a:gd name="connsiteX37" fmla="*/ 104005 w 204356"/>
                  <a:gd name="connsiteY37" fmla="*/ 55385 h 314885"/>
                  <a:gd name="connsiteX38" fmla="*/ 192566 w 204356"/>
                  <a:gd name="connsiteY38" fmla="*/ 11638 h 314885"/>
                  <a:gd name="connsiteX39" fmla="*/ 193116 w 204356"/>
                  <a:gd name="connsiteY39" fmla="*/ 12165 h 314885"/>
                  <a:gd name="connsiteX40" fmla="*/ 190994 w 204356"/>
                  <a:gd name="connsiteY40" fmla="*/ 25060 h 314885"/>
                  <a:gd name="connsiteX41" fmla="*/ 127344 w 204356"/>
                  <a:gd name="connsiteY41" fmla="*/ 57719 h 314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04356" h="314885">
                    <a:moveTo>
                      <a:pt x="197988" y="79"/>
                    </a:moveTo>
                    <a:cubicBezTo>
                      <a:pt x="164748" y="5266"/>
                      <a:pt x="131194" y="19300"/>
                      <a:pt x="105105" y="40651"/>
                    </a:cubicBezTo>
                    <a:cubicBezTo>
                      <a:pt x="93397" y="50245"/>
                      <a:pt x="79095" y="63958"/>
                      <a:pt x="73830" y="78582"/>
                    </a:cubicBezTo>
                    <a:cubicBezTo>
                      <a:pt x="68015" y="94887"/>
                      <a:pt x="79724" y="112222"/>
                      <a:pt x="89311" y="124245"/>
                    </a:cubicBezTo>
                    <a:cubicBezTo>
                      <a:pt x="99055" y="136449"/>
                      <a:pt x="111314" y="147836"/>
                      <a:pt x="112728" y="164393"/>
                    </a:cubicBezTo>
                    <a:cubicBezTo>
                      <a:pt x="113200" y="170223"/>
                      <a:pt x="112099" y="176235"/>
                      <a:pt x="108249" y="180824"/>
                    </a:cubicBezTo>
                    <a:cubicBezTo>
                      <a:pt x="102905" y="187173"/>
                      <a:pt x="94890" y="187896"/>
                      <a:pt x="87661" y="190686"/>
                    </a:cubicBezTo>
                    <a:cubicBezTo>
                      <a:pt x="59528" y="201514"/>
                      <a:pt x="29353" y="215132"/>
                      <a:pt x="11436" y="240530"/>
                    </a:cubicBezTo>
                    <a:cubicBezTo>
                      <a:pt x="1456" y="254635"/>
                      <a:pt x="-3494" y="271868"/>
                      <a:pt x="2793" y="288520"/>
                    </a:cubicBezTo>
                    <a:cubicBezTo>
                      <a:pt x="8450" y="303466"/>
                      <a:pt x="21495" y="315410"/>
                      <a:pt x="38154" y="314868"/>
                    </a:cubicBezTo>
                    <a:cubicBezTo>
                      <a:pt x="41847" y="314750"/>
                      <a:pt x="44520" y="310656"/>
                      <a:pt x="42476" y="307308"/>
                    </a:cubicBezTo>
                    <a:cubicBezTo>
                      <a:pt x="35168" y="295482"/>
                      <a:pt x="34068" y="281101"/>
                      <a:pt x="38940" y="268112"/>
                    </a:cubicBezTo>
                    <a:cubicBezTo>
                      <a:pt x="44284" y="253952"/>
                      <a:pt x="55992" y="245763"/>
                      <a:pt x="69901" y="241119"/>
                    </a:cubicBezTo>
                    <a:cubicBezTo>
                      <a:pt x="94811" y="232798"/>
                      <a:pt x="124044" y="232240"/>
                      <a:pt x="140938" y="209200"/>
                    </a:cubicBezTo>
                    <a:cubicBezTo>
                      <a:pt x="156890" y="187543"/>
                      <a:pt x="152804" y="160534"/>
                      <a:pt x="141174" y="137958"/>
                    </a:cubicBezTo>
                    <a:cubicBezTo>
                      <a:pt x="134888" y="125833"/>
                      <a:pt x="124829" y="115908"/>
                      <a:pt x="121136" y="102557"/>
                    </a:cubicBezTo>
                    <a:cubicBezTo>
                      <a:pt x="118072" y="91634"/>
                      <a:pt x="119250" y="80483"/>
                      <a:pt x="125458" y="70920"/>
                    </a:cubicBezTo>
                    <a:cubicBezTo>
                      <a:pt x="139839" y="49027"/>
                      <a:pt x="169856" y="39511"/>
                      <a:pt x="193431" y="30639"/>
                    </a:cubicBezTo>
                    <a:cubicBezTo>
                      <a:pt x="195553" y="31567"/>
                      <a:pt x="198303" y="30962"/>
                      <a:pt x="198852" y="28038"/>
                    </a:cubicBezTo>
                    <a:cubicBezTo>
                      <a:pt x="200346" y="20730"/>
                      <a:pt x="202468" y="13540"/>
                      <a:pt x="204196" y="6271"/>
                    </a:cubicBezTo>
                    <a:cubicBezTo>
                      <a:pt x="205139" y="2256"/>
                      <a:pt x="201761" y="-510"/>
                      <a:pt x="197988" y="79"/>
                    </a:cubicBezTo>
                    <a:close/>
                    <a:moveTo>
                      <a:pt x="127344" y="57719"/>
                    </a:moveTo>
                    <a:cubicBezTo>
                      <a:pt x="110606" y="74103"/>
                      <a:pt x="108484" y="97064"/>
                      <a:pt x="119250" y="117629"/>
                    </a:cubicBezTo>
                    <a:cubicBezTo>
                      <a:pt x="122472" y="123774"/>
                      <a:pt x="127186" y="129259"/>
                      <a:pt x="130723" y="135286"/>
                    </a:cubicBezTo>
                    <a:cubicBezTo>
                      <a:pt x="134573" y="141879"/>
                      <a:pt x="137874" y="148802"/>
                      <a:pt x="140231" y="156086"/>
                    </a:cubicBezTo>
                    <a:cubicBezTo>
                      <a:pt x="145024" y="171056"/>
                      <a:pt x="145103" y="187370"/>
                      <a:pt x="136381" y="200980"/>
                    </a:cubicBezTo>
                    <a:cubicBezTo>
                      <a:pt x="119250" y="227839"/>
                      <a:pt x="81846" y="223509"/>
                      <a:pt x="55992" y="236067"/>
                    </a:cubicBezTo>
                    <a:cubicBezTo>
                      <a:pt x="31318" y="248034"/>
                      <a:pt x="20237" y="277471"/>
                      <a:pt x="29117" y="302475"/>
                    </a:cubicBezTo>
                    <a:cubicBezTo>
                      <a:pt x="29196" y="302853"/>
                      <a:pt x="28882" y="303222"/>
                      <a:pt x="28489" y="303073"/>
                    </a:cubicBezTo>
                    <a:cubicBezTo>
                      <a:pt x="17880" y="298727"/>
                      <a:pt x="11044" y="286940"/>
                      <a:pt x="10022" y="275396"/>
                    </a:cubicBezTo>
                    <a:cubicBezTo>
                      <a:pt x="8686" y="260395"/>
                      <a:pt x="18509" y="245834"/>
                      <a:pt x="28725" y="235760"/>
                    </a:cubicBezTo>
                    <a:cubicBezTo>
                      <a:pt x="39333" y="225324"/>
                      <a:pt x="52299" y="217616"/>
                      <a:pt x="65579" y="211148"/>
                    </a:cubicBezTo>
                    <a:cubicBezTo>
                      <a:pt x="72179" y="207950"/>
                      <a:pt x="78860" y="205074"/>
                      <a:pt x="85696" y="202387"/>
                    </a:cubicBezTo>
                    <a:cubicBezTo>
                      <a:pt x="91982" y="199872"/>
                      <a:pt x="98819" y="198568"/>
                      <a:pt x="105027" y="195684"/>
                    </a:cubicBezTo>
                    <a:cubicBezTo>
                      <a:pt x="128916" y="184509"/>
                      <a:pt x="125536" y="155646"/>
                      <a:pt x="112964" y="137007"/>
                    </a:cubicBezTo>
                    <a:cubicBezTo>
                      <a:pt x="104163" y="123923"/>
                      <a:pt x="91039" y="113676"/>
                      <a:pt x="85146" y="98651"/>
                    </a:cubicBezTo>
                    <a:cubicBezTo>
                      <a:pt x="81610" y="89780"/>
                      <a:pt x="82710" y="82754"/>
                      <a:pt x="87818" y="74865"/>
                    </a:cubicBezTo>
                    <a:cubicBezTo>
                      <a:pt x="92454" y="67745"/>
                      <a:pt x="97954" y="61286"/>
                      <a:pt x="104005" y="55385"/>
                    </a:cubicBezTo>
                    <a:cubicBezTo>
                      <a:pt x="128365" y="31826"/>
                      <a:pt x="160112" y="19332"/>
                      <a:pt x="192566" y="11638"/>
                    </a:cubicBezTo>
                    <a:cubicBezTo>
                      <a:pt x="192881" y="11560"/>
                      <a:pt x="193116" y="11843"/>
                      <a:pt x="193116" y="12165"/>
                    </a:cubicBezTo>
                    <a:cubicBezTo>
                      <a:pt x="192409" y="16597"/>
                      <a:pt x="191781" y="21029"/>
                      <a:pt x="190994" y="25060"/>
                    </a:cubicBezTo>
                    <a:cubicBezTo>
                      <a:pt x="168520" y="32266"/>
                      <a:pt x="144475" y="41044"/>
                      <a:pt x="127344" y="577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4" name="Graphic 14">
              <a:extLst>
                <a:ext uri="{FF2B5EF4-FFF2-40B4-BE49-F238E27FC236}">
                  <a16:creationId xmlns:a16="http://schemas.microsoft.com/office/drawing/2014/main" id="{215345A3-6AC3-4155-87F4-707829AB49E6}"/>
                </a:ext>
              </a:extLst>
            </p:cNvPr>
            <p:cNvGrpSpPr/>
            <p:nvPr userDrawn="1"/>
          </p:nvGrpSpPr>
          <p:grpSpPr>
            <a:xfrm>
              <a:off x="400875" y="206264"/>
              <a:ext cx="360774" cy="598841"/>
              <a:chOff x="-2101693" y="9639022"/>
              <a:chExt cx="360774" cy="598841"/>
            </a:xfrm>
          </p:grpSpPr>
          <p:sp>
            <p:nvSpPr>
              <p:cNvPr id="115" name="Graphic 14">
                <a:extLst>
                  <a:ext uri="{FF2B5EF4-FFF2-40B4-BE49-F238E27FC236}">
                    <a16:creationId xmlns:a16="http://schemas.microsoft.com/office/drawing/2014/main" id="{8C65AAE9-69AC-4A01-A869-A78096FB590A}"/>
                  </a:ext>
                </a:extLst>
              </p:cNvPr>
              <p:cNvSpPr/>
              <p:nvPr/>
            </p:nvSpPr>
            <p:spPr>
              <a:xfrm>
                <a:off x="-2093945" y="9650740"/>
                <a:ext cx="340320" cy="579691"/>
              </a:xfrm>
              <a:custGeom>
                <a:avLst/>
                <a:gdLst>
                  <a:gd name="connsiteX0" fmla="*/ 61081 w 340320"/>
                  <a:gd name="connsiteY0" fmla="*/ 24880 h 579691"/>
                  <a:gd name="connsiteX1" fmla="*/ 131647 w 340320"/>
                  <a:gd name="connsiteY1" fmla="*/ 227424 h 579691"/>
                  <a:gd name="connsiteX2" fmla="*/ 288511 w 340320"/>
                  <a:gd name="connsiteY2" fmla="*/ 308928 h 579691"/>
                  <a:gd name="connsiteX3" fmla="*/ 256921 w 340320"/>
                  <a:gd name="connsiteY3" fmla="*/ 471984 h 579691"/>
                  <a:gd name="connsiteX4" fmla="*/ 334897 w 340320"/>
                  <a:gd name="connsiteY4" fmla="*/ 552577 h 579691"/>
                  <a:gd name="connsiteX5" fmla="*/ 338700 w 340320"/>
                  <a:gd name="connsiteY5" fmla="*/ 562777 h 579691"/>
                  <a:gd name="connsiteX6" fmla="*/ 243499 w 340320"/>
                  <a:gd name="connsiteY6" fmla="*/ 559697 h 579691"/>
                  <a:gd name="connsiteX7" fmla="*/ 219807 w 340320"/>
                  <a:gd name="connsiteY7" fmla="*/ 352022 h 579691"/>
                  <a:gd name="connsiteX8" fmla="*/ 132362 w 340320"/>
                  <a:gd name="connsiteY8" fmla="*/ 274368 h 579691"/>
                  <a:gd name="connsiteX9" fmla="*/ 27464 w 340320"/>
                  <a:gd name="connsiteY9" fmla="*/ 259210 h 579691"/>
                  <a:gd name="connsiteX10" fmla="*/ 28132 w 340320"/>
                  <a:gd name="connsiteY10" fmla="*/ 3506 h 579691"/>
                  <a:gd name="connsiteX11" fmla="*/ 37106 w 340320"/>
                  <a:gd name="connsiteY11" fmla="*/ 1558 h 579691"/>
                  <a:gd name="connsiteX12" fmla="*/ 61081 w 340320"/>
                  <a:gd name="connsiteY12" fmla="*/ 24880 h 57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0320" h="579691">
                    <a:moveTo>
                      <a:pt x="61081" y="24880"/>
                    </a:moveTo>
                    <a:cubicBezTo>
                      <a:pt x="40375" y="111021"/>
                      <a:pt x="20737" y="218135"/>
                      <a:pt x="131647" y="227424"/>
                    </a:cubicBezTo>
                    <a:cubicBezTo>
                      <a:pt x="189742" y="222080"/>
                      <a:pt x="271309" y="232492"/>
                      <a:pt x="288511" y="308928"/>
                    </a:cubicBezTo>
                    <a:cubicBezTo>
                      <a:pt x="298498" y="365562"/>
                      <a:pt x="253023" y="416341"/>
                      <a:pt x="256921" y="471984"/>
                    </a:cubicBezTo>
                    <a:cubicBezTo>
                      <a:pt x="260214" y="512344"/>
                      <a:pt x="295072" y="547336"/>
                      <a:pt x="334897" y="552577"/>
                    </a:cubicBezTo>
                    <a:cubicBezTo>
                      <a:pt x="339832" y="553229"/>
                      <a:pt x="342095" y="559131"/>
                      <a:pt x="338700" y="562777"/>
                    </a:cubicBezTo>
                    <a:cubicBezTo>
                      <a:pt x="315723" y="587357"/>
                      <a:pt x="269070" y="584127"/>
                      <a:pt x="243499" y="559697"/>
                    </a:cubicBezTo>
                    <a:cubicBezTo>
                      <a:pt x="192594" y="506230"/>
                      <a:pt x="205474" y="418737"/>
                      <a:pt x="219807" y="352022"/>
                    </a:cubicBezTo>
                    <a:cubicBezTo>
                      <a:pt x="243947" y="293236"/>
                      <a:pt x="187919" y="265017"/>
                      <a:pt x="132362" y="274368"/>
                    </a:cubicBezTo>
                    <a:cubicBezTo>
                      <a:pt x="95751" y="279413"/>
                      <a:pt x="51895" y="286941"/>
                      <a:pt x="27464" y="259210"/>
                    </a:cubicBezTo>
                    <a:cubicBezTo>
                      <a:pt x="-14986" y="183127"/>
                      <a:pt x="-3010" y="82850"/>
                      <a:pt x="28132" y="3506"/>
                    </a:cubicBezTo>
                    <a:cubicBezTo>
                      <a:pt x="29570" y="-163"/>
                      <a:pt x="34277" y="-1185"/>
                      <a:pt x="37106" y="1558"/>
                    </a:cubicBezTo>
                    <a:lnTo>
                      <a:pt x="61081" y="2488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6" name="Graphic 14">
                <a:extLst>
                  <a:ext uri="{FF2B5EF4-FFF2-40B4-BE49-F238E27FC236}">
                    <a16:creationId xmlns:a16="http://schemas.microsoft.com/office/drawing/2014/main" id="{4BE20E8A-F4E6-4B2A-951E-65B57D7D95BB}"/>
                  </a:ext>
                </a:extLst>
              </p:cNvPr>
              <p:cNvSpPr/>
              <p:nvPr/>
            </p:nvSpPr>
            <p:spPr>
              <a:xfrm>
                <a:off x="-2101693" y="9639022"/>
                <a:ext cx="360774" cy="598841"/>
              </a:xfrm>
              <a:custGeom>
                <a:avLst/>
                <a:gdLst>
                  <a:gd name="connsiteX0" fmla="*/ 353427 w 360774"/>
                  <a:gd name="connsiteY0" fmla="*/ 557443 h 598841"/>
                  <a:gd name="connsiteX1" fmla="*/ 287961 w 360774"/>
                  <a:gd name="connsiteY1" fmla="*/ 523425 h 598841"/>
                  <a:gd name="connsiteX2" fmla="*/ 276834 w 360774"/>
                  <a:gd name="connsiteY2" fmla="*/ 443571 h 598841"/>
                  <a:gd name="connsiteX3" fmla="*/ 302986 w 360774"/>
                  <a:gd name="connsiteY3" fmla="*/ 356094 h 598841"/>
                  <a:gd name="connsiteX4" fmla="*/ 284150 w 360774"/>
                  <a:gd name="connsiteY4" fmla="*/ 278912 h 598841"/>
                  <a:gd name="connsiteX5" fmla="*/ 164243 w 360774"/>
                  <a:gd name="connsiteY5" fmla="*/ 232140 h 598841"/>
                  <a:gd name="connsiteX6" fmla="*/ 129408 w 360774"/>
                  <a:gd name="connsiteY6" fmla="*/ 232502 h 598841"/>
                  <a:gd name="connsiteX7" fmla="*/ 96537 w 360774"/>
                  <a:gd name="connsiteY7" fmla="*/ 222082 h 598841"/>
                  <a:gd name="connsiteX8" fmla="*/ 63431 w 360774"/>
                  <a:gd name="connsiteY8" fmla="*/ 180520 h 598841"/>
                  <a:gd name="connsiteX9" fmla="*/ 59698 w 360774"/>
                  <a:gd name="connsiteY9" fmla="*/ 112351 h 598841"/>
                  <a:gd name="connsiteX10" fmla="*/ 72318 w 360774"/>
                  <a:gd name="connsiteY10" fmla="*/ 41486 h 598841"/>
                  <a:gd name="connsiteX11" fmla="*/ 73379 w 360774"/>
                  <a:gd name="connsiteY11" fmla="*/ 32277 h 598841"/>
                  <a:gd name="connsiteX12" fmla="*/ 44469 w 360774"/>
                  <a:gd name="connsiteY12" fmla="*/ 2345 h 598841"/>
                  <a:gd name="connsiteX13" fmla="*/ 31716 w 360774"/>
                  <a:gd name="connsiteY13" fmla="*/ 5441 h 598841"/>
                  <a:gd name="connsiteX14" fmla="*/ 2413 w 360774"/>
                  <a:gd name="connsiteY14" fmla="*/ 192834 h 598841"/>
                  <a:gd name="connsiteX15" fmla="*/ 13005 w 360774"/>
                  <a:gd name="connsiteY15" fmla="*/ 239551 h 598841"/>
                  <a:gd name="connsiteX16" fmla="*/ 35008 w 360774"/>
                  <a:gd name="connsiteY16" fmla="*/ 281537 h 598841"/>
                  <a:gd name="connsiteX17" fmla="*/ 134241 w 360774"/>
                  <a:gd name="connsiteY17" fmla="*/ 294636 h 598841"/>
                  <a:gd name="connsiteX18" fmla="*/ 208405 w 360774"/>
                  <a:gd name="connsiteY18" fmla="*/ 305001 h 598841"/>
                  <a:gd name="connsiteX19" fmla="*/ 224884 w 360774"/>
                  <a:gd name="connsiteY19" fmla="*/ 329282 h 598841"/>
                  <a:gd name="connsiteX20" fmla="*/ 218983 w 360774"/>
                  <a:gd name="connsiteY20" fmla="*/ 367363 h 598841"/>
                  <a:gd name="connsiteX21" fmla="*/ 220428 w 360774"/>
                  <a:gd name="connsiteY21" fmla="*/ 537491 h 598841"/>
                  <a:gd name="connsiteX22" fmla="*/ 284071 w 360774"/>
                  <a:gd name="connsiteY22" fmla="*/ 596789 h 598841"/>
                  <a:gd name="connsiteX23" fmla="*/ 359753 w 360774"/>
                  <a:gd name="connsiteY23" fmla="*/ 568916 h 598841"/>
                  <a:gd name="connsiteX24" fmla="*/ 353427 w 360774"/>
                  <a:gd name="connsiteY24" fmla="*/ 557443 h 598841"/>
                  <a:gd name="connsiteX25" fmla="*/ 283671 w 360774"/>
                  <a:gd name="connsiteY25" fmla="*/ 581080 h 598841"/>
                  <a:gd name="connsiteX26" fmla="*/ 232278 w 360774"/>
                  <a:gd name="connsiteY26" fmla="*/ 526325 h 598841"/>
                  <a:gd name="connsiteX27" fmla="*/ 223328 w 360774"/>
                  <a:gd name="connsiteY27" fmla="*/ 439540 h 598841"/>
                  <a:gd name="connsiteX28" fmla="*/ 227666 w 360774"/>
                  <a:gd name="connsiteY28" fmla="*/ 403652 h 598841"/>
                  <a:gd name="connsiteX29" fmla="*/ 235327 w 360774"/>
                  <a:gd name="connsiteY29" fmla="*/ 364848 h 598841"/>
                  <a:gd name="connsiteX30" fmla="*/ 226793 w 360774"/>
                  <a:gd name="connsiteY30" fmla="*/ 300726 h 598841"/>
                  <a:gd name="connsiteX31" fmla="*/ 165445 w 360774"/>
                  <a:gd name="connsiteY31" fmla="*/ 276688 h 598841"/>
                  <a:gd name="connsiteX32" fmla="*/ 71328 w 360774"/>
                  <a:gd name="connsiteY32" fmla="*/ 281764 h 598841"/>
                  <a:gd name="connsiteX33" fmla="*/ 48524 w 360774"/>
                  <a:gd name="connsiteY33" fmla="*/ 272649 h 598841"/>
                  <a:gd name="connsiteX34" fmla="*/ 34780 w 360774"/>
                  <a:gd name="connsiteY34" fmla="*/ 252956 h 598841"/>
                  <a:gd name="connsiteX35" fmla="*/ 21028 w 360774"/>
                  <a:gd name="connsiteY35" fmla="*/ 210538 h 598841"/>
                  <a:gd name="connsiteX36" fmla="*/ 42128 w 360774"/>
                  <a:gd name="connsiteY36" fmla="*/ 20623 h 598841"/>
                  <a:gd name="connsiteX37" fmla="*/ 63337 w 360774"/>
                  <a:gd name="connsiteY37" fmla="*/ 39993 h 598841"/>
                  <a:gd name="connsiteX38" fmla="*/ 49616 w 360774"/>
                  <a:gd name="connsiteY38" fmla="*/ 167963 h 598841"/>
                  <a:gd name="connsiteX39" fmla="*/ 73206 w 360774"/>
                  <a:gd name="connsiteY39" fmla="*/ 217776 h 598841"/>
                  <a:gd name="connsiteX40" fmla="*/ 130618 w 360774"/>
                  <a:gd name="connsiteY40" fmla="*/ 243653 h 598841"/>
                  <a:gd name="connsiteX41" fmla="*/ 165924 w 360774"/>
                  <a:gd name="connsiteY41" fmla="*/ 243802 h 598841"/>
                  <a:gd name="connsiteX42" fmla="*/ 201640 w 360774"/>
                  <a:gd name="connsiteY42" fmla="*/ 246843 h 598841"/>
                  <a:gd name="connsiteX43" fmla="*/ 264552 w 360774"/>
                  <a:gd name="connsiteY43" fmla="*/ 275564 h 598841"/>
                  <a:gd name="connsiteX44" fmla="*/ 290091 w 360774"/>
                  <a:gd name="connsiteY44" fmla="*/ 350916 h 598841"/>
                  <a:gd name="connsiteX45" fmla="*/ 261283 w 360774"/>
                  <a:gd name="connsiteY45" fmla="*/ 444302 h 598841"/>
                  <a:gd name="connsiteX46" fmla="*/ 276457 w 360774"/>
                  <a:gd name="connsiteY46" fmla="*/ 532902 h 598841"/>
                  <a:gd name="connsiteX47" fmla="*/ 337852 w 360774"/>
                  <a:gd name="connsiteY47" fmla="*/ 571014 h 598841"/>
                  <a:gd name="connsiteX48" fmla="*/ 338088 w 360774"/>
                  <a:gd name="connsiteY48" fmla="*/ 571824 h 598841"/>
                  <a:gd name="connsiteX49" fmla="*/ 283671 w 360774"/>
                  <a:gd name="connsiteY49" fmla="*/ 581080 h 598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60774" h="598841">
                    <a:moveTo>
                      <a:pt x="353427" y="557443"/>
                    </a:moveTo>
                    <a:cubicBezTo>
                      <a:pt x="327558" y="557247"/>
                      <a:pt x="303497" y="543896"/>
                      <a:pt x="287961" y="523425"/>
                    </a:cubicBezTo>
                    <a:cubicBezTo>
                      <a:pt x="269911" y="499639"/>
                      <a:pt x="269400" y="471483"/>
                      <a:pt x="276834" y="443571"/>
                    </a:cubicBezTo>
                    <a:cubicBezTo>
                      <a:pt x="284676" y="414127"/>
                      <a:pt x="298868" y="386505"/>
                      <a:pt x="302986" y="356094"/>
                    </a:cubicBezTo>
                    <a:cubicBezTo>
                      <a:pt x="306734" y="328450"/>
                      <a:pt x="301045" y="301410"/>
                      <a:pt x="284150" y="278912"/>
                    </a:cubicBezTo>
                    <a:cubicBezTo>
                      <a:pt x="256764" y="242442"/>
                      <a:pt x="207541" y="231653"/>
                      <a:pt x="164243" y="232140"/>
                    </a:cubicBezTo>
                    <a:cubicBezTo>
                      <a:pt x="152550" y="232274"/>
                      <a:pt x="141030" y="234160"/>
                      <a:pt x="129408" y="232502"/>
                    </a:cubicBezTo>
                    <a:cubicBezTo>
                      <a:pt x="118013" y="230875"/>
                      <a:pt x="106651" y="227669"/>
                      <a:pt x="96537" y="222082"/>
                    </a:cubicBezTo>
                    <a:cubicBezTo>
                      <a:pt x="80200" y="213061"/>
                      <a:pt x="68939" y="198248"/>
                      <a:pt x="63431" y="180520"/>
                    </a:cubicBezTo>
                    <a:cubicBezTo>
                      <a:pt x="56618" y="158604"/>
                      <a:pt x="57239" y="134928"/>
                      <a:pt x="59698" y="112351"/>
                    </a:cubicBezTo>
                    <a:cubicBezTo>
                      <a:pt x="62284" y="88533"/>
                      <a:pt x="67281" y="64912"/>
                      <a:pt x="72318" y="41486"/>
                    </a:cubicBezTo>
                    <a:cubicBezTo>
                      <a:pt x="75195" y="39483"/>
                      <a:pt x="76601" y="35420"/>
                      <a:pt x="73379" y="32277"/>
                    </a:cubicBezTo>
                    <a:cubicBezTo>
                      <a:pt x="63447" y="22611"/>
                      <a:pt x="54182" y="12231"/>
                      <a:pt x="44469" y="2345"/>
                    </a:cubicBezTo>
                    <a:cubicBezTo>
                      <a:pt x="40061" y="-2142"/>
                      <a:pt x="33955" y="318"/>
                      <a:pt x="31716" y="5441"/>
                    </a:cubicBezTo>
                    <a:cubicBezTo>
                      <a:pt x="6420" y="63159"/>
                      <a:pt x="-5477" y="130126"/>
                      <a:pt x="2413" y="192834"/>
                    </a:cubicBezTo>
                    <a:cubicBezTo>
                      <a:pt x="4409" y="208700"/>
                      <a:pt x="7835" y="224408"/>
                      <a:pt x="13005" y="239551"/>
                    </a:cubicBezTo>
                    <a:cubicBezTo>
                      <a:pt x="17854" y="253774"/>
                      <a:pt x="23402" y="271447"/>
                      <a:pt x="35008" y="281537"/>
                    </a:cubicBezTo>
                    <a:cubicBezTo>
                      <a:pt x="62040" y="305040"/>
                      <a:pt x="101692" y="299147"/>
                      <a:pt x="134241" y="294636"/>
                    </a:cubicBezTo>
                    <a:cubicBezTo>
                      <a:pt x="159371" y="291155"/>
                      <a:pt x="186513" y="289678"/>
                      <a:pt x="208405" y="305001"/>
                    </a:cubicBezTo>
                    <a:cubicBezTo>
                      <a:pt x="216751" y="310847"/>
                      <a:pt x="222802" y="319248"/>
                      <a:pt x="224884" y="329282"/>
                    </a:cubicBezTo>
                    <a:cubicBezTo>
                      <a:pt x="227705" y="342861"/>
                      <a:pt x="221670" y="354460"/>
                      <a:pt x="218983" y="367363"/>
                    </a:cubicBezTo>
                    <a:cubicBezTo>
                      <a:pt x="207494" y="422417"/>
                      <a:pt x="198206" y="483844"/>
                      <a:pt x="220428" y="537491"/>
                    </a:cubicBezTo>
                    <a:cubicBezTo>
                      <a:pt x="232200" y="565914"/>
                      <a:pt x="253071" y="589937"/>
                      <a:pt x="284071" y="596789"/>
                    </a:cubicBezTo>
                    <a:cubicBezTo>
                      <a:pt x="312306" y="603036"/>
                      <a:pt x="344610" y="595382"/>
                      <a:pt x="359753" y="568916"/>
                    </a:cubicBezTo>
                    <a:cubicBezTo>
                      <a:pt x="362550" y="564020"/>
                      <a:pt x="359329" y="557482"/>
                      <a:pt x="353427" y="557443"/>
                    </a:cubicBezTo>
                    <a:close/>
                    <a:moveTo>
                      <a:pt x="283671" y="581080"/>
                    </a:moveTo>
                    <a:cubicBezTo>
                      <a:pt x="257527" y="573615"/>
                      <a:pt x="241237" y="550976"/>
                      <a:pt x="232278" y="526325"/>
                    </a:cubicBezTo>
                    <a:cubicBezTo>
                      <a:pt x="222220" y="498649"/>
                      <a:pt x="221183" y="468576"/>
                      <a:pt x="223328" y="439540"/>
                    </a:cubicBezTo>
                    <a:cubicBezTo>
                      <a:pt x="224216" y="427517"/>
                      <a:pt x="225740" y="415557"/>
                      <a:pt x="227666" y="403652"/>
                    </a:cubicBezTo>
                    <a:cubicBezTo>
                      <a:pt x="229732" y="390922"/>
                      <a:pt x="231288" y="377099"/>
                      <a:pt x="235327" y="364848"/>
                    </a:cubicBezTo>
                    <a:cubicBezTo>
                      <a:pt x="242714" y="342445"/>
                      <a:pt x="243853" y="319201"/>
                      <a:pt x="226793" y="300726"/>
                    </a:cubicBezTo>
                    <a:cubicBezTo>
                      <a:pt x="211407" y="284067"/>
                      <a:pt x="187432" y="277505"/>
                      <a:pt x="165445" y="276688"/>
                    </a:cubicBezTo>
                    <a:cubicBezTo>
                      <a:pt x="133942" y="275525"/>
                      <a:pt x="102918" y="287658"/>
                      <a:pt x="71328" y="281764"/>
                    </a:cubicBezTo>
                    <a:cubicBezTo>
                      <a:pt x="63211" y="280248"/>
                      <a:pt x="55282" y="277482"/>
                      <a:pt x="48524" y="272649"/>
                    </a:cubicBezTo>
                    <a:cubicBezTo>
                      <a:pt x="41467" y="267604"/>
                      <a:pt x="38277" y="260650"/>
                      <a:pt x="34780" y="252956"/>
                    </a:cubicBezTo>
                    <a:cubicBezTo>
                      <a:pt x="28612" y="239393"/>
                      <a:pt x="24156" y="225099"/>
                      <a:pt x="21028" y="210538"/>
                    </a:cubicBezTo>
                    <a:cubicBezTo>
                      <a:pt x="7292" y="146628"/>
                      <a:pt x="20078" y="81115"/>
                      <a:pt x="42128" y="20623"/>
                    </a:cubicBezTo>
                    <a:cubicBezTo>
                      <a:pt x="49255" y="27020"/>
                      <a:pt x="56445" y="33353"/>
                      <a:pt x="63337" y="39993"/>
                    </a:cubicBezTo>
                    <a:cubicBezTo>
                      <a:pt x="52540" y="81162"/>
                      <a:pt x="42638" y="125466"/>
                      <a:pt x="49616" y="167963"/>
                    </a:cubicBezTo>
                    <a:cubicBezTo>
                      <a:pt x="52634" y="186343"/>
                      <a:pt x="59926" y="204385"/>
                      <a:pt x="73206" y="217776"/>
                    </a:cubicBezTo>
                    <a:cubicBezTo>
                      <a:pt x="88514" y="233217"/>
                      <a:pt x="109495" y="240572"/>
                      <a:pt x="130618" y="243653"/>
                    </a:cubicBezTo>
                    <a:cubicBezTo>
                      <a:pt x="142287" y="245350"/>
                      <a:pt x="154145" y="243653"/>
                      <a:pt x="165924" y="243802"/>
                    </a:cubicBezTo>
                    <a:cubicBezTo>
                      <a:pt x="177877" y="243951"/>
                      <a:pt x="189860" y="244745"/>
                      <a:pt x="201640" y="246843"/>
                    </a:cubicBezTo>
                    <a:cubicBezTo>
                      <a:pt x="224491" y="250913"/>
                      <a:pt x="247507" y="259274"/>
                      <a:pt x="264552" y="275564"/>
                    </a:cubicBezTo>
                    <a:cubicBezTo>
                      <a:pt x="284951" y="295060"/>
                      <a:pt x="294145" y="323059"/>
                      <a:pt x="290091" y="350916"/>
                    </a:cubicBezTo>
                    <a:cubicBezTo>
                      <a:pt x="285376" y="383323"/>
                      <a:pt x="269031" y="412689"/>
                      <a:pt x="261283" y="444302"/>
                    </a:cubicBezTo>
                    <a:cubicBezTo>
                      <a:pt x="253598" y="475664"/>
                      <a:pt x="256615" y="506680"/>
                      <a:pt x="276457" y="532902"/>
                    </a:cubicBezTo>
                    <a:cubicBezTo>
                      <a:pt x="291419" y="552681"/>
                      <a:pt x="313586" y="566629"/>
                      <a:pt x="337852" y="571014"/>
                    </a:cubicBezTo>
                    <a:cubicBezTo>
                      <a:pt x="338237" y="571085"/>
                      <a:pt x="338379" y="571572"/>
                      <a:pt x="338088" y="571824"/>
                    </a:cubicBezTo>
                    <a:cubicBezTo>
                      <a:pt x="323778" y="584389"/>
                      <a:pt x="302145" y="586361"/>
                      <a:pt x="283671" y="58108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6770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261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64D99-174A-BE49-8FCB-01FE4670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4604-4314-7940-BCAD-72172E43D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087B7-C8D4-D641-864B-40EE1599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8725-1ADB-5741-89E7-B7A264773501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8C42-33BC-8F42-BCFE-C563B78B7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2812-DCC5-A04B-908C-794B750BB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7DF26-F3DF-114F-8E32-D1828488EF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ignature on a white background&#10;&#10;Description automatically generated">
            <a:extLst>
              <a:ext uri="{FF2B5EF4-FFF2-40B4-BE49-F238E27FC236}">
                <a16:creationId xmlns:a16="http://schemas.microsoft.com/office/drawing/2014/main" id="{2DF8506C-A4B2-9E44-3630-4E0336F7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56" y="4875534"/>
            <a:ext cx="2678827" cy="12657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2A1F32-D5EB-BF4A-9134-D226DC90F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898" y="1607279"/>
            <a:ext cx="5787578" cy="713512"/>
          </a:xfrm>
        </p:spPr>
        <p:txBody>
          <a:bodyPr/>
          <a:lstStyle/>
          <a:p>
            <a:r>
              <a:rPr lang="en-US" dirty="0"/>
              <a:t>MISSION ACCOMPLISHED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97F127-0020-1740-B4D1-C8D23BD9D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2250" y="2493450"/>
            <a:ext cx="7099116" cy="392794"/>
          </a:xfrm>
        </p:spPr>
        <p:txBody>
          <a:bodyPr>
            <a:noAutofit/>
          </a:bodyPr>
          <a:lstStyle/>
          <a:p>
            <a:r>
              <a:rPr lang="en-US" dirty="0"/>
              <a:t>This certificate is awarded to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CDFFCE-EA32-8F4D-A423-73D6EBF7E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2250" y="2906542"/>
            <a:ext cx="7099116" cy="1265735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DE505-1F82-5D43-BE7E-C47810691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2250" y="4172276"/>
            <a:ext cx="5122560" cy="901779"/>
          </a:xfrm>
        </p:spPr>
        <p:txBody>
          <a:bodyPr>
            <a:noAutofit/>
          </a:bodyPr>
          <a:lstStyle/>
          <a:p>
            <a:r>
              <a:rPr lang="en-US" dirty="0"/>
              <a:t>for a stellar performance in the </a:t>
            </a:r>
            <a:r>
              <a:rPr lang="tr-TR" dirty="0"/>
              <a:t>IQ Test </a:t>
            </a:r>
            <a:r>
              <a:rPr lang="tr-TR"/>
              <a:t>(        </a:t>
            </a:r>
            <a:r>
              <a:rPr lang="tr-TR" dirty="0" err="1"/>
              <a:t>pts</a:t>
            </a:r>
            <a:r>
              <a:rPr lang="tr-TR" dirty="0"/>
              <a:t>)</a:t>
            </a:r>
            <a:r>
              <a:rPr lang="en-US" dirty="0"/>
              <a:t> at </a:t>
            </a:r>
            <a:r>
              <a:rPr lang="tr-TR" u="sng" dirty="0"/>
              <a:t>Doruk IQ Test Center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293" name="Text Placeholder 292">
            <a:extLst>
              <a:ext uri="{FF2B5EF4-FFF2-40B4-BE49-F238E27FC236}">
                <a16:creationId xmlns:a16="http://schemas.microsoft.com/office/drawing/2014/main" id="{2EF5BDE6-7636-F74C-BABF-C677F50844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60559" y="5218773"/>
            <a:ext cx="2002372" cy="2827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E96679-31EF-0B42-81EA-D7E791FA62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8076" y="5599738"/>
            <a:ext cx="2002372" cy="570895"/>
          </a:xfrm>
        </p:spPr>
        <p:txBody>
          <a:bodyPr/>
          <a:lstStyle/>
          <a:p>
            <a:r>
              <a:rPr lang="tr-TR" dirty="0"/>
              <a:t>Test </a:t>
            </a:r>
            <a:r>
              <a:rPr lang="tr-TR" dirty="0" err="1"/>
              <a:t>conductor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0B80C8-B912-C84E-B1A8-54B024722C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0559" y="5599738"/>
            <a:ext cx="2002372" cy="570895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grpSp>
        <p:nvGrpSpPr>
          <p:cNvPr id="292" name="Group 291" descr="Illustration of boy with cape">
            <a:extLst>
              <a:ext uri="{FF2B5EF4-FFF2-40B4-BE49-F238E27FC236}">
                <a16:creationId xmlns:a16="http://schemas.microsoft.com/office/drawing/2014/main" id="{895EB02D-1202-FA43-85F7-2CDBAEC07275}"/>
              </a:ext>
            </a:extLst>
          </p:cNvPr>
          <p:cNvGrpSpPr/>
          <p:nvPr/>
        </p:nvGrpSpPr>
        <p:grpSpPr>
          <a:xfrm>
            <a:off x="6884894" y="3695957"/>
            <a:ext cx="1507378" cy="3229154"/>
            <a:chOff x="7194141" y="3954108"/>
            <a:chExt cx="1345614" cy="2882618"/>
          </a:xfrm>
        </p:grpSpPr>
        <p:grpSp>
          <p:nvGrpSpPr>
            <p:cNvPr id="272" name="Graphic 16">
              <a:extLst>
                <a:ext uri="{FF2B5EF4-FFF2-40B4-BE49-F238E27FC236}">
                  <a16:creationId xmlns:a16="http://schemas.microsoft.com/office/drawing/2014/main" id="{93ADABC9-6B08-874F-81DA-8B7DA305C0E4}"/>
                </a:ext>
              </a:extLst>
            </p:cNvPr>
            <p:cNvGrpSpPr/>
            <p:nvPr/>
          </p:nvGrpSpPr>
          <p:grpSpPr>
            <a:xfrm flipH="1">
              <a:off x="7194141" y="3954108"/>
              <a:ext cx="1345614" cy="2882618"/>
              <a:chOff x="7194141" y="3954108"/>
              <a:chExt cx="1345614" cy="2882618"/>
            </a:xfrm>
          </p:grpSpPr>
          <p:sp>
            <p:nvSpPr>
              <p:cNvPr id="273" name="Graphic 16">
                <a:extLst>
                  <a:ext uri="{FF2B5EF4-FFF2-40B4-BE49-F238E27FC236}">
                    <a16:creationId xmlns:a16="http://schemas.microsoft.com/office/drawing/2014/main" id="{1B89646B-6843-6C46-8B80-ABF2AB488D9F}"/>
                  </a:ext>
                </a:extLst>
              </p:cNvPr>
              <p:cNvSpPr/>
              <p:nvPr/>
            </p:nvSpPr>
            <p:spPr>
              <a:xfrm>
                <a:off x="7201787" y="3957078"/>
                <a:ext cx="1332859" cy="2872203"/>
              </a:xfrm>
              <a:custGeom>
                <a:avLst/>
                <a:gdLst>
                  <a:gd name="connsiteX0" fmla="*/ 1307329 w 1332859"/>
                  <a:gd name="connsiteY0" fmla="*/ 15597 h 2872203"/>
                  <a:gd name="connsiteX1" fmla="*/ 1189744 w 1332859"/>
                  <a:gd name="connsiteY1" fmla="*/ 141037 h 2872203"/>
                  <a:gd name="connsiteX2" fmla="*/ 1154671 w 1332859"/>
                  <a:gd name="connsiteY2" fmla="*/ 195731 h 2872203"/>
                  <a:gd name="connsiteX3" fmla="*/ 1049866 w 1332859"/>
                  <a:gd name="connsiteY3" fmla="*/ 298177 h 2872203"/>
                  <a:gd name="connsiteX4" fmla="*/ 994609 w 1332859"/>
                  <a:gd name="connsiteY4" fmla="*/ 357362 h 2872203"/>
                  <a:gd name="connsiteX5" fmla="*/ 932011 w 1332859"/>
                  <a:gd name="connsiteY5" fmla="*/ 472463 h 2872203"/>
                  <a:gd name="connsiteX6" fmla="*/ 860645 w 1332859"/>
                  <a:gd name="connsiteY6" fmla="*/ 576543 h 2872203"/>
                  <a:gd name="connsiteX7" fmla="*/ 755960 w 1332859"/>
                  <a:gd name="connsiteY7" fmla="*/ 633887 h 2872203"/>
                  <a:gd name="connsiteX8" fmla="*/ 743472 w 1332859"/>
                  <a:gd name="connsiteY8" fmla="*/ 623349 h 2872203"/>
                  <a:gd name="connsiteX9" fmla="*/ 692084 w 1332859"/>
                  <a:gd name="connsiteY9" fmla="*/ 648880 h 2872203"/>
                  <a:gd name="connsiteX10" fmla="*/ 638482 w 1332859"/>
                  <a:gd name="connsiteY10" fmla="*/ 624720 h 2872203"/>
                  <a:gd name="connsiteX11" fmla="*/ 559143 w 1332859"/>
                  <a:gd name="connsiteY11" fmla="*/ 576578 h 2872203"/>
                  <a:gd name="connsiteX12" fmla="*/ 513350 w 1332859"/>
                  <a:gd name="connsiteY12" fmla="*/ 568939 h 2872203"/>
                  <a:gd name="connsiteX13" fmla="*/ 512924 w 1332859"/>
                  <a:gd name="connsiteY13" fmla="*/ 575455 h 2872203"/>
                  <a:gd name="connsiteX14" fmla="*/ 444689 w 1332859"/>
                  <a:gd name="connsiteY14" fmla="*/ 650010 h 2872203"/>
                  <a:gd name="connsiteX15" fmla="*/ 410163 w 1332859"/>
                  <a:gd name="connsiteY15" fmla="*/ 681027 h 2872203"/>
                  <a:gd name="connsiteX16" fmla="*/ 359052 w 1332859"/>
                  <a:gd name="connsiteY16" fmla="*/ 686471 h 2872203"/>
                  <a:gd name="connsiteX17" fmla="*/ 310121 w 1332859"/>
                  <a:gd name="connsiteY17" fmla="*/ 714496 h 2872203"/>
                  <a:gd name="connsiteX18" fmla="*/ 264037 w 1332859"/>
                  <a:gd name="connsiteY18" fmla="*/ 783068 h 2872203"/>
                  <a:gd name="connsiteX19" fmla="*/ 130279 w 1332859"/>
                  <a:gd name="connsiteY19" fmla="*/ 908778 h 2872203"/>
                  <a:gd name="connsiteX20" fmla="*/ 1413 w 1332859"/>
                  <a:gd name="connsiteY20" fmla="*/ 1070408 h 2872203"/>
                  <a:gd name="connsiteX21" fmla="*/ 191308 w 1332859"/>
                  <a:gd name="connsiteY21" fmla="*/ 1270403 h 2872203"/>
                  <a:gd name="connsiteX22" fmla="*/ 133538 w 1332859"/>
                  <a:gd name="connsiteY22" fmla="*/ 1717747 h 2872203"/>
                  <a:gd name="connsiteX23" fmla="*/ 56464 w 1332859"/>
                  <a:gd name="connsiteY23" fmla="*/ 2151213 h 2872203"/>
                  <a:gd name="connsiteX24" fmla="*/ 72119 w 1332859"/>
                  <a:gd name="connsiteY24" fmla="*/ 2154226 h 2872203"/>
                  <a:gd name="connsiteX25" fmla="*/ 145778 w 1332859"/>
                  <a:gd name="connsiteY25" fmla="*/ 2173255 h 2872203"/>
                  <a:gd name="connsiteX26" fmla="*/ 356205 w 1332859"/>
                  <a:gd name="connsiteY26" fmla="*/ 2201828 h 2872203"/>
                  <a:gd name="connsiteX27" fmla="*/ 341119 w 1332859"/>
                  <a:gd name="connsiteY27" fmla="*/ 2501213 h 2872203"/>
                  <a:gd name="connsiteX28" fmla="*/ 356205 w 1332859"/>
                  <a:gd name="connsiteY28" fmla="*/ 2601008 h 2872203"/>
                  <a:gd name="connsiteX29" fmla="*/ 341523 w 1332859"/>
                  <a:gd name="connsiteY29" fmla="*/ 2639372 h 2872203"/>
                  <a:gd name="connsiteX30" fmla="*/ 339074 w 1332859"/>
                  <a:gd name="connsiteY30" fmla="*/ 2663859 h 2872203"/>
                  <a:gd name="connsiteX31" fmla="*/ 277087 w 1332859"/>
                  <a:gd name="connsiteY31" fmla="*/ 2788759 h 2872203"/>
                  <a:gd name="connsiteX32" fmla="*/ 260772 w 1332859"/>
                  <a:gd name="connsiteY32" fmla="*/ 2853245 h 2872203"/>
                  <a:gd name="connsiteX33" fmla="*/ 348247 w 1332859"/>
                  <a:gd name="connsiteY33" fmla="*/ 2870591 h 2872203"/>
                  <a:gd name="connsiteX34" fmla="*/ 455700 w 1332859"/>
                  <a:gd name="connsiteY34" fmla="*/ 2822221 h 2872203"/>
                  <a:gd name="connsiteX35" fmla="*/ 482211 w 1332859"/>
                  <a:gd name="connsiteY35" fmla="*/ 2807526 h 2872203"/>
                  <a:gd name="connsiteX36" fmla="*/ 482615 w 1332859"/>
                  <a:gd name="connsiteY36" fmla="*/ 2701812 h 2872203"/>
                  <a:gd name="connsiteX37" fmla="*/ 474870 w 1332859"/>
                  <a:gd name="connsiteY37" fmla="*/ 2674468 h 2872203"/>
                  <a:gd name="connsiteX38" fmla="*/ 504234 w 1332859"/>
                  <a:gd name="connsiteY38" fmla="*/ 2611411 h 2872203"/>
                  <a:gd name="connsiteX39" fmla="*/ 497305 w 1332859"/>
                  <a:gd name="connsiteY39" fmla="*/ 2409170 h 2872203"/>
                  <a:gd name="connsiteX40" fmla="*/ 547059 w 1332859"/>
                  <a:gd name="connsiteY40" fmla="*/ 2181825 h 2872203"/>
                  <a:gd name="connsiteX41" fmla="*/ 600342 w 1332859"/>
                  <a:gd name="connsiteY41" fmla="*/ 2180325 h 2872203"/>
                  <a:gd name="connsiteX42" fmla="*/ 734100 w 1332859"/>
                  <a:gd name="connsiteY42" fmla="*/ 2190124 h 2872203"/>
                  <a:gd name="connsiteX43" fmla="*/ 743344 w 1332859"/>
                  <a:gd name="connsiteY43" fmla="*/ 2288626 h 2872203"/>
                  <a:gd name="connsiteX44" fmla="*/ 767270 w 1332859"/>
                  <a:gd name="connsiteY44" fmla="*/ 2420597 h 2872203"/>
                  <a:gd name="connsiteX45" fmla="*/ 776443 w 1332859"/>
                  <a:gd name="connsiteY45" fmla="*/ 2510394 h 2872203"/>
                  <a:gd name="connsiteX46" fmla="*/ 763465 w 1332859"/>
                  <a:gd name="connsiteY46" fmla="*/ 2583591 h 2872203"/>
                  <a:gd name="connsiteX47" fmla="*/ 805878 w 1332859"/>
                  <a:gd name="connsiteY47" fmla="*/ 2639642 h 2872203"/>
                  <a:gd name="connsiteX48" fmla="*/ 792580 w 1332859"/>
                  <a:gd name="connsiteY48" fmla="*/ 2786592 h 2872203"/>
                  <a:gd name="connsiteX49" fmla="*/ 804785 w 1332859"/>
                  <a:gd name="connsiteY49" fmla="*/ 2807803 h 2872203"/>
                  <a:gd name="connsiteX50" fmla="*/ 909186 w 1332859"/>
                  <a:gd name="connsiteY50" fmla="*/ 2822228 h 2872203"/>
                  <a:gd name="connsiteX51" fmla="*/ 927673 w 1332859"/>
                  <a:gd name="connsiteY51" fmla="*/ 2814881 h 2872203"/>
                  <a:gd name="connsiteX52" fmla="*/ 1073394 w 1332859"/>
                  <a:gd name="connsiteY52" fmla="*/ 2834471 h 2872203"/>
                  <a:gd name="connsiteX53" fmla="*/ 1131576 w 1332859"/>
                  <a:gd name="connsiteY53" fmla="*/ 2825767 h 2872203"/>
                  <a:gd name="connsiteX54" fmla="*/ 1147345 w 1332859"/>
                  <a:gd name="connsiteY54" fmla="*/ 2788759 h 2872203"/>
                  <a:gd name="connsiteX55" fmla="*/ 1069589 w 1332859"/>
                  <a:gd name="connsiteY55" fmla="*/ 2728352 h 2872203"/>
                  <a:gd name="connsiteX56" fmla="*/ 953843 w 1332859"/>
                  <a:gd name="connsiteY56" fmla="*/ 2604269 h 2872203"/>
                  <a:gd name="connsiteX57" fmla="*/ 971720 w 1332859"/>
                  <a:gd name="connsiteY57" fmla="*/ 2556923 h 2872203"/>
                  <a:gd name="connsiteX58" fmla="*/ 944535 w 1332859"/>
                  <a:gd name="connsiteY58" fmla="*/ 2513385 h 2872203"/>
                  <a:gd name="connsiteX59" fmla="*/ 933658 w 1332859"/>
                  <a:gd name="connsiteY59" fmla="*/ 2181960 h 2872203"/>
                  <a:gd name="connsiteX60" fmla="*/ 931848 w 1332859"/>
                  <a:gd name="connsiteY60" fmla="*/ 2169802 h 2872203"/>
                  <a:gd name="connsiteX61" fmla="*/ 942220 w 1332859"/>
                  <a:gd name="connsiteY61" fmla="*/ 2156109 h 2872203"/>
                  <a:gd name="connsiteX62" fmla="*/ 1002575 w 1332859"/>
                  <a:gd name="connsiteY62" fmla="*/ 2134066 h 2872203"/>
                  <a:gd name="connsiteX63" fmla="*/ 1036873 w 1332859"/>
                  <a:gd name="connsiteY63" fmla="*/ 2144675 h 2872203"/>
                  <a:gd name="connsiteX64" fmla="*/ 1044662 w 1332859"/>
                  <a:gd name="connsiteY64" fmla="*/ 2137235 h 2872203"/>
                  <a:gd name="connsiteX65" fmla="*/ 929171 w 1332859"/>
                  <a:gd name="connsiteY65" fmla="*/ 1677748 h 2872203"/>
                  <a:gd name="connsiteX66" fmla="*/ 901035 w 1332859"/>
                  <a:gd name="connsiteY66" fmla="*/ 1378157 h 2872203"/>
                  <a:gd name="connsiteX67" fmla="*/ 877656 w 1332859"/>
                  <a:gd name="connsiteY67" fmla="*/ 1092991 h 2872203"/>
                  <a:gd name="connsiteX68" fmla="*/ 870045 w 1332859"/>
                  <a:gd name="connsiteY68" fmla="*/ 845372 h 2872203"/>
                  <a:gd name="connsiteX69" fmla="*/ 945082 w 1332859"/>
                  <a:gd name="connsiteY69" fmla="*/ 756122 h 2872203"/>
                  <a:gd name="connsiteX70" fmla="*/ 941816 w 1332859"/>
                  <a:gd name="connsiteY70" fmla="*/ 697890 h 2872203"/>
                  <a:gd name="connsiteX71" fmla="*/ 1072315 w 1332859"/>
                  <a:gd name="connsiteY71" fmla="*/ 453540 h 2872203"/>
                  <a:gd name="connsiteX72" fmla="*/ 1216950 w 1332859"/>
                  <a:gd name="connsiteY72" fmla="*/ 228781 h 2872203"/>
                  <a:gd name="connsiteX73" fmla="*/ 1259008 w 1332859"/>
                  <a:gd name="connsiteY73" fmla="*/ 223970 h 2872203"/>
                  <a:gd name="connsiteX74" fmla="*/ 1264525 w 1332859"/>
                  <a:gd name="connsiteY74" fmla="*/ 226464 h 2872203"/>
                  <a:gd name="connsiteX75" fmla="*/ 1281649 w 1332859"/>
                  <a:gd name="connsiteY75" fmla="*/ 239120 h 2872203"/>
                  <a:gd name="connsiteX76" fmla="*/ 1315770 w 1332859"/>
                  <a:gd name="connsiteY76" fmla="*/ 198169 h 2872203"/>
                  <a:gd name="connsiteX77" fmla="*/ 1312370 w 1332859"/>
                  <a:gd name="connsiteY77" fmla="*/ 167557 h 2872203"/>
                  <a:gd name="connsiteX78" fmla="*/ 1307201 w 1332859"/>
                  <a:gd name="connsiteY78" fmla="*/ 120345 h 2872203"/>
                  <a:gd name="connsiteX79" fmla="*/ 1263311 w 1332859"/>
                  <a:gd name="connsiteY79" fmla="*/ 113715 h 2872203"/>
                  <a:gd name="connsiteX80" fmla="*/ 1262132 w 1332859"/>
                  <a:gd name="connsiteY80" fmla="*/ 110994 h 2872203"/>
                  <a:gd name="connsiteX81" fmla="*/ 1328408 w 1332859"/>
                  <a:gd name="connsiteY81" fmla="*/ 40617 h 2872203"/>
                  <a:gd name="connsiteX82" fmla="*/ 1324191 w 1332859"/>
                  <a:gd name="connsiteY82" fmla="*/ 348 h 2872203"/>
                  <a:gd name="connsiteX83" fmla="*/ 1307329 w 1332859"/>
                  <a:gd name="connsiteY83" fmla="*/ 15597 h 2872203"/>
                  <a:gd name="connsiteX84" fmla="*/ 215774 w 1332859"/>
                  <a:gd name="connsiteY84" fmla="*/ 1136543 h 2872203"/>
                  <a:gd name="connsiteX85" fmla="*/ 206942 w 1332859"/>
                  <a:gd name="connsiteY85" fmla="*/ 1145247 h 2872203"/>
                  <a:gd name="connsiteX86" fmla="*/ 149555 w 1332859"/>
                  <a:gd name="connsiteY86" fmla="*/ 1056133 h 2872203"/>
                  <a:gd name="connsiteX87" fmla="*/ 150506 w 1332859"/>
                  <a:gd name="connsiteY87" fmla="*/ 1050171 h 2872203"/>
                  <a:gd name="connsiteX88" fmla="*/ 225337 w 1332859"/>
                  <a:gd name="connsiteY88" fmla="*/ 988492 h 2872203"/>
                  <a:gd name="connsiteX89" fmla="*/ 230143 w 1332859"/>
                  <a:gd name="connsiteY89" fmla="*/ 990958 h 2872203"/>
                  <a:gd name="connsiteX90" fmla="*/ 215774 w 1332859"/>
                  <a:gd name="connsiteY90" fmla="*/ 1136543 h 287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332859" h="2872203">
                    <a:moveTo>
                      <a:pt x="1307329" y="15597"/>
                    </a:moveTo>
                    <a:cubicBezTo>
                      <a:pt x="1307329" y="15597"/>
                      <a:pt x="1200351" y="122264"/>
                      <a:pt x="1189744" y="141037"/>
                    </a:cubicBezTo>
                    <a:cubicBezTo>
                      <a:pt x="1179591" y="159022"/>
                      <a:pt x="1163645" y="183488"/>
                      <a:pt x="1154671" y="195731"/>
                    </a:cubicBezTo>
                    <a:cubicBezTo>
                      <a:pt x="1145697" y="207975"/>
                      <a:pt x="1049866" y="298177"/>
                      <a:pt x="1049866" y="298177"/>
                    </a:cubicBezTo>
                    <a:cubicBezTo>
                      <a:pt x="1049866" y="298177"/>
                      <a:pt x="1013572" y="329194"/>
                      <a:pt x="994609" y="357362"/>
                    </a:cubicBezTo>
                    <a:cubicBezTo>
                      <a:pt x="975646" y="385522"/>
                      <a:pt x="956477" y="437360"/>
                      <a:pt x="932011" y="472463"/>
                    </a:cubicBezTo>
                    <a:cubicBezTo>
                      <a:pt x="915639" y="495955"/>
                      <a:pt x="876548" y="551239"/>
                      <a:pt x="860645" y="576543"/>
                    </a:cubicBezTo>
                    <a:cubicBezTo>
                      <a:pt x="849144" y="594840"/>
                      <a:pt x="791480" y="625879"/>
                      <a:pt x="755960" y="633887"/>
                    </a:cubicBezTo>
                    <a:cubicBezTo>
                      <a:pt x="751601" y="634868"/>
                      <a:pt x="747036" y="623122"/>
                      <a:pt x="743472" y="623349"/>
                    </a:cubicBezTo>
                    <a:cubicBezTo>
                      <a:pt x="743472" y="623349"/>
                      <a:pt x="713561" y="627385"/>
                      <a:pt x="692084" y="648880"/>
                    </a:cubicBezTo>
                    <a:cubicBezTo>
                      <a:pt x="692084" y="648880"/>
                      <a:pt x="665461" y="639110"/>
                      <a:pt x="638482" y="624720"/>
                    </a:cubicBezTo>
                    <a:cubicBezTo>
                      <a:pt x="611503" y="610331"/>
                      <a:pt x="572746" y="583314"/>
                      <a:pt x="559143" y="576578"/>
                    </a:cubicBezTo>
                    <a:cubicBezTo>
                      <a:pt x="548089" y="571107"/>
                      <a:pt x="520471" y="564185"/>
                      <a:pt x="513350" y="568939"/>
                    </a:cubicBezTo>
                    <a:cubicBezTo>
                      <a:pt x="511752" y="570005"/>
                      <a:pt x="512924" y="575455"/>
                      <a:pt x="512924" y="575455"/>
                    </a:cubicBezTo>
                    <a:cubicBezTo>
                      <a:pt x="512924" y="575455"/>
                      <a:pt x="449580" y="562665"/>
                      <a:pt x="444689" y="650010"/>
                    </a:cubicBezTo>
                    <a:cubicBezTo>
                      <a:pt x="444689" y="650010"/>
                      <a:pt x="408118" y="657564"/>
                      <a:pt x="410163" y="681027"/>
                    </a:cubicBezTo>
                    <a:cubicBezTo>
                      <a:pt x="410163" y="681027"/>
                      <a:pt x="381750" y="689874"/>
                      <a:pt x="359052" y="686471"/>
                    </a:cubicBezTo>
                    <a:cubicBezTo>
                      <a:pt x="343234" y="684097"/>
                      <a:pt x="321332" y="701436"/>
                      <a:pt x="310121" y="714496"/>
                    </a:cubicBezTo>
                    <a:cubicBezTo>
                      <a:pt x="298904" y="727557"/>
                      <a:pt x="275461" y="769595"/>
                      <a:pt x="264037" y="783068"/>
                    </a:cubicBezTo>
                    <a:cubicBezTo>
                      <a:pt x="258074" y="790103"/>
                      <a:pt x="192700" y="847106"/>
                      <a:pt x="130279" y="908778"/>
                    </a:cubicBezTo>
                    <a:cubicBezTo>
                      <a:pt x="73155" y="965220"/>
                      <a:pt x="13596" y="1046028"/>
                      <a:pt x="1413" y="1070408"/>
                    </a:cubicBezTo>
                    <a:cubicBezTo>
                      <a:pt x="1413" y="1070408"/>
                      <a:pt x="-28903" y="1123674"/>
                      <a:pt x="191308" y="1270403"/>
                    </a:cubicBezTo>
                    <a:lnTo>
                      <a:pt x="133538" y="1717747"/>
                    </a:lnTo>
                    <a:lnTo>
                      <a:pt x="56464" y="2151213"/>
                    </a:lnTo>
                    <a:cubicBezTo>
                      <a:pt x="55250" y="2158525"/>
                      <a:pt x="65047" y="2156421"/>
                      <a:pt x="72119" y="2154226"/>
                    </a:cubicBezTo>
                    <a:cubicBezTo>
                      <a:pt x="110706" y="2142238"/>
                      <a:pt x="148831" y="2147134"/>
                      <a:pt x="145778" y="2173255"/>
                    </a:cubicBezTo>
                    <a:cubicBezTo>
                      <a:pt x="145778" y="2173255"/>
                      <a:pt x="121717" y="2240605"/>
                      <a:pt x="356205" y="2201828"/>
                    </a:cubicBezTo>
                    <a:cubicBezTo>
                      <a:pt x="356205" y="2201828"/>
                      <a:pt x="319500" y="2376519"/>
                      <a:pt x="341119" y="2501213"/>
                    </a:cubicBezTo>
                    <a:cubicBezTo>
                      <a:pt x="341119" y="2501213"/>
                      <a:pt x="358655" y="2583868"/>
                      <a:pt x="356205" y="2601008"/>
                    </a:cubicBezTo>
                    <a:cubicBezTo>
                      <a:pt x="354864" y="2610402"/>
                      <a:pt x="344754" y="2625864"/>
                      <a:pt x="341523" y="2639372"/>
                    </a:cubicBezTo>
                    <a:cubicBezTo>
                      <a:pt x="338861" y="2650522"/>
                      <a:pt x="342120" y="2660385"/>
                      <a:pt x="339074" y="2663859"/>
                    </a:cubicBezTo>
                    <a:cubicBezTo>
                      <a:pt x="316234" y="2689980"/>
                      <a:pt x="277087" y="2788759"/>
                      <a:pt x="277087" y="2788759"/>
                    </a:cubicBezTo>
                    <a:cubicBezTo>
                      <a:pt x="277087" y="2788759"/>
                      <a:pt x="236647" y="2828972"/>
                      <a:pt x="260772" y="2853245"/>
                    </a:cubicBezTo>
                    <a:cubicBezTo>
                      <a:pt x="272074" y="2864615"/>
                      <a:pt x="299138" y="2869617"/>
                      <a:pt x="348247" y="2870591"/>
                    </a:cubicBezTo>
                    <a:cubicBezTo>
                      <a:pt x="348247" y="2870591"/>
                      <a:pt x="437760" y="2885897"/>
                      <a:pt x="455700" y="2822221"/>
                    </a:cubicBezTo>
                    <a:cubicBezTo>
                      <a:pt x="455700" y="2822221"/>
                      <a:pt x="477113" y="2833036"/>
                      <a:pt x="482211" y="2807526"/>
                    </a:cubicBezTo>
                    <a:cubicBezTo>
                      <a:pt x="482211" y="2807526"/>
                      <a:pt x="486286" y="2723854"/>
                      <a:pt x="482615" y="2701812"/>
                    </a:cubicBezTo>
                    <a:cubicBezTo>
                      <a:pt x="480201" y="2687316"/>
                      <a:pt x="474870" y="2674468"/>
                      <a:pt x="474870" y="2674468"/>
                    </a:cubicBezTo>
                    <a:cubicBezTo>
                      <a:pt x="474870" y="2674468"/>
                      <a:pt x="511369" y="2647125"/>
                      <a:pt x="504234" y="2611411"/>
                    </a:cubicBezTo>
                    <a:cubicBezTo>
                      <a:pt x="497099" y="2575697"/>
                      <a:pt x="486698" y="2501412"/>
                      <a:pt x="497305" y="2409170"/>
                    </a:cubicBezTo>
                    <a:cubicBezTo>
                      <a:pt x="507904" y="2316929"/>
                      <a:pt x="547059" y="2181825"/>
                      <a:pt x="547059" y="2181825"/>
                    </a:cubicBezTo>
                    <a:lnTo>
                      <a:pt x="600342" y="2180325"/>
                    </a:lnTo>
                    <a:cubicBezTo>
                      <a:pt x="600342" y="2180325"/>
                      <a:pt x="700931" y="2202091"/>
                      <a:pt x="734100" y="2190124"/>
                    </a:cubicBezTo>
                    <a:lnTo>
                      <a:pt x="743344" y="2288626"/>
                    </a:lnTo>
                    <a:lnTo>
                      <a:pt x="767270" y="2420597"/>
                    </a:lnTo>
                    <a:cubicBezTo>
                      <a:pt x="767270" y="2420597"/>
                      <a:pt x="781952" y="2482368"/>
                      <a:pt x="776443" y="2510394"/>
                    </a:cubicBezTo>
                    <a:cubicBezTo>
                      <a:pt x="773390" y="2525934"/>
                      <a:pt x="758026" y="2556923"/>
                      <a:pt x="763465" y="2583591"/>
                    </a:cubicBezTo>
                    <a:cubicBezTo>
                      <a:pt x="768903" y="2610260"/>
                      <a:pt x="805878" y="2639642"/>
                      <a:pt x="805878" y="2639642"/>
                    </a:cubicBezTo>
                    <a:lnTo>
                      <a:pt x="792580" y="2786592"/>
                    </a:lnTo>
                    <a:cubicBezTo>
                      <a:pt x="791523" y="2795467"/>
                      <a:pt x="796791" y="2803824"/>
                      <a:pt x="804785" y="2807803"/>
                    </a:cubicBezTo>
                    <a:cubicBezTo>
                      <a:pt x="831898" y="2821290"/>
                      <a:pt x="875313" y="2826271"/>
                      <a:pt x="909186" y="2822228"/>
                    </a:cubicBezTo>
                    <a:cubicBezTo>
                      <a:pt x="916122" y="2821397"/>
                      <a:pt x="921653" y="2816032"/>
                      <a:pt x="927673" y="2814881"/>
                    </a:cubicBezTo>
                    <a:cubicBezTo>
                      <a:pt x="927673" y="2814881"/>
                      <a:pt x="961148" y="2839232"/>
                      <a:pt x="1073394" y="2834471"/>
                    </a:cubicBezTo>
                    <a:cubicBezTo>
                      <a:pt x="1099038" y="2833384"/>
                      <a:pt x="1119535" y="2831999"/>
                      <a:pt x="1131576" y="2825767"/>
                    </a:cubicBezTo>
                    <a:cubicBezTo>
                      <a:pt x="1149666" y="2816401"/>
                      <a:pt x="1151668" y="2800029"/>
                      <a:pt x="1147345" y="2788759"/>
                    </a:cubicBezTo>
                    <a:cubicBezTo>
                      <a:pt x="1140138" y="2769985"/>
                      <a:pt x="1069589" y="2728352"/>
                      <a:pt x="1069589" y="2728352"/>
                    </a:cubicBezTo>
                    <a:cubicBezTo>
                      <a:pt x="1069589" y="2728352"/>
                      <a:pt x="999721" y="2631826"/>
                      <a:pt x="953843" y="2604269"/>
                    </a:cubicBezTo>
                    <a:cubicBezTo>
                      <a:pt x="953843" y="2604269"/>
                      <a:pt x="980892" y="2575292"/>
                      <a:pt x="971720" y="2556923"/>
                    </a:cubicBezTo>
                    <a:cubicBezTo>
                      <a:pt x="962547" y="2538554"/>
                      <a:pt x="943051" y="2528641"/>
                      <a:pt x="944535" y="2513385"/>
                    </a:cubicBezTo>
                    <a:cubicBezTo>
                      <a:pt x="957584" y="2378963"/>
                      <a:pt x="933658" y="2211549"/>
                      <a:pt x="933658" y="2181960"/>
                    </a:cubicBezTo>
                    <a:lnTo>
                      <a:pt x="931848" y="2169802"/>
                    </a:lnTo>
                    <a:cubicBezTo>
                      <a:pt x="930698" y="2162063"/>
                      <a:pt x="934773" y="2158489"/>
                      <a:pt x="942220" y="2156109"/>
                    </a:cubicBezTo>
                    <a:cubicBezTo>
                      <a:pt x="942220" y="2156109"/>
                      <a:pt x="981368" y="2135701"/>
                      <a:pt x="1002575" y="2134066"/>
                    </a:cubicBezTo>
                    <a:cubicBezTo>
                      <a:pt x="1023782" y="2132432"/>
                      <a:pt x="1036873" y="2144675"/>
                      <a:pt x="1036873" y="2144675"/>
                    </a:cubicBezTo>
                    <a:cubicBezTo>
                      <a:pt x="1041488" y="2146104"/>
                      <a:pt x="1045876" y="2141911"/>
                      <a:pt x="1044662" y="2137235"/>
                    </a:cubicBezTo>
                    <a:lnTo>
                      <a:pt x="929171" y="1677748"/>
                    </a:lnTo>
                    <a:lnTo>
                      <a:pt x="901035" y="1378157"/>
                    </a:lnTo>
                    <a:cubicBezTo>
                      <a:pt x="901035" y="1378157"/>
                      <a:pt x="884181" y="1204553"/>
                      <a:pt x="877656" y="1092991"/>
                    </a:cubicBezTo>
                    <a:cubicBezTo>
                      <a:pt x="871131" y="981428"/>
                      <a:pt x="870045" y="845372"/>
                      <a:pt x="870045" y="845372"/>
                    </a:cubicBezTo>
                    <a:cubicBezTo>
                      <a:pt x="870045" y="845372"/>
                      <a:pt x="938557" y="775713"/>
                      <a:pt x="945082" y="756122"/>
                    </a:cubicBezTo>
                    <a:cubicBezTo>
                      <a:pt x="951606" y="736531"/>
                      <a:pt x="941816" y="697890"/>
                      <a:pt x="941816" y="697890"/>
                    </a:cubicBezTo>
                    <a:cubicBezTo>
                      <a:pt x="941816" y="697890"/>
                      <a:pt x="1033160" y="518303"/>
                      <a:pt x="1072315" y="453540"/>
                    </a:cubicBezTo>
                    <a:cubicBezTo>
                      <a:pt x="1108133" y="394284"/>
                      <a:pt x="1216950" y="228781"/>
                      <a:pt x="1216950" y="228781"/>
                    </a:cubicBezTo>
                    <a:cubicBezTo>
                      <a:pt x="1216950" y="228781"/>
                      <a:pt x="1232583" y="242929"/>
                      <a:pt x="1259008" y="223970"/>
                    </a:cubicBezTo>
                    <a:cubicBezTo>
                      <a:pt x="1260272" y="223061"/>
                      <a:pt x="1265036" y="224993"/>
                      <a:pt x="1264525" y="226464"/>
                    </a:cubicBezTo>
                    <a:cubicBezTo>
                      <a:pt x="1261536" y="235034"/>
                      <a:pt x="1265327" y="248457"/>
                      <a:pt x="1281649" y="239120"/>
                    </a:cubicBezTo>
                    <a:cubicBezTo>
                      <a:pt x="1303062" y="226876"/>
                      <a:pt x="1315770" y="198169"/>
                      <a:pt x="1315770" y="198169"/>
                    </a:cubicBezTo>
                    <a:cubicBezTo>
                      <a:pt x="1315770" y="198169"/>
                      <a:pt x="1328273" y="168644"/>
                      <a:pt x="1312370" y="167557"/>
                    </a:cubicBezTo>
                    <a:cubicBezTo>
                      <a:pt x="1312370" y="167557"/>
                      <a:pt x="1321344" y="132319"/>
                      <a:pt x="1307201" y="120345"/>
                    </a:cubicBezTo>
                    <a:cubicBezTo>
                      <a:pt x="1299342" y="113687"/>
                      <a:pt x="1284688" y="113211"/>
                      <a:pt x="1263311" y="113715"/>
                    </a:cubicBezTo>
                    <a:cubicBezTo>
                      <a:pt x="1261877" y="113751"/>
                      <a:pt x="1261124" y="112017"/>
                      <a:pt x="1262132" y="110994"/>
                    </a:cubicBezTo>
                    <a:cubicBezTo>
                      <a:pt x="1262132" y="110994"/>
                      <a:pt x="1325689" y="46330"/>
                      <a:pt x="1328408" y="40617"/>
                    </a:cubicBezTo>
                    <a:cubicBezTo>
                      <a:pt x="1330531" y="36155"/>
                      <a:pt x="1339285" y="12457"/>
                      <a:pt x="1324191" y="348"/>
                    </a:cubicBezTo>
                    <a:cubicBezTo>
                      <a:pt x="1321400" y="-1869"/>
                      <a:pt x="1317361" y="6893"/>
                      <a:pt x="1307329" y="15597"/>
                    </a:cubicBezTo>
                    <a:close/>
                    <a:moveTo>
                      <a:pt x="215774" y="1136543"/>
                    </a:moveTo>
                    <a:cubicBezTo>
                      <a:pt x="215326" y="1143535"/>
                      <a:pt x="210669" y="1151181"/>
                      <a:pt x="206942" y="1145247"/>
                    </a:cubicBezTo>
                    <a:lnTo>
                      <a:pt x="149555" y="1056133"/>
                    </a:lnTo>
                    <a:cubicBezTo>
                      <a:pt x="148327" y="1054193"/>
                      <a:pt x="148731" y="1051635"/>
                      <a:pt x="150506" y="1050171"/>
                    </a:cubicBezTo>
                    <a:lnTo>
                      <a:pt x="225337" y="988492"/>
                    </a:lnTo>
                    <a:cubicBezTo>
                      <a:pt x="227325" y="986850"/>
                      <a:pt x="230314" y="988385"/>
                      <a:pt x="230143" y="990958"/>
                    </a:cubicBezTo>
                    <a:lnTo>
                      <a:pt x="215774" y="1136543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74" name="Graphic 16">
                <a:extLst>
                  <a:ext uri="{FF2B5EF4-FFF2-40B4-BE49-F238E27FC236}">
                    <a16:creationId xmlns:a16="http://schemas.microsoft.com/office/drawing/2014/main" id="{78085D62-9BB9-A242-8D63-E984BAB2DEBD}"/>
                  </a:ext>
                </a:extLst>
              </p:cNvPr>
              <p:cNvGrpSpPr/>
              <p:nvPr/>
            </p:nvGrpSpPr>
            <p:grpSpPr>
              <a:xfrm>
                <a:off x="7456524" y="6552483"/>
                <a:ext cx="890267" cy="276216"/>
                <a:chOff x="7456524" y="6552483"/>
                <a:chExt cx="890267" cy="276216"/>
              </a:xfrm>
              <a:solidFill>
                <a:srgbClr val="FFFFFF"/>
              </a:solidFill>
            </p:grpSpPr>
            <p:sp>
              <p:nvSpPr>
                <p:cNvPr id="275" name="Graphic 16">
                  <a:extLst>
                    <a:ext uri="{FF2B5EF4-FFF2-40B4-BE49-F238E27FC236}">
                      <a16:creationId xmlns:a16="http://schemas.microsoft.com/office/drawing/2014/main" id="{46A3F50E-F9AF-D04C-8A38-317FA1871D8E}"/>
                    </a:ext>
                  </a:extLst>
                </p:cNvPr>
                <p:cNvSpPr/>
                <p:nvPr/>
              </p:nvSpPr>
              <p:spPr>
                <a:xfrm>
                  <a:off x="7998464" y="6552483"/>
                  <a:ext cx="348327" cy="234473"/>
                </a:xfrm>
                <a:custGeom>
                  <a:avLst/>
                  <a:gdLst>
                    <a:gd name="connsiteX0" fmla="*/ 348310 w 348327"/>
                    <a:gd name="connsiteY0" fmla="*/ 197107 h 234473"/>
                    <a:gd name="connsiteX1" fmla="*/ 303455 w 348327"/>
                    <a:gd name="connsiteY1" fmla="*/ 157093 h 234473"/>
                    <a:gd name="connsiteX2" fmla="*/ 271030 w 348327"/>
                    <a:gd name="connsiteY2" fmla="*/ 134795 h 234473"/>
                    <a:gd name="connsiteX3" fmla="*/ 250740 w 348327"/>
                    <a:gd name="connsiteY3" fmla="*/ 105611 h 234473"/>
                    <a:gd name="connsiteX4" fmla="*/ 169995 w 348327"/>
                    <a:gd name="connsiteY4" fmla="*/ 17044 h 234473"/>
                    <a:gd name="connsiteX5" fmla="*/ 151756 w 348327"/>
                    <a:gd name="connsiteY5" fmla="*/ 2974 h 234473"/>
                    <a:gd name="connsiteX6" fmla="*/ 99246 w 348327"/>
                    <a:gd name="connsiteY6" fmla="*/ 36691 h 234473"/>
                    <a:gd name="connsiteX7" fmla="*/ 94419 w 348327"/>
                    <a:gd name="connsiteY7" fmla="*/ 43072 h 234473"/>
                    <a:gd name="connsiteX8" fmla="*/ 16599 w 348327"/>
                    <a:gd name="connsiteY8" fmla="*/ 55223 h 234473"/>
                    <a:gd name="connsiteX9" fmla="*/ 12233 w 348327"/>
                    <a:gd name="connsiteY9" fmla="*/ 55095 h 234473"/>
                    <a:gd name="connsiteX10" fmla="*/ 9734 w 348327"/>
                    <a:gd name="connsiteY10" fmla="*/ 58684 h 234473"/>
                    <a:gd name="connsiteX11" fmla="*/ 3578 w 348327"/>
                    <a:gd name="connsiteY11" fmla="*/ 140579 h 234473"/>
                    <a:gd name="connsiteX12" fmla="*/ 0 w 348327"/>
                    <a:gd name="connsiteY12" fmla="*/ 201981 h 234473"/>
                    <a:gd name="connsiteX13" fmla="*/ 116151 w 348327"/>
                    <a:gd name="connsiteY13" fmla="*/ 222134 h 234473"/>
                    <a:gd name="connsiteX14" fmla="*/ 137031 w 348327"/>
                    <a:gd name="connsiteY14" fmla="*/ 219128 h 234473"/>
                    <a:gd name="connsiteX15" fmla="*/ 242184 w 348327"/>
                    <a:gd name="connsiteY15" fmla="*/ 234249 h 234473"/>
                    <a:gd name="connsiteX16" fmla="*/ 348310 w 348327"/>
                    <a:gd name="connsiteY16" fmla="*/ 197107 h 234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48327" h="234473">
                      <a:moveTo>
                        <a:pt x="348310" y="197107"/>
                      </a:moveTo>
                      <a:cubicBezTo>
                        <a:pt x="339663" y="179662"/>
                        <a:pt x="321161" y="166779"/>
                        <a:pt x="303455" y="157093"/>
                      </a:cubicBezTo>
                      <a:cubicBezTo>
                        <a:pt x="291740" y="150208"/>
                        <a:pt x="280679" y="143706"/>
                        <a:pt x="271030" y="134795"/>
                      </a:cubicBezTo>
                      <a:cubicBezTo>
                        <a:pt x="269596" y="133438"/>
                        <a:pt x="254254" y="112568"/>
                        <a:pt x="250740" y="105611"/>
                      </a:cubicBezTo>
                      <a:cubicBezTo>
                        <a:pt x="249518" y="103977"/>
                        <a:pt x="200985" y="33366"/>
                        <a:pt x="169995" y="17044"/>
                      </a:cubicBezTo>
                      <a:cubicBezTo>
                        <a:pt x="162036" y="12851"/>
                        <a:pt x="156434" y="5994"/>
                        <a:pt x="151756" y="2974"/>
                      </a:cubicBezTo>
                      <a:cubicBezTo>
                        <a:pt x="127659" y="-7848"/>
                        <a:pt x="100603" y="12574"/>
                        <a:pt x="99246" y="36691"/>
                      </a:cubicBezTo>
                      <a:cubicBezTo>
                        <a:pt x="98970" y="38468"/>
                        <a:pt x="95540" y="40607"/>
                        <a:pt x="94419" y="43072"/>
                      </a:cubicBezTo>
                      <a:cubicBezTo>
                        <a:pt x="80177" y="77806"/>
                        <a:pt x="41221" y="71198"/>
                        <a:pt x="16599" y="55223"/>
                      </a:cubicBezTo>
                      <a:cubicBezTo>
                        <a:pt x="15257" y="54449"/>
                        <a:pt x="13617" y="54399"/>
                        <a:pt x="12233" y="55095"/>
                      </a:cubicBezTo>
                      <a:cubicBezTo>
                        <a:pt x="10848" y="55792"/>
                        <a:pt x="9911" y="57142"/>
                        <a:pt x="9734" y="58684"/>
                      </a:cubicBezTo>
                      <a:cubicBezTo>
                        <a:pt x="6652" y="85921"/>
                        <a:pt x="5090" y="113705"/>
                        <a:pt x="3578" y="140579"/>
                      </a:cubicBezTo>
                      <a:cubicBezTo>
                        <a:pt x="2932" y="160788"/>
                        <a:pt x="312" y="181609"/>
                        <a:pt x="0" y="201981"/>
                      </a:cubicBezTo>
                      <a:cubicBezTo>
                        <a:pt x="33830" y="220840"/>
                        <a:pt x="71501" y="222560"/>
                        <a:pt x="116151" y="222134"/>
                      </a:cubicBezTo>
                      <a:cubicBezTo>
                        <a:pt x="117727" y="222119"/>
                        <a:pt x="129967" y="214836"/>
                        <a:pt x="137031" y="219128"/>
                      </a:cubicBezTo>
                      <a:cubicBezTo>
                        <a:pt x="167631" y="237709"/>
                        <a:pt x="207133" y="234178"/>
                        <a:pt x="242184" y="234249"/>
                      </a:cubicBezTo>
                      <a:cubicBezTo>
                        <a:pt x="275056" y="230284"/>
                        <a:pt x="349617" y="248638"/>
                        <a:pt x="348310" y="1971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6" name="Graphic 16">
                  <a:extLst>
                    <a:ext uri="{FF2B5EF4-FFF2-40B4-BE49-F238E27FC236}">
                      <a16:creationId xmlns:a16="http://schemas.microsoft.com/office/drawing/2014/main" id="{D4509959-8EAA-3E45-BF8E-C6785E835FCF}"/>
                    </a:ext>
                  </a:extLst>
                </p:cNvPr>
                <p:cNvSpPr/>
                <p:nvPr/>
              </p:nvSpPr>
              <p:spPr>
                <a:xfrm>
                  <a:off x="7456524" y="6584797"/>
                  <a:ext cx="226504" cy="243902"/>
                </a:xfrm>
                <a:custGeom>
                  <a:avLst/>
                  <a:gdLst>
                    <a:gd name="connsiteX0" fmla="*/ 226061 w 226504"/>
                    <a:gd name="connsiteY0" fmla="*/ 88099 h 243902"/>
                    <a:gd name="connsiteX1" fmla="*/ 220132 w 226504"/>
                    <a:gd name="connsiteY1" fmla="*/ 54516 h 243902"/>
                    <a:gd name="connsiteX2" fmla="*/ 216462 w 226504"/>
                    <a:gd name="connsiteY2" fmla="*/ 42678 h 243902"/>
                    <a:gd name="connsiteX3" fmla="*/ 193218 w 226504"/>
                    <a:gd name="connsiteY3" fmla="*/ 36148 h 243902"/>
                    <a:gd name="connsiteX4" fmla="*/ 178046 w 226504"/>
                    <a:gd name="connsiteY4" fmla="*/ 10282 h 243902"/>
                    <a:gd name="connsiteX5" fmla="*/ 92083 w 226504"/>
                    <a:gd name="connsiteY5" fmla="*/ 29617 h 243902"/>
                    <a:gd name="connsiteX6" fmla="*/ 29691 w 226504"/>
                    <a:gd name="connsiteY6" fmla="*/ 145536 h 243902"/>
                    <a:gd name="connsiteX7" fmla="*/ 738 w 226504"/>
                    <a:gd name="connsiteY7" fmla="*/ 214107 h 243902"/>
                    <a:gd name="connsiteX8" fmla="*/ 108802 w 226504"/>
                    <a:gd name="connsiteY8" fmla="*/ 243902 h 243902"/>
                    <a:gd name="connsiteX9" fmla="*/ 193700 w 226504"/>
                    <a:gd name="connsiteY9" fmla="*/ 199611 h 243902"/>
                    <a:gd name="connsiteX10" fmla="*/ 204932 w 226504"/>
                    <a:gd name="connsiteY10" fmla="*/ 193578 h 243902"/>
                    <a:gd name="connsiteX11" fmla="*/ 221212 w 226504"/>
                    <a:gd name="connsiteY11" fmla="*/ 189535 h 243902"/>
                    <a:gd name="connsiteX12" fmla="*/ 225223 w 226504"/>
                    <a:gd name="connsiteY12" fmla="*/ 145734 h 243902"/>
                    <a:gd name="connsiteX13" fmla="*/ 226061 w 226504"/>
                    <a:gd name="connsiteY13" fmla="*/ 88099 h 243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6504" h="243902">
                      <a:moveTo>
                        <a:pt x="226061" y="88099"/>
                      </a:moveTo>
                      <a:cubicBezTo>
                        <a:pt x="225273" y="76438"/>
                        <a:pt x="220999" y="65765"/>
                        <a:pt x="220132" y="54516"/>
                      </a:cubicBezTo>
                      <a:cubicBezTo>
                        <a:pt x="220033" y="53024"/>
                        <a:pt x="215873" y="44994"/>
                        <a:pt x="216462" y="42678"/>
                      </a:cubicBezTo>
                      <a:cubicBezTo>
                        <a:pt x="219202" y="31927"/>
                        <a:pt x="198620" y="35970"/>
                        <a:pt x="193218" y="36148"/>
                      </a:cubicBezTo>
                      <a:cubicBezTo>
                        <a:pt x="187062" y="36411"/>
                        <a:pt x="185025" y="19385"/>
                        <a:pt x="178046" y="10282"/>
                      </a:cubicBezTo>
                      <a:cubicBezTo>
                        <a:pt x="167098" y="-7454"/>
                        <a:pt x="78032" y="-3013"/>
                        <a:pt x="92083" y="29617"/>
                      </a:cubicBezTo>
                      <a:cubicBezTo>
                        <a:pt x="91571" y="34222"/>
                        <a:pt x="68434" y="49208"/>
                        <a:pt x="29691" y="145536"/>
                      </a:cubicBezTo>
                      <a:cubicBezTo>
                        <a:pt x="22477" y="163471"/>
                        <a:pt x="-4807" y="194218"/>
                        <a:pt x="738" y="214107"/>
                      </a:cubicBezTo>
                      <a:cubicBezTo>
                        <a:pt x="6581" y="239291"/>
                        <a:pt x="78515" y="241884"/>
                        <a:pt x="108802" y="243902"/>
                      </a:cubicBezTo>
                      <a:cubicBezTo>
                        <a:pt x="155355" y="243376"/>
                        <a:pt x="184954" y="229918"/>
                        <a:pt x="193700" y="199611"/>
                      </a:cubicBezTo>
                      <a:cubicBezTo>
                        <a:pt x="194062" y="198361"/>
                        <a:pt x="202135" y="190864"/>
                        <a:pt x="204932" y="193578"/>
                      </a:cubicBezTo>
                      <a:cubicBezTo>
                        <a:pt x="207729" y="196293"/>
                        <a:pt x="214297" y="195582"/>
                        <a:pt x="221212" y="189535"/>
                      </a:cubicBezTo>
                      <a:cubicBezTo>
                        <a:pt x="227800" y="180724"/>
                        <a:pt x="223405" y="157601"/>
                        <a:pt x="225223" y="145734"/>
                      </a:cubicBezTo>
                      <a:cubicBezTo>
                        <a:pt x="225479" y="126470"/>
                        <a:pt x="227339" y="107469"/>
                        <a:pt x="226061" y="8809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77" name="Graphic 16">
                <a:extLst>
                  <a:ext uri="{FF2B5EF4-FFF2-40B4-BE49-F238E27FC236}">
                    <a16:creationId xmlns:a16="http://schemas.microsoft.com/office/drawing/2014/main" id="{E3E6F1E9-F525-5345-97A0-639B9F64525B}"/>
                  </a:ext>
                </a:extLst>
              </p:cNvPr>
              <p:cNvSpPr/>
              <p:nvPr/>
            </p:nvSpPr>
            <p:spPr>
              <a:xfrm>
                <a:off x="7344383" y="4530297"/>
                <a:ext cx="803538" cy="1041754"/>
              </a:xfrm>
              <a:custGeom>
                <a:avLst/>
                <a:gdLst>
                  <a:gd name="connsiteX0" fmla="*/ 803231 w 803538"/>
                  <a:gd name="connsiteY0" fmla="*/ 155823 h 1041754"/>
                  <a:gd name="connsiteX1" fmla="*/ 799063 w 803538"/>
                  <a:gd name="connsiteY1" fmla="*/ 136516 h 1041754"/>
                  <a:gd name="connsiteX2" fmla="*/ 794008 w 803538"/>
                  <a:gd name="connsiteY2" fmla="*/ 138783 h 1041754"/>
                  <a:gd name="connsiteX3" fmla="*/ 777054 w 803538"/>
                  <a:gd name="connsiteY3" fmla="*/ 166411 h 1041754"/>
                  <a:gd name="connsiteX4" fmla="*/ 734875 w 803538"/>
                  <a:gd name="connsiteY4" fmla="*/ 5327 h 1041754"/>
                  <a:gd name="connsiteX5" fmla="*/ 726646 w 803538"/>
                  <a:gd name="connsiteY5" fmla="*/ 1860 h 1041754"/>
                  <a:gd name="connsiteX6" fmla="*/ 619853 w 803538"/>
                  <a:gd name="connsiteY6" fmla="*/ 62452 h 1041754"/>
                  <a:gd name="connsiteX7" fmla="*/ 617695 w 803538"/>
                  <a:gd name="connsiteY7" fmla="*/ 68200 h 1041754"/>
                  <a:gd name="connsiteX8" fmla="*/ 592612 w 803538"/>
                  <a:gd name="connsiteY8" fmla="*/ 102465 h 1041754"/>
                  <a:gd name="connsiteX9" fmla="*/ 582019 w 803538"/>
                  <a:gd name="connsiteY9" fmla="*/ 120769 h 1041754"/>
                  <a:gd name="connsiteX10" fmla="*/ 588785 w 803538"/>
                  <a:gd name="connsiteY10" fmla="*/ 131990 h 1041754"/>
                  <a:gd name="connsiteX11" fmla="*/ 604241 w 803538"/>
                  <a:gd name="connsiteY11" fmla="*/ 148596 h 1041754"/>
                  <a:gd name="connsiteX12" fmla="*/ 596829 w 803538"/>
                  <a:gd name="connsiteY12" fmla="*/ 216443 h 1041754"/>
                  <a:gd name="connsiteX13" fmla="*/ 587230 w 803538"/>
                  <a:gd name="connsiteY13" fmla="*/ 236084 h 1041754"/>
                  <a:gd name="connsiteX14" fmla="*/ 534600 w 803538"/>
                  <a:gd name="connsiteY14" fmla="*/ 174788 h 1041754"/>
                  <a:gd name="connsiteX15" fmla="*/ 528856 w 803538"/>
                  <a:gd name="connsiteY15" fmla="*/ 170063 h 1041754"/>
                  <a:gd name="connsiteX16" fmla="*/ 508708 w 803538"/>
                  <a:gd name="connsiteY16" fmla="*/ 167164 h 1041754"/>
                  <a:gd name="connsiteX17" fmla="*/ 485208 w 803538"/>
                  <a:gd name="connsiteY17" fmla="*/ 160868 h 1041754"/>
                  <a:gd name="connsiteX18" fmla="*/ 479393 w 803538"/>
                  <a:gd name="connsiteY18" fmla="*/ 162602 h 1041754"/>
                  <a:gd name="connsiteX19" fmla="*/ 466159 w 803538"/>
                  <a:gd name="connsiteY19" fmla="*/ 245925 h 1041754"/>
                  <a:gd name="connsiteX20" fmla="*/ 463617 w 803538"/>
                  <a:gd name="connsiteY20" fmla="*/ 247631 h 1041754"/>
                  <a:gd name="connsiteX21" fmla="*/ 400927 w 803538"/>
                  <a:gd name="connsiteY21" fmla="*/ 155958 h 1041754"/>
                  <a:gd name="connsiteX22" fmla="*/ 386827 w 803538"/>
                  <a:gd name="connsiteY22" fmla="*/ 149008 h 1041754"/>
                  <a:gd name="connsiteX23" fmla="*/ 374438 w 803538"/>
                  <a:gd name="connsiteY23" fmla="*/ 152476 h 1041754"/>
                  <a:gd name="connsiteX24" fmla="*/ 230144 w 803538"/>
                  <a:gd name="connsiteY24" fmla="*/ 173353 h 1041754"/>
                  <a:gd name="connsiteX25" fmla="*/ 176158 w 803538"/>
                  <a:gd name="connsiteY25" fmla="*/ 185063 h 1041754"/>
                  <a:gd name="connsiteX26" fmla="*/ 116549 w 803538"/>
                  <a:gd name="connsiteY26" fmla="*/ 226860 h 1041754"/>
                  <a:gd name="connsiteX27" fmla="*/ 1279 w 803538"/>
                  <a:gd name="connsiteY27" fmla="*/ 324964 h 1041754"/>
                  <a:gd name="connsiteX28" fmla="*/ 1641 w 803538"/>
                  <a:gd name="connsiteY28" fmla="*/ 331693 h 1041754"/>
                  <a:gd name="connsiteX29" fmla="*/ 33902 w 803538"/>
                  <a:gd name="connsiteY29" fmla="*/ 359250 h 1041754"/>
                  <a:gd name="connsiteX30" fmla="*/ 130685 w 803538"/>
                  <a:gd name="connsiteY30" fmla="*/ 434352 h 1041754"/>
                  <a:gd name="connsiteX31" fmla="*/ 208306 w 803538"/>
                  <a:gd name="connsiteY31" fmla="*/ 406056 h 1041754"/>
                  <a:gd name="connsiteX32" fmla="*/ 235086 w 803538"/>
                  <a:gd name="connsiteY32" fmla="*/ 483333 h 1041754"/>
                  <a:gd name="connsiteX33" fmla="*/ 266835 w 803538"/>
                  <a:gd name="connsiteY33" fmla="*/ 724968 h 1041754"/>
                  <a:gd name="connsiteX34" fmla="*/ 242697 w 803538"/>
                  <a:gd name="connsiteY34" fmla="*/ 937747 h 1041754"/>
                  <a:gd name="connsiteX35" fmla="*/ 231820 w 803538"/>
                  <a:gd name="connsiteY35" fmla="*/ 1031892 h 1041754"/>
                  <a:gd name="connsiteX36" fmla="*/ 484242 w 803538"/>
                  <a:gd name="connsiteY36" fmla="*/ 1028233 h 1041754"/>
                  <a:gd name="connsiteX37" fmla="*/ 772837 w 803538"/>
                  <a:gd name="connsiteY37" fmla="*/ 948086 h 1041754"/>
                  <a:gd name="connsiteX38" fmla="*/ 760874 w 803538"/>
                  <a:gd name="connsiteY38" fmla="*/ 827272 h 1041754"/>
                  <a:gd name="connsiteX39" fmla="*/ 727704 w 803538"/>
                  <a:gd name="connsiteY39" fmla="*/ 280339 h 1041754"/>
                  <a:gd name="connsiteX40" fmla="*/ 764452 w 803538"/>
                  <a:gd name="connsiteY40" fmla="*/ 222469 h 1041754"/>
                  <a:gd name="connsiteX41" fmla="*/ 795698 w 803538"/>
                  <a:gd name="connsiteY41" fmla="*/ 191864 h 1041754"/>
                  <a:gd name="connsiteX42" fmla="*/ 803231 w 803538"/>
                  <a:gd name="connsiteY42" fmla="*/ 155823 h 104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803538" h="1041754">
                    <a:moveTo>
                      <a:pt x="803231" y="155823"/>
                    </a:moveTo>
                    <a:cubicBezTo>
                      <a:pt x="801775" y="150017"/>
                      <a:pt x="805702" y="139223"/>
                      <a:pt x="799063" y="136516"/>
                    </a:cubicBezTo>
                    <a:cubicBezTo>
                      <a:pt x="797061" y="136054"/>
                      <a:pt x="794995" y="136978"/>
                      <a:pt x="794008" y="138783"/>
                    </a:cubicBezTo>
                    <a:cubicBezTo>
                      <a:pt x="791587" y="143189"/>
                      <a:pt x="781768" y="158765"/>
                      <a:pt x="777054" y="166411"/>
                    </a:cubicBezTo>
                    <a:cubicBezTo>
                      <a:pt x="741819" y="125246"/>
                      <a:pt x="725099" y="63738"/>
                      <a:pt x="734875" y="5327"/>
                    </a:cubicBezTo>
                    <a:cubicBezTo>
                      <a:pt x="735755" y="758"/>
                      <a:pt x="729337" y="-2063"/>
                      <a:pt x="726646" y="1860"/>
                    </a:cubicBezTo>
                    <a:cubicBezTo>
                      <a:pt x="700101" y="38327"/>
                      <a:pt x="657105" y="42896"/>
                      <a:pt x="619853" y="62452"/>
                    </a:cubicBezTo>
                    <a:cubicBezTo>
                      <a:pt x="617773" y="63532"/>
                      <a:pt x="616843" y="66012"/>
                      <a:pt x="617695" y="68200"/>
                    </a:cubicBezTo>
                    <a:cubicBezTo>
                      <a:pt x="623190" y="86889"/>
                      <a:pt x="601678" y="90719"/>
                      <a:pt x="592612" y="102465"/>
                    </a:cubicBezTo>
                    <a:cubicBezTo>
                      <a:pt x="588472" y="108171"/>
                      <a:pt x="586222" y="115461"/>
                      <a:pt x="582019" y="120769"/>
                    </a:cubicBezTo>
                    <a:cubicBezTo>
                      <a:pt x="578292" y="125907"/>
                      <a:pt x="585533" y="129183"/>
                      <a:pt x="588785" y="131990"/>
                    </a:cubicBezTo>
                    <a:cubicBezTo>
                      <a:pt x="595160" y="136829"/>
                      <a:pt x="601749" y="141824"/>
                      <a:pt x="604241" y="148596"/>
                    </a:cubicBezTo>
                    <a:cubicBezTo>
                      <a:pt x="607698" y="170624"/>
                      <a:pt x="605150" y="195168"/>
                      <a:pt x="596829" y="216443"/>
                    </a:cubicBezTo>
                    <a:cubicBezTo>
                      <a:pt x="593499" y="223265"/>
                      <a:pt x="589403" y="237825"/>
                      <a:pt x="587230" y="236084"/>
                    </a:cubicBezTo>
                    <a:cubicBezTo>
                      <a:pt x="566307" y="219278"/>
                      <a:pt x="533904" y="196213"/>
                      <a:pt x="534600" y="174788"/>
                    </a:cubicBezTo>
                    <a:cubicBezTo>
                      <a:pt x="534863" y="171768"/>
                      <a:pt x="531767" y="169210"/>
                      <a:pt x="528856" y="170063"/>
                    </a:cubicBezTo>
                    <a:cubicBezTo>
                      <a:pt x="518150" y="173055"/>
                      <a:pt x="514188" y="170468"/>
                      <a:pt x="508708" y="167164"/>
                    </a:cubicBezTo>
                    <a:cubicBezTo>
                      <a:pt x="499407" y="165942"/>
                      <a:pt x="491718" y="163881"/>
                      <a:pt x="485208" y="160868"/>
                    </a:cubicBezTo>
                    <a:cubicBezTo>
                      <a:pt x="483106" y="159894"/>
                      <a:pt x="480614" y="160641"/>
                      <a:pt x="479393" y="162602"/>
                    </a:cubicBezTo>
                    <a:cubicBezTo>
                      <a:pt x="461239" y="191665"/>
                      <a:pt x="464086" y="230555"/>
                      <a:pt x="466159" y="245925"/>
                    </a:cubicBezTo>
                    <a:cubicBezTo>
                      <a:pt x="466606" y="247617"/>
                      <a:pt x="465478" y="248974"/>
                      <a:pt x="463617" y="247631"/>
                    </a:cubicBezTo>
                    <a:cubicBezTo>
                      <a:pt x="435993" y="223975"/>
                      <a:pt x="402361" y="193811"/>
                      <a:pt x="400927" y="155958"/>
                    </a:cubicBezTo>
                    <a:cubicBezTo>
                      <a:pt x="400359" y="149321"/>
                      <a:pt x="391392" y="151453"/>
                      <a:pt x="386827" y="149008"/>
                    </a:cubicBezTo>
                    <a:cubicBezTo>
                      <a:pt x="382461" y="147402"/>
                      <a:pt x="373806" y="144944"/>
                      <a:pt x="374438" y="152476"/>
                    </a:cubicBezTo>
                    <a:cubicBezTo>
                      <a:pt x="331272" y="166972"/>
                      <a:pt x="283995" y="173794"/>
                      <a:pt x="230144" y="173353"/>
                    </a:cubicBezTo>
                    <a:cubicBezTo>
                      <a:pt x="213595" y="174248"/>
                      <a:pt x="196442" y="177972"/>
                      <a:pt x="176158" y="185063"/>
                    </a:cubicBezTo>
                    <a:cubicBezTo>
                      <a:pt x="156230" y="198742"/>
                      <a:pt x="135435" y="209856"/>
                      <a:pt x="116549" y="226860"/>
                    </a:cubicBezTo>
                    <a:cubicBezTo>
                      <a:pt x="80171" y="260635"/>
                      <a:pt x="36103" y="289101"/>
                      <a:pt x="1279" y="324964"/>
                    </a:cubicBezTo>
                    <a:cubicBezTo>
                      <a:pt x="-553" y="326790"/>
                      <a:pt x="-404" y="330080"/>
                      <a:pt x="1641" y="331693"/>
                    </a:cubicBezTo>
                    <a:cubicBezTo>
                      <a:pt x="10849" y="339339"/>
                      <a:pt x="24885" y="351675"/>
                      <a:pt x="33902" y="359250"/>
                    </a:cubicBezTo>
                    <a:cubicBezTo>
                      <a:pt x="65794" y="383296"/>
                      <a:pt x="95179" y="416708"/>
                      <a:pt x="130685" y="434352"/>
                    </a:cubicBezTo>
                    <a:cubicBezTo>
                      <a:pt x="153773" y="423686"/>
                      <a:pt x="206332" y="402781"/>
                      <a:pt x="208306" y="406056"/>
                    </a:cubicBezTo>
                    <a:cubicBezTo>
                      <a:pt x="220751" y="430252"/>
                      <a:pt x="227042" y="458441"/>
                      <a:pt x="235086" y="483333"/>
                    </a:cubicBezTo>
                    <a:cubicBezTo>
                      <a:pt x="260524" y="562066"/>
                      <a:pt x="270080" y="643137"/>
                      <a:pt x="266835" y="724968"/>
                    </a:cubicBezTo>
                    <a:cubicBezTo>
                      <a:pt x="263989" y="796730"/>
                      <a:pt x="250812" y="867882"/>
                      <a:pt x="242697" y="937747"/>
                    </a:cubicBezTo>
                    <a:cubicBezTo>
                      <a:pt x="239076" y="968913"/>
                      <a:pt x="234227" y="1001678"/>
                      <a:pt x="231820" y="1031892"/>
                    </a:cubicBezTo>
                    <a:cubicBezTo>
                      <a:pt x="314077" y="1046495"/>
                      <a:pt x="402581" y="1044555"/>
                      <a:pt x="484242" y="1028233"/>
                    </a:cubicBezTo>
                    <a:cubicBezTo>
                      <a:pt x="579577" y="1013304"/>
                      <a:pt x="687300" y="998438"/>
                      <a:pt x="772837" y="948086"/>
                    </a:cubicBezTo>
                    <a:cubicBezTo>
                      <a:pt x="772482" y="908861"/>
                      <a:pt x="763927" y="869893"/>
                      <a:pt x="760874" y="827272"/>
                    </a:cubicBezTo>
                    <a:cubicBezTo>
                      <a:pt x="748968" y="661029"/>
                      <a:pt x="721684" y="471210"/>
                      <a:pt x="727704" y="280339"/>
                    </a:cubicBezTo>
                    <a:cubicBezTo>
                      <a:pt x="720257" y="264600"/>
                      <a:pt x="752844" y="236666"/>
                      <a:pt x="764452" y="222469"/>
                    </a:cubicBezTo>
                    <a:cubicBezTo>
                      <a:pt x="774392" y="211966"/>
                      <a:pt x="784672" y="201101"/>
                      <a:pt x="795698" y="191864"/>
                    </a:cubicBezTo>
                    <a:cubicBezTo>
                      <a:pt x="801186" y="181511"/>
                      <a:pt x="804615" y="167896"/>
                      <a:pt x="803231" y="1558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7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278" name="Graphic 16">
                <a:extLst>
                  <a:ext uri="{FF2B5EF4-FFF2-40B4-BE49-F238E27FC236}">
                    <a16:creationId xmlns:a16="http://schemas.microsoft.com/office/drawing/2014/main" id="{90BCD1F3-3CE8-DB47-B9CE-E3BE67E17885}"/>
                  </a:ext>
                </a:extLst>
              </p:cNvPr>
              <p:cNvGrpSpPr/>
              <p:nvPr/>
            </p:nvGrpSpPr>
            <p:grpSpPr>
              <a:xfrm>
                <a:off x="7257030" y="4529144"/>
                <a:ext cx="979893" cy="1636485"/>
                <a:chOff x="7257030" y="4529144"/>
                <a:chExt cx="979893" cy="1636485"/>
              </a:xfrm>
              <a:solidFill>
                <a:srgbClr val="FFFFFF"/>
              </a:solidFill>
            </p:grpSpPr>
            <p:sp>
              <p:nvSpPr>
                <p:cNvPr id="279" name="Graphic 16">
                  <a:extLst>
                    <a:ext uri="{FF2B5EF4-FFF2-40B4-BE49-F238E27FC236}">
                      <a16:creationId xmlns:a16="http://schemas.microsoft.com/office/drawing/2014/main" id="{F776F97E-D335-8547-A3A0-4B2759043624}"/>
                    </a:ext>
                  </a:extLst>
                </p:cNvPr>
                <p:cNvSpPr/>
                <p:nvPr/>
              </p:nvSpPr>
              <p:spPr>
                <a:xfrm>
                  <a:off x="8123720" y="5714838"/>
                  <a:ext cx="113203" cy="393560"/>
                </a:xfrm>
                <a:custGeom>
                  <a:avLst/>
                  <a:gdLst>
                    <a:gd name="connsiteX0" fmla="*/ 113067 w 113203"/>
                    <a:gd name="connsiteY0" fmla="*/ 368639 h 393560"/>
                    <a:gd name="connsiteX1" fmla="*/ 24981 w 113203"/>
                    <a:gd name="connsiteY1" fmla="*/ 3511 h 393560"/>
                    <a:gd name="connsiteX2" fmla="*/ 19855 w 113203"/>
                    <a:gd name="connsiteY2" fmla="*/ 50 h 393560"/>
                    <a:gd name="connsiteX3" fmla="*/ 15943 w 113203"/>
                    <a:gd name="connsiteY3" fmla="*/ 4847 h 393560"/>
                    <a:gd name="connsiteX4" fmla="*/ 8034 w 113203"/>
                    <a:gd name="connsiteY4" fmla="*/ 162050 h 393560"/>
                    <a:gd name="connsiteX5" fmla="*/ 7913 w 113203"/>
                    <a:gd name="connsiteY5" fmla="*/ 367524 h 393560"/>
                    <a:gd name="connsiteX6" fmla="*/ 12990 w 113203"/>
                    <a:gd name="connsiteY6" fmla="*/ 393105 h 393560"/>
                    <a:gd name="connsiteX7" fmla="*/ 39720 w 113203"/>
                    <a:gd name="connsiteY7" fmla="*/ 384158 h 393560"/>
                    <a:gd name="connsiteX8" fmla="*/ 107259 w 113203"/>
                    <a:gd name="connsiteY8" fmla="*/ 374068 h 393560"/>
                    <a:gd name="connsiteX9" fmla="*/ 113067 w 113203"/>
                    <a:gd name="connsiteY9" fmla="*/ 368639 h 393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3203" h="393560">
                      <a:moveTo>
                        <a:pt x="113067" y="368639"/>
                      </a:moveTo>
                      <a:cubicBezTo>
                        <a:pt x="85548" y="247228"/>
                        <a:pt x="54324" y="123138"/>
                        <a:pt x="24981" y="3511"/>
                      </a:cubicBezTo>
                      <a:cubicBezTo>
                        <a:pt x="24420" y="1201"/>
                        <a:pt x="22205" y="-298"/>
                        <a:pt x="19855" y="50"/>
                      </a:cubicBezTo>
                      <a:cubicBezTo>
                        <a:pt x="17505" y="398"/>
                        <a:pt x="15815" y="2480"/>
                        <a:pt x="15943" y="4847"/>
                      </a:cubicBezTo>
                      <a:cubicBezTo>
                        <a:pt x="18875" y="57437"/>
                        <a:pt x="13366" y="110618"/>
                        <a:pt x="8034" y="162050"/>
                      </a:cubicBezTo>
                      <a:cubicBezTo>
                        <a:pt x="-38" y="229392"/>
                        <a:pt x="-4980" y="300174"/>
                        <a:pt x="7913" y="367524"/>
                      </a:cubicBezTo>
                      <a:cubicBezTo>
                        <a:pt x="9695" y="374040"/>
                        <a:pt x="8914" y="388770"/>
                        <a:pt x="12990" y="393105"/>
                      </a:cubicBezTo>
                      <a:cubicBezTo>
                        <a:pt x="20018" y="395485"/>
                        <a:pt x="31946" y="387946"/>
                        <a:pt x="39720" y="384158"/>
                      </a:cubicBezTo>
                      <a:cubicBezTo>
                        <a:pt x="62403" y="371276"/>
                        <a:pt x="86386" y="367687"/>
                        <a:pt x="107259" y="374068"/>
                      </a:cubicBezTo>
                      <a:cubicBezTo>
                        <a:pt x="110482" y="375141"/>
                        <a:pt x="113940" y="371965"/>
                        <a:pt x="113067" y="36863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0" name="Graphic 16">
                  <a:extLst>
                    <a:ext uri="{FF2B5EF4-FFF2-40B4-BE49-F238E27FC236}">
                      <a16:creationId xmlns:a16="http://schemas.microsoft.com/office/drawing/2014/main" id="{6851A72C-079A-5C4B-BD15-B54E92D3CC3F}"/>
                    </a:ext>
                  </a:extLst>
                </p:cNvPr>
                <p:cNvSpPr/>
                <p:nvPr/>
              </p:nvSpPr>
              <p:spPr>
                <a:xfrm>
                  <a:off x="7754969" y="5674338"/>
                  <a:ext cx="179150" cy="478861"/>
                </a:xfrm>
                <a:custGeom>
                  <a:avLst/>
                  <a:gdLst>
                    <a:gd name="connsiteX0" fmla="*/ 113301 w 179150"/>
                    <a:gd name="connsiteY0" fmla="*/ 3102 h 478861"/>
                    <a:gd name="connsiteX1" fmla="*/ 104569 w 179150"/>
                    <a:gd name="connsiteY1" fmla="*/ 3123 h 478861"/>
                    <a:gd name="connsiteX2" fmla="*/ 80728 w 179150"/>
                    <a:gd name="connsiteY2" fmla="*/ 58187 h 478861"/>
                    <a:gd name="connsiteX3" fmla="*/ 44299 w 179150"/>
                    <a:gd name="connsiteY3" fmla="*/ 183897 h 478861"/>
                    <a:gd name="connsiteX4" fmla="*/ 260 w 179150"/>
                    <a:gd name="connsiteY4" fmla="*/ 459271 h 478861"/>
                    <a:gd name="connsiteX5" fmla="*/ 5592 w 179150"/>
                    <a:gd name="connsiteY5" fmla="*/ 465233 h 478861"/>
                    <a:gd name="connsiteX6" fmla="*/ 103951 w 179150"/>
                    <a:gd name="connsiteY6" fmla="*/ 466803 h 478861"/>
                    <a:gd name="connsiteX7" fmla="*/ 157944 w 179150"/>
                    <a:gd name="connsiteY7" fmla="*/ 478862 h 478861"/>
                    <a:gd name="connsiteX8" fmla="*/ 179151 w 179150"/>
                    <a:gd name="connsiteY8" fmla="*/ 475053 h 478861"/>
                    <a:gd name="connsiteX9" fmla="*/ 113301 w 179150"/>
                    <a:gd name="connsiteY9" fmla="*/ 3102 h 4788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150" h="478861">
                      <a:moveTo>
                        <a:pt x="113301" y="3102"/>
                      </a:moveTo>
                      <a:cubicBezTo>
                        <a:pt x="112094" y="-963"/>
                        <a:pt x="105747" y="-1112"/>
                        <a:pt x="104569" y="3123"/>
                      </a:cubicBezTo>
                      <a:cubicBezTo>
                        <a:pt x="98392" y="22494"/>
                        <a:pt x="87387" y="39271"/>
                        <a:pt x="80728" y="58187"/>
                      </a:cubicBezTo>
                      <a:cubicBezTo>
                        <a:pt x="66692" y="98072"/>
                        <a:pt x="53224" y="141652"/>
                        <a:pt x="44299" y="183897"/>
                      </a:cubicBezTo>
                      <a:cubicBezTo>
                        <a:pt x="23696" y="274070"/>
                        <a:pt x="30086" y="370753"/>
                        <a:pt x="260" y="459271"/>
                      </a:cubicBezTo>
                      <a:cubicBezTo>
                        <a:pt x="-940" y="462490"/>
                        <a:pt x="2213" y="466100"/>
                        <a:pt x="5592" y="465233"/>
                      </a:cubicBezTo>
                      <a:cubicBezTo>
                        <a:pt x="37313" y="458248"/>
                        <a:pt x="71477" y="460195"/>
                        <a:pt x="103951" y="466803"/>
                      </a:cubicBezTo>
                      <a:cubicBezTo>
                        <a:pt x="121508" y="470143"/>
                        <a:pt x="139769" y="478578"/>
                        <a:pt x="157944" y="478862"/>
                      </a:cubicBezTo>
                      <a:cubicBezTo>
                        <a:pt x="163638" y="478180"/>
                        <a:pt x="174430" y="478350"/>
                        <a:pt x="179151" y="475053"/>
                      </a:cubicBezTo>
                      <a:cubicBezTo>
                        <a:pt x="170681" y="318688"/>
                        <a:pt x="161295" y="155573"/>
                        <a:pt x="113301" y="310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1" name="Graphic 16">
                  <a:extLst>
                    <a:ext uri="{FF2B5EF4-FFF2-40B4-BE49-F238E27FC236}">
                      <a16:creationId xmlns:a16="http://schemas.microsoft.com/office/drawing/2014/main" id="{DA61A3CA-3DE0-EC42-A790-1210F451DBA1}"/>
                    </a:ext>
                  </a:extLst>
                </p:cNvPr>
                <p:cNvSpPr/>
                <p:nvPr/>
              </p:nvSpPr>
              <p:spPr>
                <a:xfrm>
                  <a:off x="7257030" y="5234016"/>
                  <a:ext cx="348772" cy="931613"/>
                </a:xfrm>
                <a:custGeom>
                  <a:avLst/>
                  <a:gdLst>
                    <a:gd name="connsiteX0" fmla="*/ 345918 w 348772"/>
                    <a:gd name="connsiteY0" fmla="*/ 87519 h 931613"/>
                    <a:gd name="connsiteX1" fmla="*/ 322134 w 348772"/>
                    <a:gd name="connsiteY1" fmla="*/ 88329 h 931613"/>
                    <a:gd name="connsiteX2" fmla="*/ 319713 w 348772"/>
                    <a:gd name="connsiteY2" fmla="*/ 71438 h 931613"/>
                    <a:gd name="connsiteX3" fmla="*/ 266288 w 348772"/>
                    <a:gd name="connsiteY3" fmla="*/ 68170 h 931613"/>
                    <a:gd name="connsiteX4" fmla="*/ 177797 w 348772"/>
                    <a:gd name="connsiteY4" fmla="*/ 20418 h 931613"/>
                    <a:gd name="connsiteX5" fmla="*/ 142547 w 348772"/>
                    <a:gd name="connsiteY5" fmla="*/ 699 h 931613"/>
                    <a:gd name="connsiteX6" fmla="*/ 135533 w 348772"/>
                    <a:gd name="connsiteY6" fmla="*/ 4117 h 931613"/>
                    <a:gd name="connsiteX7" fmla="*/ 110514 w 348772"/>
                    <a:gd name="connsiteY7" fmla="*/ 195514 h 931613"/>
                    <a:gd name="connsiteX8" fmla="*/ 0 w 348772"/>
                    <a:gd name="connsiteY8" fmla="*/ 877551 h 931613"/>
                    <a:gd name="connsiteX9" fmla="*/ 8427 w 348772"/>
                    <a:gd name="connsiteY9" fmla="*/ 878943 h 931613"/>
                    <a:gd name="connsiteX10" fmla="*/ 89307 w 348772"/>
                    <a:gd name="connsiteY10" fmla="*/ 880407 h 931613"/>
                    <a:gd name="connsiteX11" fmla="*/ 96613 w 348772"/>
                    <a:gd name="connsiteY11" fmla="*/ 910650 h 931613"/>
                    <a:gd name="connsiteX12" fmla="*/ 98707 w 348772"/>
                    <a:gd name="connsiteY12" fmla="*/ 915375 h 931613"/>
                    <a:gd name="connsiteX13" fmla="*/ 222405 w 348772"/>
                    <a:gd name="connsiteY13" fmla="*/ 927853 h 931613"/>
                    <a:gd name="connsiteX14" fmla="*/ 295965 w 348772"/>
                    <a:gd name="connsiteY14" fmla="*/ 925394 h 931613"/>
                    <a:gd name="connsiteX15" fmla="*/ 300877 w 348772"/>
                    <a:gd name="connsiteY15" fmla="*/ 922069 h 931613"/>
                    <a:gd name="connsiteX16" fmla="*/ 316447 w 348772"/>
                    <a:gd name="connsiteY16" fmla="*/ 685912 h 931613"/>
                    <a:gd name="connsiteX17" fmla="*/ 330064 w 348772"/>
                    <a:gd name="connsiteY17" fmla="*/ 334086 h 931613"/>
                    <a:gd name="connsiteX18" fmla="*/ 319727 w 348772"/>
                    <a:gd name="connsiteY18" fmla="*/ 322048 h 931613"/>
                    <a:gd name="connsiteX19" fmla="*/ 348744 w 348772"/>
                    <a:gd name="connsiteY19" fmla="*/ 92322 h 931613"/>
                    <a:gd name="connsiteX20" fmla="*/ 345918 w 348772"/>
                    <a:gd name="connsiteY20" fmla="*/ 87519 h 931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48772" h="931613">
                      <a:moveTo>
                        <a:pt x="345918" y="87519"/>
                      </a:moveTo>
                      <a:cubicBezTo>
                        <a:pt x="340359" y="84748"/>
                        <a:pt x="338605" y="97972"/>
                        <a:pt x="322134" y="88329"/>
                      </a:cubicBezTo>
                      <a:cubicBezTo>
                        <a:pt x="316781" y="84456"/>
                        <a:pt x="323199" y="71424"/>
                        <a:pt x="319713" y="71438"/>
                      </a:cubicBezTo>
                      <a:cubicBezTo>
                        <a:pt x="303277" y="70713"/>
                        <a:pt x="282596" y="70607"/>
                        <a:pt x="266288" y="68170"/>
                      </a:cubicBezTo>
                      <a:cubicBezTo>
                        <a:pt x="232777" y="61390"/>
                        <a:pt x="207311" y="36335"/>
                        <a:pt x="177797" y="20418"/>
                      </a:cubicBezTo>
                      <a:cubicBezTo>
                        <a:pt x="166374" y="13383"/>
                        <a:pt x="154063" y="7990"/>
                        <a:pt x="142547" y="699"/>
                      </a:cubicBezTo>
                      <a:cubicBezTo>
                        <a:pt x="139828" y="-1113"/>
                        <a:pt x="135746" y="799"/>
                        <a:pt x="135533" y="4117"/>
                      </a:cubicBezTo>
                      <a:cubicBezTo>
                        <a:pt x="129449" y="69406"/>
                        <a:pt x="118401" y="133132"/>
                        <a:pt x="110514" y="195514"/>
                      </a:cubicBezTo>
                      <a:cubicBezTo>
                        <a:pt x="79438" y="441143"/>
                        <a:pt x="40184" y="665447"/>
                        <a:pt x="0" y="877551"/>
                      </a:cubicBezTo>
                      <a:cubicBezTo>
                        <a:pt x="1356" y="878645"/>
                        <a:pt x="6851" y="879668"/>
                        <a:pt x="8427" y="878943"/>
                      </a:cubicBezTo>
                      <a:cubicBezTo>
                        <a:pt x="23585" y="872022"/>
                        <a:pt x="62846" y="861243"/>
                        <a:pt x="89307" y="880407"/>
                      </a:cubicBezTo>
                      <a:cubicBezTo>
                        <a:pt x="91543" y="885118"/>
                        <a:pt x="97898" y="903608"/>
                        <a:pt x="96613" y="910650"/>
                      </a:cubicBezTo>
                      <a:cubicBezTo>
                        <a:pt x="96272" y="912504"/>
                        <a:pt x="97102" y="914380"/>
                        <a:pt x="98707" y="915375"/>
                      </a:cubicBezTo>
                      <a:cubicBezTo>
                        <a:pt x="140453" y="938242"/>
                        <a:pt x="180133" y="931342"/>
                        <a:pt x="222405" y="927853"/>
                      </a:cubicBezTo>
                      <a:cubicBezTo>
                        <a:pt x="246565" y="925352"/>
                        <a:pt x="271549" y="922758"/>
                        <a:pt x="295965" y="925394"/>
                      </a:cubicBezTo>
                      <a:cubicBezTo>
                        <a:pt x="298187" y="925636"/>
                        <a:pt x="300274" y="924229"/>
                        <a:pt x="300877" y="922069"/>
                      </a:cubicBezTo>
                      <a:cubicBezTo>
                        <a:pt x="322567" y="844466"/>
                        <a:pt x="319457" y="763864"/>
                        <a:pt x="316447" y="685912"/>
                      </a:cubicBezTo>
                      <a:cubicBezTo>
                        <a:pt x="312031" y="571991"/>
                        <a:pt x="317988" y="466568"/>
                        <a:pt x="330064" y="334086"/>
                      </a:cubicBezTo>
                      <a:cubicBezTo>
                        <a:pt x="330242" y="327953"/>
                        <a:pt x="323689" y="324649"/>
                        <a:pt x="319727" y="322048"/>
                      </a:cubicBezTo>
                      <a:cubicBezTo>
                        <a:pt x="329979" y="243990"/>
                        <a:pt x="338392" y="170416"/>
                        <a:pt x="348744" y="92322"/>
                      </a:cubicBezTo>
                      <a:cubicBezTo>
                        <a:pt x="348971" y="90269"/>
                        <a:pt x="347828" y="88308"/>
                        <a:pt x="345918" y="8751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2" name="Graphic 16">
                  <a:extLst>
                    <a:ext uri="{FF2B5EF4-FFF2-40B4-BE49-F238E27FC236}">
                      <a16:creationId xmlns:a16="http://schemas.microsoft.com/office/drawing/2014/main" id="{EBBD54EC-66EC-394F-A091-A0F87B01E801}"/>
                    </a:ext>
                  </a:extLst>
                </p:cNvPr>
                <p:cNvSpPr/>
                <p:nvPr/>
              </p:nvSpPr>
              <p:spPr>
                <a:xfrm>
                  <a:off x="7415246" y="4937565"/>
                  <a:ext cx="196084" cy="262202"/>
                </a:xfrm>
                <a:custGeom>
                  <a:avLst/>
                  <a:gdLst>
                    <a:gd name="connsiteX0" fmla="*/ 139473 w 196084"/>
                    <a:gd name="connsiteY0" fmla="*/ 544 h 262202"/>
                    <a:gd name="connsiteX1" fmla="*/ 132828 w 196084"/>
                    <a:gd name="connsiteY1" fmla="*/ 324 h 262202"/>
                    <a:gd name="connsiteX2" fmla="*/ 60099 w 196084"/>
                    <a:gd name="connsiteY2" fmla="*/ 31760 h 262202"/>
                    <a:gd name="connsiteX3" fmla="*/ 35974 w 196084"/>
                    <a:gd name="connsiteY3" fmla="*/ 18039 h 262202"/>
                    <a:gd name="connsiteX4" fmla="*/ 18402 w 196084"/>
                    <a:gd name="connsiteY4" fmla="*/ 13669 h 262202"/>
                    <a:gd name="connsiteX5" fmla="*/ 0 w 196084"/>
                    <a:gd name="connsiteY5" fmla="*/ 169522 h 262202"/>
                    <a:gd name="connsiteX6" fmla="*/ 90535 w 196084"/>
                    <a:gd name="connsiteY6" fmla="*/ 262175 h 262202"/>
                    <a:gd name="connsiteX7" fmla="*/ 192082 w 196084"/>
                    <a:gd name="connsiteY7" fmla="*/ 238911 h 262202"/>
                    <a:gd name="connsiteX8" fmla="*/ 196079 w 196084"/>
                    <a:gd name="connsiteY8" fmla="*/ 234114 h 262202"/>
                    <a:gd name="connsiteX9" fmla="*/ 139473 w 196084"/>
                    <a:gd name="connsiteY9" fmla="*/ 544 h 262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6084" h="262202">
                      <a:moveTo>
                        <a:pt x="139473" y="544"/>
                      </a:moveTo>
                      <a:cubicBezTo>
                        <a:pt x="138245" y="82"/>
                        <a:pt x="133992" y="-294"/>
                        <a:pt x="132828" y="324"/>
                      </a:cubicBezTo>
                      <a:cubicBezTo>
                        <a:pt x="121021" y="6591"/>
                        <a:pt x="71593" y="25869"/>
                        <a:pt x="60099" y="31760"/>
                      </a:cubicBezTo>
                      <a:cubicBezTo>
                        <a:pt x="58977" y="32030"/>
                        <a:pt x="40759" y="21720"/>
                        <a:pt x="35974" y="18039"/>
                      </a:cubicBezTo>
                      <a:cubicBezTo>
                        <a:pt x="29670" y="13789"/>
                        <a:pt x="22108" y="4559"/>
                        <a:pt x="18402" y="13669"/>
                      </a:cubicBezTo>
                      <a:cubicBezTo>
                        <a:pt x="11707" y="65911"/>
                        <a:pt x="1292" y="117834"/>
                        <a:pt x="0" y="169522"/>
                      </a:cubicBezTo>
                      <a:cubicBezTo>
                        <a:pt x="26091" y="202649"/>
                        <a:pt x="61135" y="232743"/>
                        <a:pt x="90535" y="262175"/>
                      </a:cubicBezTo>
                      <a:cubicBezTo>
                        <a:pt x="91444" y="263092"/>
                        <a:pt x="177726" y="240765"/>
                        <a:pt x="192082" y="238911"/>
                      </a:cubicBezTo>
                      <a:cubicBezTo>
                        <a:pt x="194460" y="238605"/>
                        <a:pt x="196200" y="236516"/>
                        <a:pt x="196079" y="234114"/>
                      </a:cubicBezTo>
                      <a:cubicBezTo>
                        <a:pt x="190201" y="148375"/>
                        <a:pt x="169491" y="65996"/>
                        <a:pt x="139473" y="54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3" name="Graphic 16">
                  <a:extLst>
                    <a:ext uri="{FF2B5EF4-FFF2-40B4-BE49-F238E27FC236}">
                      <a16:creationId xmlns:a16="http://schemas.microsoft.com/office/drawing/2014/main" id="{0F4D705B-2607-C34B-9B6D-758F37CA6B96}"/>
                    </a:ext>
                  </a:extLst>
                </p:cNvPr>
                <p:cNvSpPr/>
                <p:nvPr/>
              </p:nvSpPr>
              <p:spPr>
                <a:xfrm>
                  <a:off x="7493564" y="4529144"/>
                  <a:ext cx="466087" cy="237884"/>
                </a:xfrm>
                <a:custGeom>
                  <a:avLst/>
                  <a:gdLst>
                    <a:gd name="connsiteX0" fmla="*/ 453107 w 466087"/>
                    <a:gd name="connsiteY0" fmla="*/ 91837 h 237884"/>
                    <a:gd name="connsiteX1" fmla="*/ 466001 w 466087"/>
                    <a:gd name="connsiteY1" fmla="*/ 71755 h 237884"/>
                    <a:gd name="connsiteX2" fmla="*/ 446398 w 466087"/>
                    <a:gd name="connsiteY2" fmla="*/ 47887 h 237884"/>
                    <a:gd name="connsiteX3" fmla="*/ 420300 w 466087"/>
                    <a:gd name="connsiteY3" fmla="*/ 57409 h 237884"/>
                    <a:gd name="connsiteX4" fmla="*/ 401677 w 466087"/>
                    <a:gd name="connsiteY4" fmla="*/ 71422 h 237884"/>
                    <a:gd name="connsiteX5" fmla="*/ 397872 w 466087"/>
                    <a:gd name="connsiteY5" fmla="*/ 77405 h 237884"/>
                    <a:gd name="connsiteX6" fmla="*/ 379221 w 466087"/>
                    <a:gd name="connsiteY6" fmla="*/ 91787 h 237884"/>
                    <a:gd name="connsiteX7" fmla="*/ 329630 w 466087"/>
                    <a:gd name="connsiteY7" fmla="*/ 101622 h 237884"/>
                    <a:gd name="connsiteX8" fmla="*/ 308927 w 466087"/>
                    <a:gd name="connsiteY8" fmla="*/ 96214 h 237884"/>
                    <a:gd name="connsiteX9" fmla="*/ 228119 w 466087"/>
                    <a:gd name="connsiteY9" fmla="*/ 45862 h 237884"/>
                    <a:gd name="connsiteX10" fmla="*/ 224611 w 466087"/>
                    <a:gd name="connsiteY10" fmla="*/ 39786 h 237884"/>
                    <a:gd name="connsiteX11" fmla="*/ 224263 w 466087"/>
                    <a:gd name="connsiteY11" fmla="*/ 35288 h 237884"/>
                    <a:gd name="connsiteX12" fmla="*/ 222077 w 466087"/>
                    <a:gd name="connsiteY12" fmla="*/ 4896 h 237884"/>
                    <a:gd name="connsiteX13" fmla="*/ 213458 w 466087"/>
                    <a:gd name="connsiteY13" fmla="*/ 86 h 237884"/>
                    <a:gd name="connsiteX14" fmla="*/ 208168 w 466087"/>
                    <a:gd name="connsiteY14" fmla="*/ 5536 h 237884"/>
                    <a:gd name="connsiteX15" fmla="*/ 160593 w 466087"/>
                    <a:gd name="connsiteY15" fmla="*/ 73752 h 237884"/>
                    <a:gd name="connsiteX16" fmla="*/ 146067 w 466087"/>
                    <a:gd name="connsiteY16" fmla="*/ 89563 h 237884"/>
                    <a:gd name="connsiteX17" fmla="*/ 127204 w 466087"/>
                    <a:gd name="connsiteY17" fmla="*/ 108585 h 237884"/>
                    <a:gd name="connsiteX18" fmla="*/ 80978 w 466087"/>
                    <a:gd name="connsiteY18" fmla="*/ 117276 h 237884"/>
                    <a:gd name="connsiteX19" fmla="*/ 801 w 466087"/>
                    <a:gd name="connsiteY19" fmla="*/ 182167 h 237884"/>
                    <a:gd name="connsiteX20" fmla="*/ 4592 w 466087"/>
                    <a:gd name="connsiteY20" fmla="*/ 189344 h 237884"/>
                    <a:gd name="connsiteX21" fmla="*/ 10719 w 466087"/>
                    <a:gd name="connsiteY21" fmla="*/ 187027 h 237884"/>
                    <a:gd name="connsiteX22" fmla="*/ 104272 w 466087"/>
                    <a:gd name="connsiteY22" fmla="*/ 171771 h 237884"/>
                    <a:gd name="connsiteX23" fmla="*/ 222268 w 466087"/>
                    <a:gd name="connsiteY23" fmla="*/ 155783 h 237884"/>
                    <a:gd name="connsiteX24" fmla="*/ 231086 w 466087"/>
                    <a:gd name="connsiteY24" fmla="*/ 144221 h 237884"/>
                    <a:gd name="connsiteX25" fmla="*/ 249680 w 466087"/>
                    <a:gd name="connsiteY25" fmla="*/ 148741 h 237884"/>
                    <a:gd name="connsiteX26" fmla="*/ 263560 w 466087"/>
                    <a:gd name="connsiteY26" fmla="*/ 192499 h 237884"/>
                    <a:gd name="connsiteX27" fmla="*/ 312044 w 466087"/>
                    <a:gd name="connsiteY27" fmla="*/ 233698 h 237884"/>
                    <a:gd name="connsiteX28" fmla="*/ 324475 w 466087"/>
                    <a:gd name="connsiteY28" fmla="*/ 167713 h 237884"/>
                    <a:gd name="connsiteX29" fmla="*/ 322296 w 466087"/>
                    <a:gd name="connsiteY29" fmla="*/ 155591 h 237884"/>
                    <a:gd name="connsiteX30" fmla="*/ 366186 w 466087"/>
                    <a:gd name="connsiteY30" fmla="*/ 165731 h 237884"/>
                    <a:gd name="connsiteX31" fmla="*/ 378071 w 466087"/>
                    <a:gd name="connsiteY31" fmla="*/ 168722 h 237884"/>
                    <a:gd name="connsiteX32" fmla="*/ 398688 w 466087"/>
                    <a:gd name="connsiteY32" fmla="*/ 203662 h 237884"/>
                    <a:gd name="connsiteX33" fmla="*/ 440207 w 466087"/>
                    <a:gd name="connsiteY33" fmla="*/ 230501 h 237884"/>
                    <a:gd name="connsiteX34" fmla="*/ 451808 w 466087"/>
                    <a:gd name="connsiteY34" fmla="*/ 147447 h 237884"/>
                    <a:gd name="connsiteX35" fmla="*/ 426874 w 466087"/>
                    <a:gd name="connsiteY35" fmla="*/ 126648 h 237884"/>
                    <a:gd name="connsiteX36" fmla="*/ 453107 w 466087"/>
                    <a:gd name="connsiteY36" fmla="*/ 91837 h 237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466087" h="237884">
                      <a:moveTo>
                        <a:pt x="453107" y="91837"/>
                      </a:moveTo>
                      <a:cubicBezTo>
                        <a:pt x="460086" y="86465"/>
                        <a:pt x="466945" y="81029"/>
                        <a:pt x="466001" y="71755"/>
                      </a:cubicBezTo>
                      <a:cubicBezTo>
                        <a:pt x="463281" y="64536"/>
                        <a:pt x="451297" y="45535"/>
                        <a:pt x="446398" y="47887"/>
                      </a:cubicBezTo>
                      <a:cubicBezTo>
                        <a:pt x="446398" y="47887"/>
                        <a:pt x="431311" y="51831"/>
                        <a:pt x="420300" y="57409"/>
                      </a:cubicBezTo>
                      <a:cubicBezTo>
                        <a:pt x="409288" y="62987"/>
                        <a:pt x="401677" y="71422"/>
                        <a:pt x="401677" y="71422"/>
                      </a:cubicBezTo>
                      <a:cubicBezTo>
                        <a:pt x="400023" y="72281"/>
                        <a:pt x="397709" y="75564"/>
                        <a:pt x="397872" y="77405"/>
                      </a:cubicBezTo>
                      <a:cubicBezTo>
                        <a:pt x="394940" y="81363"/>
                        <a:pt x="385093" y="87396"/>
                        <a:pt x="379221" y="91787"/>
                      </a:cubicBezTo>
                      <a:cubicBezTo>
                        <a:pt x="375622" y="91687"/>
                        <a:pt x="336879" y="100790"/>
                        <a:pt x="329630" y="101622"/>
                      </a:cubicBezTo>
                      <a:cubicBezTo>
                        <a:pt x="324376" y="94885"/>
                        <a:pt x="316857" y="97592"/>
                        <a:pt x="308927" y="96214"/>
                      </a:cubicBezTo>
                      <a:cubicBezTo>
                        <a:pt x="308615" y="95070"/>
                        <a:pt x="258363" y="64721"/>
                        <a:pt x="228119" y="45862"/>
                      </a:cubicBezTo>
                      <a:cubicBezTo>
                        <a:pt x="226010" y="44547"/>
                        <a:pt x="224668" y="42273"/>
                        <a:pt x="224611" y="39786"/>
                      </a:cubicBezTo>
                      <a:cubicBezTo>
                        <a:pt x="224576" y="38351"/>
                        <a:pt x="224334" y="36638"/>
                        <a:pt x="224263" y="35288"/>
                      </a:cubicBezTo>
                      <a:cubicBezTo>
                        <a:pt x="224036" y="24828"/>
                        <a:pt x="223319" y="14887"/>
                        <a:pt x="222077" y="4896"/>
                      </a:cubicBezTo>
                      <a:cubicBezTo>
                        <a:pt x="221814" y="754"/>
                        <a:pt x="216475" y="654"/>
                        <a:pt x="213458" y="86"/>
                      </a:cubicBezTo>
                      <a:cubicBezTo>
                        <a:pt x="210376" y="-554"/>
                        <a:pt x="207437" y="2502"/>
                        <a:pt x="208168" y="5536"/>
                      </a:cubicBezTo>
                      <a:cubicBezTo>
                        <a:pt x="174026" y="3710"/>
                        <a:pt x="159323" y="47958"/>
                        <a:pt x="160593" y="73752"/>
                      </a:cubicBezTo>
                      <a:cubicBezTo>
                        <a:pt x="160991" y="78236"/>
                        <a:pt x="152202" y="87872"/>
                        <a:pt x="146067" y="89563"/>
                      </a:cubicBezTo>
                      <a:cubicBezTo>
                        <a:pt x="139493" y="92206"/>
                        <a:pt x="130122" y="95979"/>
                        <a:pt x="127204" y="108585"/>
                      </a:cubicBezTo>
                      <a:cubicBezTo>
                        <a:pt x="112422" y="109864"/>
                        <a:pt x="96803" y="117731"/>
                        <a:pt x="80978" y="117276"/>
                      </a:cubicBezTo>
                      <a:cubicBezTo>
                        <a:pt x="39182" y="115023"/>
                        <a:pt x="21468" y="150894"/>
                        <a:pt x="801" y="182167"/>
                      </a:cubicBezTo>
                      <a:cubicBezTo>
                        <a:pt x="-1315" y="185052"/>
                        <a:pt x="1042" y="189479"/>
                        <a:pt x="4592" y="189344"/>
                      </a:cubicBezTo>
                      <a:cubicBezTo>
                        <a:pt x="6772" y="189223"/>
                        <a:pt x="8717" y="187823"/>
                        <a:pt x="10719" y="187027"/>
                      </a:cubicBezTo>
                      <a:cubicBezTo>
                        <a:pt x="41439" y="177662"/>
                        <a:pt x="63725" y="170883"/>
                        <a:pt x="104272" y="171771"/>
                      </a:cubicBezTo>
                      <a:cubicBezTo>
                        <a:pt x="143043" y="171927"/>
                        <a:pt x="182716" y="166541"/>
                        <a:pt x="222268" y="155783"/>
                      </a:cubicBezTo>
                      <a:cubicBezTo>
                        <a:pt x="226784" y="153558"/>
                        <a:pt x="229957" y="147440"/>
                        <a:pt x="231086" y="144221"/>
                      </a:cubicBezTo>
                      <a:cubicBezTo>
                        <a:pt x="237313" y="145117"/>
                        <a:pt x="243433" y="148805"/>
                        <a:pt x="249680" y="148741"/>
                      </a:cubicBezTo>
                      <a:cubicBezTo>
                        <a:pt x="248956" y="153971"/>
                        <a:pt x="252783" y="174229"/>
                        <a:pt x="263560" y="192499"/>
                      </a:cubicBezTo>
                      <a:cubicBezTo>
                        <a:pt x="280464" y="221150"/>
                        <a:pt x="307962" y="248585"/>
                        <a:pt x="312044" y="233698"/>
                      </a:cubicBezTo>
                      <a:cubicBezTo>
                        <a:pt x="312796" y="211628"/>
                        <a:pt x="311717" y="185265"/>
                        <a:pt x="324475" y="167713"/>
                      </a:cubicBezTo>
                      <a:cubicBezTo>
                        <a:pt x="327280" y="163748"/>
                        <a:pt x="321934" y="159648"/>
                        <a:pt x="322296" y="155591"/>
                      </a:cubicBezTo>
                      <a:cubicBezTo>
                        <a:pt x="337269" y="160408"/>
                        <a:pt x="353272" y="167187"/>
                        <a:pt x="366186" y="165731"/>
                      </a:cubicBezTo>
                      <a:cubicBezTo>
                        <a:pt x="367308" y="171316"/>
                        <a:pt x="374017" y="169746"/>
                        <a:pt x="378071" y="168722"/>
                      </a:cubicBezTo>
                      <a:cubicBezTo>
                        <a:pt x="379881" y="173405"/>
                        <a:pt x="387088" y="189742"/>
                        <a:pt x="398688" y="203662"/>
                      </a:cubicBezTo>
                      <a:cubicBezTo>
                        <a:pt x="414805" y="223004"/>
                        <a:pt x="436700" y="239575"/>
                        <a:pt x="440207" y="230501"/>
                      </a:cubicBezTo>
                      <a:cubicBezTo>
                        <a:pt x="448067" y="208984"/>
                        <a:pt x="458510" y="176297"/>
                        <a:pt x="451808" y="147447"/>
                      </a:cubicBezTo>
                      <a:cubicBezTo>
                        <a:pt x="446455" y="140384"/>
                        <a:pt x="437304" y="134053"/>
                        <a:pt x="426874" y="126648"/>
                      </a:cubicBezTo>
                      <a:cubicBezTo>
                        <a:pt x="433832" y="106759"/>
                        <a:pt x="444808" y="98260"/>
                        <a:pt x="453107" y="918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84" name="Graphic 16">
                <a:extLst>
                  <a:ext uri="{FF2B5EF4-FFF2-40B4-BE49-F238E27FC236}">
                    <a16:creationId xmlns:a16="http://schemas.microsoft.com/office/drawing/2014/main" id="{517B4606-7D24-BA41-A1B0-D0E3E62F4784}"/>
                  </a:ext>
                </a:extLst>
              </p:cNvPr>
              <p:cNvGrpSpPr/>
              <p:nvPr/>
            </p:nvGrpSpPr>
            <p:grpSpPr>
              <a:xfrm>
                <a:off x="7194141" y="3954108"/>
                <a:ext cx="1345614" cy="2882618"/>
                <a:chOff x="7194141" y="3954108"/>
                <a:chExt cx="1345614" cy="2882618"/>
              </a:xfrm>
              <a:solidFill>
                <a:srgbClr val="000000"/>
              </a:solidFill>
            </p:grpSpPr>
            <p:sp>
              <p:nvSpPr>
                <p:cNvPr id="285" name="Graphic 16">
                  <a:extLst>
                    <a:ext uri="{FF2B5EF4-FFF2-40B4-BE49-F238E27FC236}">
                      <a16:creationId xmlns:a16="http://schemas.microsoft.com/office/drawing/2014/main" id="{E99E24D2-1942-3C4A-B303-83E1ECB204CC}"/>
                    </a:ext>
                  </a:extLst>
                </p:cNvPr>
                <p:cNvSpPr/>
                <p:nvPr/>
              </p:nvSpPr>
              <p:spPr>
                <a:xfrm>
                  <a:off x="8402452" y="4089263"/>
                  <a:ext cx="71160" cy="76889"/>
                </a:xfrm>
                <a:custGeom>
                  <a:avLst/>
                  <a:gdLst>
                    <a:gd name="connsiteX0" fmla="*/ 31428 w 71160"/>
                    <a:gd name="connsiteY0" fmla="*/ 21885 h 76889"/>
                    <a:gd name="connsiteX1" fmla="*/ 18997 w 71160"/>
                    <a:gd name="connsiteY1" fmla="*/ 2479 h 76889"/>
                    <a:gd name="connsiteX2" fmla="*/ 31010 w 71160"/>
                    <a:gd name="connsiteY2" fmla="*/ 30967 h 76889"/>
                    <a:gd name="connsiteX3" fmla="*/ 57875 w 71160"/>
                    <a:gd name="connsiteY3" fmla="*/ 60925 h 76889"/>
                    <a:gd name="connsiteX4" fmla="*/ 112 w 71160"/>
                    <a:gd name="connsiteY4" fmla="*/ 58722 h 76889"/>
                    <a:gd name="connsiteX5" fmla="*/ 47587 w 71160"/>
                    <a:gd name="connsiteY5" fmla="*/ 28288 h 76889"/>
                    <a:gd name="connsiteX6" fmla="*/ 31428 w 71160"/>
                    <a:gd name="connsiteY6" fmla="*/ 21885 h 76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160" h="76889">
                      <a:moveTo>
                        <a:pt x="31428" y="21885"/>
                      </a:moveTo>
                      <a:cubicBezTo>
                        <a:pt x="24322" y="17366"/>
                        <a:pt x="21319" y="10146"/>
                        <a:pt x="18997" y="2479"/>
                      </a:cubicBezTo>
                      <a:cubicBezTo>
                        <a:pt x="10889" y="-8535"/>
                        <a:pt x="7084" y="20080"/>
                        <a:pt x="31010" y="30967"/>
                      </a:cubicBezTo>
                      <a:cubicBezTo>
                        <a:pt x="43597" y="36808"/>
                        <a:pt x="75234" y="41675"/>
                        <a:pt x="57875" y="60925"/>
                      </a:cubicBezTo>
                      <a:cubicBezTo>
                        <a:pt x="29199" y="87252"/>
                        <a:pt x="-2110" y="45207"/>
                        <a:pt x="112" y="58722"/>
                      </a:cubicBezTo>
                      <a:cubicBezTo>
                        <a:pt x="24123" y="104704"/>
                        <a:pt x="112975" y="51680"/>
                        <a:pt x="47587" y="28288"/>
                      </a:cubicBezTo>
                      <a:cubicBezTo>
                        <a:pt x="42298" y="26291"/>
                        <a:pt x="36228" y="24934"/>
                        <a:pt x="31428" y="218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6" name="Graphic 16">
                  <a:extLst>
                    <a:ext uri="{FF2B5EF4-FFF2-40B4-BE49-F238E27FC236}">
                      <a16:creationId xmlns:a16="http://schemas.microsoft.com/office/drawing/2014/main" id="{9E238DB4-75FA-5541-B564-5ECA3F6CA881}"/>
                    </a:ext>
                  </a:extLst>
                </p:cNvPr>
                <p:cNvSpPr/>
                <p:nvPr/>
              </p:nvSpPr>
              <p:spPr>
                <a:xfrm>
                  <a:off x="7839682" y="5814069"/>
                  <a:ext cx="22688" cy="304645"/>
                </a:xfrm>
                <a:custGeom>
                  <a:avLst/>
                  <a:gdLst>
                    <a:gd name="connsiteX0" fmla="*/ 18244 w 22688"/>
                    <a:gd name="connsiteY0" fmla="*/ 185160 h 304645"/>
                    <a:gd name="connsiteX1" fmla="*/ 8894 w 22688"/>
                    <a:gd name="connsiteY1" fmla="*/ 4288 h 304645"/>
                    <a:gd name="connsiteX2" fmla="*/ 5 w 22688"/>
                    <a:gd name="connsiteY2" fmla="*/ 4288 h 304645"/>
                    <a:gd name="connsiteX3" fmla="*/ 15213 w 22688"/>
                    <a:gd name="connsiteY3" fmla="*/ 301910 h 304645"/>
                    <a:gd name="connsiteX4" fmla="*/ 18244 w 22688"/>
                    <a:gd name="connsiteY4" fmla="*/ 185160 h 304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88" h="304645">
                      <a:moveTo>
                        <a:pt x="18244" y="185160"/>
                      </a:moveTo>
                      <a:cubicBezTo>
                        <a:pt x="15071" y="124874"/>
                        <a:pt x="12011" y="64581"/>
                        <a:pt x="8894" y="4288"/>
                      </a:cubicBezTo>
                      <a:cubicBezTo>
                        <a:pt x="8603" y="-1404"/>
                        <a:pt x="-243" y="-1454"/>
                        <a:pt x="5" y="4288"/>
                      </a:cubicBezTo>
                      <a:cubicBezTo>
                        <a:pt x="5671" y="103408"/>
                        <a:pt x="5451" y="203124"/>
                        <a:pt x="15213" y="301910"/>
                      </a:cubicBezTo>
                      <a:cubicBezTo>
                        <a:pt x="30811" y="325196"/>
                        <a:pt x="16952" y="192330"/>
                        <a:pt x="18244" y="185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87" name="Graphic 16">
                  <a:extLst>
                    <a:ext uri="{FF2B5EF4-FFF2-40B4-BE49-F238E27FC236}">
                      <a16:creationId xmlns:a16="http://schemas.microsoft.com/office/drawing/2014/main" id="{70483A8A-04CD-714C-BB6E-AE091B9F113E}"/>
                    </a:ext>
                  </a:extLst>
                </p:cNvPr>
                <p:cNvSpPr/>
                <p:nvPr/>
              </p:nvSpPr>
              <p:spPr>
                <a:xfrm>
                  <a:off x="7194141" y="3954108"/>
                  <a:ext cx="1345614" cy="2882618"/>
                </a:xfrm>
                <a:custGeom>
                  <a:avLst/>
                  <a:gdLst>
                    <a:gd name="connsiteX0" fmla="*/ 1293896 w 1345614"/>
                    <a:gd name="connsiteY0" fmla="*/ 99170 h 2882618"/>
                    <a:gd name="connsiteX1" fmla="*/ 1322856 w 1345614"/>
                    <a:gd name="connsiteY1" fmla="*/ 67840 h 2882618"/>
                    <a:gd name="connsiteX2" fmla="*/ 1344886 w 1345614"/>
                    <a:gd name="connsiteY2" fmla="*/ 35075 h 2882618"/>
                    <a:gd name="connsiteX3" fmla="*/ 1331120 w 1345614"/>
                    <a:gd name="connsiteY3" fmla="*/ 21 h 2882618"/>
                    <a:gd name="connsiteX4" fmla="*/ 1240506 w 1345614"/>
                    <a:gd name="connsiteY4" fmla="*/ 86500 h 2882618"/>
                    <a:gd name="connsiteX5" fmla="*/ 1195040 w 1345614"/>
                    <a:gd name="connsiteY5" fmla="*/ 137904 h 2882618"/>
                    <a:gd name="connsiteX6" fmla="*/ 1155892 w 1345614"/>
                    <a:gd name="connsiteY6" fmla="*/ 194310 h 2882618"/>
                    <a:gd name="connsiteX7" fmla="*/ 1049433 w 1345614"/>
                    <a:gd name="connsiteY7" fmla="*/ 301204 h 2882618"/>
                    <a:gd name="connsiteX8" fmla="*/ 931983 w 1345614"/>
                    <a:gd name="connsiteY8" fmla="*/ 474936 h 2882618"/>
                    <a:gd name="connsiteX9" fmla="*/ 865338 w 1345614"/>
                    <a:gd name="connsiteY9" fmla="*/ 567845 h 2882618"/>
                    <a:gd name="connsiteX10" fmla="*/ 764537 w 1345614"/>
                    <a:gd name="connsiteY10" fmla="*/ 632089 h 2882618"/>
                    <a:gd name="connsiteX11" fmla="*/ 754015 w 1345614"/>
                    <a:gd name="connsiteY11" fmla="*/ 623314 h 2882618"/>
                    <a:gd name="connsiteX12" fmla="*/ 748314 w 1345614"/>
                    <a:gd name="connsiteY12" fmla="*/ 627719 h 2882618"/>
                    <a:gd name="connsiteX13" fmla="*/ 761342 w 1345614"/>
                    <a:gd name="connsiteY13" fmla="*/ 647779 h 2882618"/>
                    <a:gd name="connsiteX14" fmla="*/ 725985 w 1345614"/>
                    <a:gd name="connsiteY14" fmla="*/ 693712 h 2882618"/>
                    <a:gd name="connsiteX15" fmla="*/ 703209 w 1345614"/>
                    <a:gd name="connsiteY15" fmla="*/ 683977 h 2882618"/>
                    <a:gd name="connsiteX16" fmla="*/ 737572 w 1345614"/>
                    <a:gd name="connsiteY16" fmla="*/ 646472 h 2882618"/>
                    <a:gd name="connsiteX17" fmla="*/ 698069 w 1345614"/>
                    <a:gd name="connsiteY17" fmla="*/ 681319 h 2882618"/>
                    <a:gd name="connsiteX18" fmla="*/ 690615 w 1345614"/>
                    <a:gd name="connsiteY18" fmla="*/ 665871 h 2882618"/>
                    <a:gd name="connsiteX19" fmla="*/ 704367 w 1345614"/>
                    <a:gd name="connsiteY19" fmla="*/ 652156 h 2882618"/>
                    <a:gd name="connsiteX20" fmla="*/ 699617 w 1345614"/>
                    <a:gd name="connsiteY20" fmla="*/ 645974 h 2882618"/>
                    <a:gd name="connsiteX21" fmla="*/ 682386 w 1345614"/>
                    <a:gd name="connsiteY21" fmla="*/ 660556 h 2882618"/>
                    <a:gd name="connsiteX22" fmla="*/ 630899 w 1345614"/>
                    <a:gd name="connsiteY22" fmla="*/ 671584 h 2882618"/>
                    <a:gd name="connsiteX23" fmla="*/ 611247 w 1345614"/>
                    <a:gd name="connsiteY23" fmla="*/ 667306 h 2882618"/>
                    <a:gd name="connsiteX24" fmla="*/ 585745 w 1345614"/>
                    <a:gd name="connsiteY24" fmla="*/ 649428 h 2882618"/>
                    <a:gd name="connsiteX25" fmla="*/ 529445 w 1345614"/>
                    <a:gd name="connsiteY25" fmla="*/ 616243 h 2882618"/>
                    <a:gd name="connsiteX26" fmla="*/ 524084 w 1345614"/>
                    <a:gd name="connsiteY26" fmla="*/ 571441 h 2882618"/>
                    <a:gd name="connsiteX27" fmla="*/ 516431 w 1345614"/>
                    <a:gd name="connsiteY27" fmla="*/ 573551 h 2882618"/>
                    <a:gd name="connsiteX28" fmla="*/ 519491 w 1345614"/>
                    <a:gd name="connsiteY28" fmla="*/ 610424 h 2882618"/>
                    <a:gd name="connsiteX29" fmla="*/ 499796 w 1345614"/>
                    <a:gd name="connsiteY29" fmla="*/ 598898 h 2882618"/>
                    <a:gd name="connsiteX30" fmla="*/ 495459 w 1345614"/>
                    <a:gd name="connsiteY30" fmla="*/ 606331 h 2882618"/>
                    <a:gd name="connsiteX31" fmla="*/ 604346 w 1345614"/>
                    <a:gd name="connsiteY31" fmla="*/ 672465 h 2882618"/>
                    <a:gd name="connsiteX32" fmla="*/ 601961 w 1345614"/>
                    <a:gd name="connsiteY32" fmla="*/ 673304 h 2882618"/>
                    <a:gd name="connsiteX33" fmla="*/ 548160 w 1345614"/>
                    <a:gd name="connsiteY33" fmla="*/ 719392 h 2882618"/>
                    <a:gd name="connsiteX34" fmla="*/ 442119 w 1345614"/>
                    <a:gd name="connsiteY34" fmla="*/ 707916 h 2882618"/>
                    <a:gd name="connsiteX35" fmla="*/ 431895 w 1345614"/>
                    <a:gd name="connsiteY35" fmla="*/ 683934 h 2882618"/>
                    <a:gd name="connsiteX36" fmla="*/ 456048 w 1345614"/>
                    <a:gd name="connsiteY36" fmla="*/ 664116 h 2882618"/>
                    <a:gd name="connsiteX37" fmla="*/ 459428 w 1345614"/>
                    <a:gd name="connsiteY37" fmla="*/ 663000 h 2882618"/>
                    <a:gd name="connsiteX38" fmla="*/ 505923 w 1345614"/>
                    <a:gd name="connsiteY38" fmla="*/ 676679 h 2882618"/>
                    <a:gd name="connsiteX39" fmla="*/ 507947 w 1345614"/>
                    <a:gd name="connsiteY39" fmla="*/ 669004 h 2882618"/>
                    <a:gd name="connsiteX40" fmla="*/ 465001 w 1345614"/>
                    <a:gd name="connsiteY40" fmla="*/ 648703 h 2882618"/>
                    <a:gd name="connsiteX41" fmla="*/ 508202 w 1345614"/>
                    <a:gd name="connsiteY41" fmla="*/ 585155 h 2882618"/>
                    <a:gd name="connsiteX42" fmla="*/ 511184 w 1345614"/>
                    <a:gd name="connsiteY42" fmla="*/ 578078 h 2882618"/>
                    <a:gd name="connsiteX43" fmla="*/ 461110 w 1345614"/>
                    <a:gd name="connsiteY43" fmla="*/ 595011 h 2882618"/>
                    <a:gd name="connsiteX44" fmla="*/ 446982 w 1345614"/>
                    <a:gd name="connsiteY44" fmla="*/ 642819 h 2882618"/>
                    <a:gd name="connsiteX45" fmla="*/ 444440 w 1345614"/>
                    <a:gd name="connsiteY45" fmla="*/ 649406 h 2882618"/>
                    <a:gd name="connsiteX46" fmla="*/ 411093 w 1345614"/>
                    <a:gd name="connsiteY46" fmla="*/ 677375 h 2882618"/>
                    <a:gd name="connsiteX47" fmla="*/ 365740 w 1345614"/>
                    <a:gd name="connsiteY47" fmla="*/ 682690 h 2882618"/>
                    <a:gd name="connsiteX48" fmla="*/ 293494 w 1345614"/>
                    <a:gd name="connsiteY48" fmla="*/ 741776 h 2882618"/>
                    <a:gd name="connsiteX49" fmla="*/ 262284 w 1345614"/>
                    <a:gd name="connsiteY49" fmla="*/ 787779 h 2882618"/>
                    <a:gd name="connsiteX50" fmla="*/ 181624 w 1345614"/>
                    <a:gd name="connsiteY50" fmla="*/ 856308 h 2882618"/>
                    <a:gd name="connsiteX51" fmla="*/ 24806 w 1345614"/>
                    <a:gd name="connsiteY51" fmla="*/ 1032300 h 2882618"/>
                    <a:gd name="connsiteX52" fmla="*/ 0 w 1345614"/>
                    <a:gd name="connsiteY52" fmla="*/ 1081238 h 2882618"/>
                    <a:gd name="connsiteX53" fmla="*/ 191344 w 1345614"/>
                    <a:gd name="connsiteY53" fmla="*/ 1276763 h 2882618"/>
                    <a:gd name="connsiteX54" fmla="*/ 70017 w 1345614"/>
                    <a:gd name="connsiteY54" fmla="*/ 2064116 h 2882618"/>
                    <a:gd name="connsiteX55" fmla="*/ 64060 w 1345614"/>
                    <a:gd name="connsiteY55" fmla="*/ 2167436 h 2882618"/>
                    <a:gd name="connsiteX56" fmla="*/ 71338 w 1345614"/>
                    <a:gd name="connsiteY56" fmla="*/ 2169788 h 2882618"/>
                    <a:gd name="connsiteX57" fmla="*/ 108412 w 1345614"/>
                    <a:gd name="connsiteY57" fmla="*/ 2162426 h 2882618"/>
                    <a:gd name="connsiteX58" fmla="*/ 145416 w 1345614"/>
                    <a:gd name="connsiteY58" fmla="*/ 2177697 h 2882618"/>
                    <a:gd name="connsiteX59" fmla="*/ 142590 w 1345614"/>
                    <a:gd name="connsiteY59" fmla="*/ 2193351 h 2882618"/>
                    <a:gd name="connsiteX60" fmla="*/ 355659 w 1345614"/>
                    <a:gd name="connsiteY60" fmla="*/ 2219053 h 2882618"/>
                    <a:gd name="connsiteX61" fmla="*/ 346046 w 1345614"/>
                    <a:gd name="connsiteY61" fmla="*/ 2534909 h 2882618"/>
                    <a:gd name="connsiteX62" fmla="*/ 346330 w 1345614"/>
                    <a:gd name="connsiteY62" fmla="*/ 2627207 h 2882618"/>
                    <a:gd name="connsiteX63" fmla="*/ 332436 w 1345614"/>
                    <a:gd name="connsiteY63" fmla="*/ 2639358 h 2882618"/>
                    <a:gd name="connsiteX64" fmla="*/ 341552 w 1345614"/>
                    <a:gd name="connsiteY64" fmla="*/ 2662111 h 2882618"/>
                    <a:gd name="connsiteX65" fmla="*/ 283419 w 1345614"/>
                    <a:gd name="connsiteY65" fmla="*/ 2774462 h 2882618"/>
                    <a:gd name="connsiteX66" fmla="*/ 265826 w 1345614"/>
                    <a:gd name="connsiteY66" fmla="*/ 2862540 h 2882618"/>
                    <a:gd name="connsiteX67" fmla="*/ 307530 w 1345614"/>
                    <a:gd name="connsiteY67" fmla="*/ 2876311 h 2882618"/>
                    <a:gd name="connsiteX68" fmla="*/ 467457 w 1345614"/>
                    <a:gd name="connsiteY68" fmla="*/ 2833043 h 2882618"/>
                    <a:gd name="connsiteX69" fmla="*/ 498675 w 1345614"/>
                    <a:gd name="connsiteY69" fmla="*/ 2771954 h 2882618"/>
                    <a:gd name="connsiteX70" fmla="*/ 499214 w 1345614"/>
                    <a:gd name="connsiteY70" fmla="*/ 2719122 h 2882618"/>
                    <a:gd name="connsiteX71" fmla="*/ 492853 w 1345614"/>
                    <a:gd name="connsiteY71" fmla="*/ 2681916 h 2882618"/>
                    <a:gd name="connsiteX72" fmla="*/ 515409 w 1345614"/>
                    <a:gd name="connsiteY72" fmla="*/ 2558700 h 2882618"/>
                    <a:gd name="connsiteX73" fmla="*/ 563679 w 1345614"/>
                    <a:gd name="connsiteY73" fmla="*/ 2198346 h 2882618"/>
                    <a:gd name="connsiteX74" fmla="*/ 642749 w 1345614"/>
                    <a:gd name="connsiteY74" fmla="*/ 2202212 h 2882618"/>
                    <a:gd name="connsiteX75" fmla="*/ 735293 w 1345614"/>
                    <a:gd name="connsiteY75" fmla="*/ 2216566 h 2882618"/>
                    <a:gd name="connsiteX76" fmla="*/ 755939 w 1345614"/>
                    <a:gd name="connsiteY76" fmla="*/ 2369065 h 2882618"/>
                    <a:gd name="connsiteX77" fmla="*/ 773148 w 1345614"/>
                    <a:gd name="connsiteY77" fmla="*/ 2516249 h 2882618"/>
                    <a:gd name="connsiteX78" fmla="*/ 762840 w 1345614"/>
                    <a:gd name="connsiteY78" fmla="*/ 2564221 h 2882618"/>
                    <a:gd name="connsiteX79" fmla="*/ 807667 w 1345614"/>
                    <a:gd name="connsiteY79" fmla="*/ 2649626 h 2882618"/>
                    <a:gd name="connsiteX80" fmla="*/ 798530 w 1345614"/>
                    <a:gd name="connsiteY80" fmla="*/ 2702928 h 2882618"/>
                    <a:gd name="connsiteX81" fmla="*/ 791743 w 1345614"/>
                    <a:gd name="connsiteY81" fmla="*/ 2797265 h 2882618"/>
                    <a:gd name="connsiteX82" fmla="*/ 936349 w 1345614"/>
                    <a:gd name="connsiteY82" fmla="*/ 2825575 h 2882618"/>
                    <a:gd name="connsiteX83" fmla="*/ 1082567 w 1345614"/>
                    <a:gd name="connsiteY83" fmla="*/ 2845507 h 2882618"/>
                    <a:gd name="connsiteX84" fmla="*/ 1142623 w 1345614"/>
                    <a:gd name="connsiteY84" fmla="*/ 2837179 h 2882618"/>
                    <a:gd name="connsiteX85" fmla="*/ 1158619 w 1345614"/>
                    <a:gd name="connsiteY85" fmla="*/ 2782300 h 2882618"/>
                    <a:gd name="connsiteX86" fmla="*/ 1092776 w 1345614"/>
                    <a:gd name="connsiteY86" fmla="*/ 2731706 h 2882618"/>
                    <a:gd name="connsiteX87" fmla="*/ 976959 w 1345614"/>
                    <a:gd name="connsiteY87" fmla="*/ 2609592 h 2882618"/>
                    <a:gd name="connsiteX88" fmla="*/ 979394 w 1345614"/>
                    <a:gd name="connsiteY88" fmla="*/ 2544516 h 2882618"/>
                    <a:gd name="connsiteX89" fmla="*/ 966380 w 1345614"/>
                    <a:gd name="connsiteY89" fmla="*/ 2528890 h 2882618"/>
                    <a:gd name="connsiteX90" fmla="*/ 963150 w 1345614"/>
                    <a:gd name="connsiteY90" fmla="*/ 2485360 h 2882618"/>
                    <a:gd name="connsiteX91" fmla="*/ 948674 w 1345614"/>
                    <a:gd name="connsiteY91" fmla="*/ 2173142 h 2882618"/>
                    <a:gd name="connsiteX92" fmla="*/ 1028077 w 1345614"/>
                    <a:gd name="connsiteY92" fmla="*/ 2150865 h 2882618"/>
                    <a:gd name="connsiteX93" fmla="*/ 1046664 w 1345614"/>
                    <a:gd name="connsiteY93" fmla="*/ 2164117 h 2882618"/>
                    <a:gd name="connsiteX94" fmla="*/ 1067295 w 1345614"/>
                    <a:gd name="connsiteY94" fmla="*/ 2155413 h 2882618"/>
                    <a:gd name="connsiteX95" fmla="*/ 946658 w 1345614"/>
                    <a:gd name="connsiteY95" fmla="*/ 1682104 h 2882618"/>
                    <a:gd name="connsiteX96" fmla="*/ 928653 w 1345614"/>
                    <a:gd name="connsiteY96" fmla="*/ 1527565 h 2882618"/>
                    <a:gd name="connsiteX97" fmla="*/ 928348 w 1345614"/>
                    <a:gd name="connsiteY97" fmla="*/ 1491475 h 2882618"/>
                    <a:gd name="connsiteX98" fmla="*/ 924933 w 1345614"/>
                    <a:gd name="connsiteY98" fmla="*/ 1459718 h 2882618"/>
                    <a:gd name="connsiteX99" fmla="*/ 883023 w 1345614"/>
                    <a:gd name="connsiteY99" fmla="*/ 859243 h 2882618"/>
                    <a:gd name="connsiteX100" fmla="*/ 901610 w 1345614"/>
                    <a:gd name="connsiteY100" fmla="*/ 835502 h 2882618"/>
                    <a:gd name="connsiteX101" fmla="*/ 924734 w 1345614"/>
                    <a:gd name="connsiteY101" fmla="*/ 809466 h 2882618"/>
                    <a:gd name="connsiteX102" fmla="*/ 962035 w 1345614"/>
                    <a:gd name="connsiteY102" fmla="*/ 758013 h 2882618"/>
                    <a:gd name="connsiteX103" fmla="*/ 957336 w 1345614"/>
                    <a:gd name="connsiteY103" fmla="*/ 699965 h 2882618"/>
                    <a:gd name="connsiteX104" fmla="*/ 1228373 w 1345614"/>
                    <a:gd name="connsiteY104" fmla="*/ 239149 h 2882618"/>
                    <a:gd name="connsiteX105" fmla="*/ 1268195 w 1345614"/>
                    <a:gd name="connsiteY105" fmla="*/ 231979 h 2882618"/>
                    <a:gd name="connsiteX106" fmla="*/ 1283956 w 1345614"/>
                    <a:gd name="connsiteY106" fmla="*/ 249758 h 2882618"/>
                    <a:gd name="connsiteX107" fmla="*/ 1316189 w 1345614"/>
                    <a:gd name="connsiteY107" fmla="*/ 220631 h 2882618"/>
                    <a:gd name="connsiteX108" fmla="*/ 1326491 w 1345614"/>
                    <a:gd name="connsiteY108" fmla="*/ 163435 h 2882618"/>
                    <a:gd name="connsiteX109" fmla="*/ 1280023 w 1345614"/>
                    <a:gd name="connsiteY109" fmla="*/ 113630 h 2882618"/>
                    <a:gd name="connsiteX110" fmla="*/ 1293896 w 1345614"/>
                    <a:gd name="connsiteY110" fmla="*/ 99170 h 2882618"/>
                    <a:gd name="connsiteX111" fmla="*/ 702791 w 1345614"/>
                    <a:gd name="connsiteY111" fmla="*/ 693946 h 2882618"/>
                    <a:gd name="connsiteX112" fmla="*/ 747412 w 1345614"/>
                    <a:gd name="connsiteY112" fmla="*/ 724288 h 2882618"/>
                    <a:gd name="connsiteX113" fmla="*/ 747526 w 1345614"/>
                    <a:gd name="connsiteY113" fmla="*/ 724551 h 2882618"/>
                    <a:gd name="connsiteX114" fmla="*/ 735719 w 1345614"/>
                    <a:gd name="connsiteY114" fmla="*/ 803938 h 2882618"/>
                    <a:gd name="connsiteX115" fmla="*/ 687292 w 1345614"/>
                    <a:gd name="connsiteY115" fmla="*/ 747823 h 2882618"/>
                    <a:gd name="connsiteX116" fmla="*/ 702791 w 1345614"/>
                    <a:gd name="connsiteY116" fmla="*/ 693946 h 2882618"/>
                    <a:gd name="connsiteX117" fmla="*/ 652575 w 1345614"/>
                    <a:gd name="connsiteY117" fmla="*/ 680061 h 2882618"/>
                    <a:gd name="connsiteX118" fmla="*/ 669514 w 1345614"/>
                    <a:gd name="connsiteY118" fmla="*/ 673765 h 2882618"/>
                    <a:gd name="connsiteX119" fmla="*/ 681328 w 1345614"/>
                    <a:gd name="connsiteY119" fmla="*/ 672451 h 2882618"/>
                    <a:gd name="connsiteX120" fmla="*/ 687824 w 1345614"/>
                    <a:gd name="connsiteY120" fmla="*/ 731813 h 2882618"/>
                    <a:gd name="connsiteX121" fmla="*/ 637679 w 1345614"/>
                    <a:gd name="connsiteY121" fmla="*/ 680104 h 2882618"/>
                    <a:gd name="connsiteX122" fmla="*/ 652575 w 1345614"/>
                    <a:gd name="connsiteY122" fmla="*/ 680061 h 2882618"/>
                    <a:gd name="connsiteX123" fmla="*/ 615550 w 1345614"/>
                    <a:gd name="connsiteY123" fmla="*/ 677055 h 2882618"/>
                    <a:gd name="connsiteX124" fmla="*/ 629479 w 1345614"/>
                    <a:gd name="connsiteY124" fmla="*/ 688183 h 2882618"/>
                    <a:gd name="connsiteX125" fmla="*/ 680249 w 1345614"/>
                    <a:gd name="connsiteY125" fmla="*/ 737960 h 2882618"/>
                    <a:gd name="connsiteX126" fmla="*/ 670601 w 1345614"/>
                    <a:gd name="connsiteY126" fmla="*/ 740141 h 2882618"/>
                    <a:gd name="connsiteX127" fmla="*/ 659660 w 1345614"/>
                    <a:gd name="connsiteY127" fmla="*/ 736340 h 2882618"/>
                    <a:gd name="connsiteX128" fmla="*/ 630274 w 1345614"/>
                    <a:gd name="connsiteY128" fmla="*/ 730094 h 2882618"/>
                    <a:gd name="connsiteX129" fmla="*/ 615521 w 1345614"/>
                    <a:gd name="connsiteY129" fmla="*/ 677269 h 2882618"/>
                    <a:gd name="connsiteX130" fmla="*/ 615550 w 1345614"/>
                    <a:gd name="connsiteY130" fmla="*/ 677055 h 2882618"/>
                    <a:gd name="connsiteX131" fmla="*/ 558291 w 1345614"/>
                    <a:gd name="connsiteY131" fmla="*/ 727656 h 2882618"/>
                    <a:gd name="connsiteX132" fmla="*/ 608890 w 1345614"/>
                    <a:gd name="connsiteY132" fmla="*/ 680466 h 2882618"/>
                    <a:gd name="connsiteX133" fmla="*/ 618936 w 1345614"/>
                    <a:gd name="connsiteY133" fmla="*/ 719243 h 2882618"/>
                    <a:gd name="connsiteX134" fmla="*/ 620605 w 1345614"/>
                    <a:gd name="connsiteY134" fmla="*/ 740049 h 2882618"/>
                    <a:gd name="connsiteX135" fmla="*/ 607293 w 1345614"/>
                    <a:gd name="connsiteY135" fmla="*/ 808592 h 2882618"/>
                    <a:gd name="connsiteX136" fmla="*/ 558291 w 1345614"/>
                    <a:gd name="connsiteY136" fmla="*/ 727656 h 2882618"/>
                    <a:gd name="connsiteX137" fmla="*/ 336695 w 1345614"/>
                    <a:gd name="connsiteY137" fmla="*/ 714837 h 2882618"/>
                    <a:gd name="connsiteX138" fmla="*/ 411597 w 1345614"/>
                    <a:gd name="connsiteY138" fmla="*/ 691139 h 2882618"/>
                    <a:gd name="connsiteX139" fmla="*/ 437781 w 1345614"/>
                    <a:gd name="connsiteY139" fmla="*/ 713729 h 2882618"/>
                    <a:gd name="connsiteX140" fmla="*/ 520897 w 1345614"/>
                    <a:gd name="connsiteY140" fmla="*/ 726399 h 2882618"/>
                    <a:gd name="connsiteX141" fmla="*/ 404121 w 1345614"/>
                    <a:gd name="connsiteY141" fmla="*/ 742223 h 2882618"/>
                    <a:gd name="connsiteX142" fmla="*/ 325045 w 1345614"/>
                    <a:gd name="connsiteY142" fmla="*/ 753955 h 2882618"/>
                    <a:gd name="connsiteX143" fmla="*/ 304420 w 1345614"/>
                    <a:gd name="connsiteY143" fmla="*/ 759789 h 2882618"/>
                    <a:gd name="connsiteX144" fmla="*/ 336695 w 1345614"/>
                    <a:gd name="connsiteY144" fmla="*/ 714837 h 2882618"/>
                    <a:gd name="connsiteX145" fmla="*/ 121724 w 1345614"/>
                    <a:gd name="connsiteY145" fmla="*/ 1205484 h 2882618"/>
                    <a:gd name="connsiteX146" fmla="*/ 59403 w 1345614"/>
                    <a:gd name="connsiteY146" fmla="*/ 1145859 h 2882618"/>
                    <a:gd name="connsiteX147" fmla="*/ 17593 w 1345614"/>
                    <a:gd name="connsiteY147" fmla="*/ 1083306 h 2882618"/>
                    <a:gd name="connsiteX148" fmla="*/ 149704 w 1345614"/>
                    <a:gd name="connsiteY148" fmla="*/ 915102 h 2882618"/>
                    <a:gd name="connsiteX149" fmla="*/ 226686 w 1345614"/>
                    <a:gd name="connsiteY149" fmla="*/ 984328 h 2882618"/>
                    <a:gd name="connsiteX150" fmla="*/ 153105 w 1345614"/>
                    <a:gd name="connsiteY150" fmla="*/ 1045147 h 2882618"/>
                    <a:gd name="connsiteX151" fmla="*/ 147879 w 1345614"/>
                    <a:gd name="connsiteY151" fmla="*/ 1051592 h 2882618"/>
                    <a:gd name="connsiteX152" fmla="*/ 151976 w 1345614"/>
                    <a:gd name="connsiteY152" fmla="*/ 1061633 h 2882618"/>
                    <a:gd name="connsiteX153" fmla="*/ 296937 w 1345614"/>
                    <a:gd name="connsiteY153" fmla="*/ 1245384 h 2882618"/>
                    <a:gd name="connsiteX154" fmla="*/ 276121 w 1345614"/>
                    <a:gd name="connsiteY154" fmla="*/ 1311767 h 2882618"/>
                    <a:gd name="connsiteX155" fmla="*/ 121724 w 1345614"/>
                    <a:gd name="connsiteY155" fmla="*/ 1205484 h 2882618"/>
                    <a:gd name="connsiteX156" fmla="*/ 400955 w 1345614"/>
                    <a:gd name="connsiteY156" fmla="*/ 1347758 h 2882618"/>
                    <a:gd name="connsiteX157" fmla="*/ 392016 w 1345614"/>
                    <a:gd name="connsiteY157" fmla="*/ 1340958 h 2882618"/>
                    <a:gd name="connsiteX158" fmla="*/ 317832 w 1345614"/>
                    <a:gd name="connsiteY158" fmla="*/ 1333823 h 2882618"/>
                    <a:gd name="connsiteX159" fmla="*/ 330994 w 1345614"/>
                    <a:gd name="connsiteY159" fmla="*/ 1253442 h 2882618"/>
                    <a:gd name="connsiteX160" fmla="*/ 413933 w 1345614"/>
                    <a:gd name="connsiteY160" fmla="*/ 1235769 h 2882618"/>
                    <a:gd name="connsiteX161" fmla="*/ 412108 w 1345614"/>
                    <a:gd name="connsiteY161" fmla="*/ 1324643 h 2882618"/>
                    <a:gd name="connsiteX162" fmla="*/ 408367 w 1345614"/>
                    <a:gd name="connsiteY162" fmla="*/ 1363945 h 2882618"/>
                    <a:gd name="connsiteX163" fmla="*/ 390554 w 1345614"/>
                    <a:gd name="connsiteY163" fmla="*/ 1362489 h 2882618"/>
                    <a:gd name="connsiteX164" fmla="*/ 394671 w 1345614"/>
                    <a:gd name="connsiteY164" fmla="*/ 1357259 h 2882618"/>
                    <a:gd name="connsiteX165" fmla="*/ 400955 w 1345614"/>
                    <a:gd name="connsiteY165" fmla="*/ 1347758 h 2882618"/>
                    <a:gd name="connsiteX166" fmla="*/ 315460 w 1345614"/>
                    <a:gd name="connsiteY166" fmla="*/ 1239486 h 2882618"/>
                    <a:gd name="connsiteX167" fmla="*/ 228681 w 1345614"/>
                    <a:gd name="connsiteY167" fmla="*/ 1150932 h 2882618"/>
                    <a:gd name="connsiteX168" fmla="*/ 244442 w 1345614"/>
                    <a:gd name="connsiteY168" fmla="*/ 997815 h 2882618"/>
                    <a:gd name="connsiteX169" fmla="*/ 283696 w 1345614"/>
                    <a:gd name="connsiteY169" fmla="*/ 1019303 h 2882618"/>
                    <a:gd name="connsiteX170" fmla="*/ 356482 w 1345614"/>
                    <a:gd name="connsiteY170" fmla="*/ 987831 h 2882618"/>
                    <a:gd name="connsiteX171" fmla="*/ 413003 w 1345614"/>
                    <a:gd name="connsiteY171" fmla="*/ 1217820 h 2882618"/>
                    <a:gd name="connsiteX172" fmla="*/ 315460 w 1345614"/>
                    <a:gd name="connsiteY172" fmla="*/ 1239486 h 2882618"/>
                    <a:gd name="connsiteX173" fmla="*/ 222114 w 1345614"/>
                    <a:gd name="connsiteY173" fmla="*/ 1065371 h 2882618"/>
                    <a:gd name="connsiteX174" fmla="*/ 216107 w 1345614"/>
                    <a:gd name="connsiteY174" fmla="*/ 1135264 h 2882618"/>
                    <a:gd name="connsiteX175" fmla="*/ 165110 w 1345614"/>
                    <a:gd name="connsiteY175" fmla="*/ 1059224 h 2882618"/>
                    <a:gd name="connsiteX176" fmla="*/ 231407 w 1345614"/>
                    <a:gd name="connsiteY176" fmla="*/ 1001027 h 2882618"/>
                    <a:gd name="connsiteX177" fmla="*/ 222114 w 1345614"/>
                    <a:gd name="connsiteY177" fmla="*/ 1065371 h 2882618"/>
                    <a:gd name="connsiteX178" fmla="*/ 228823 w 1345614"/>
                    <a:gd name="connsiteY178" fmla="*/ 2206767 h 2882618"/>
                    <a:gd name="connsiteX179" fmla="*/ 164414 w 1345614"/>
                    <a:gd name="connsiteY179" fmla="*/ 2191382 h 2882618"/>
                    <a:gd name="connsiteX180" fmla="*/ 162391 w 1345614"/>
                    <a:gd name="connsiteY180" fmla="*/ 2162341 h 2882618"/>
                    <a:gd name="connsiteX181" fmla="*/ 262703 w 1345614"/>
                    <a:gd name="connsiteY181" fmla="*/ 1421382 h 2882618"/>
                    <a:gd name="connsiteX182" fmla="*/ 254999 w 1345614"/>
                    <a:gd name="connsiteY182" fmla="*/ 1420338 h 2882618"/>
                    <a:gd name="connsiteX183" fmla="*/ 157222 w 1345614"/>
                    <a:gd name="connsiteY183" fmla="*/ 2156095 h 2882618"/>
                    <a:gd name="connsiteX184" fmla="*/ 69818 w 1345614"/>
                    <a:gd name="connsiteY184" fmla="*/ 2154666 h 2882618"/>
                    <a:gd name="connsiteX185" fmla="*/ 203399 w 1345614"/>
                    <a:gd name="connsiteY185" fmla="*/ 1284480 h 2882618"/>
                    <a:gd name="connsiteX186" fmla="*/ 275631 w 1345614"/>
                    <a:gd name="connsiteY186" fmla="*/ 1329375 h 2882618"/>
                    <a:gd name="connsiteX187" fmla="*/ 329866 w 1345614"/>
                    <a:gd name="connsiteY187" fmla="*/ 1355113 h 2882618"/>
                    <a:gd name="connsiteX188" fmla="*/ 379507 w 1345614"/>
                    <a:gd name="connsiteY188" fmla="*/ 1356967 h 2882618"/>
                    <a:gd name="connsiteX189" fmla="*/ 407465 w 1345614"/>
                    <a:gd name="connsiteY189" fmla="*/ 1371669 h 2882618"/>
                    <a:gd name="connsiteX190" fmla="*/ 377675 w 1345614"/>
                    <a:gd name="connsiteY190" fmla="*/ 1602497 h 2882618"/>
                    <a:gd name="connsiteX191" fmla="*/ 388786 w 1345614"/>
                    <a:gd name="connsiteY191" fmla="*/ 1613554 h 2882618"/>
                    <a:gd name="connsiteX192" fmla="*/ 373727 w 1345614"/>
                    <a:gd name="connsiteY192" fmla="*/ 1926035 h 2882618"/>
                    <a:gd name="connsiteX193" fmla="*/ 359748 w 1345614"/>
                    <a:gd name="connsiteY193" fmla="*/ 2200741 h 2882618"/>
                    <a:gd name="connsiteX194" fmla="*/ 228823 w 1345614"/>
                    <a:gd name="connsiteY194" fmla="*/ 2206767 h 2882618"/>
                    <a:gd name="connsiteX195" fmla="*/ 361644 w 1345614"/>
                    <a:gd name="connsiteY195" fmla="*/ 2655176 h 2882618"/>
                    <a:gd name="connsiteX196" fmla="*/ 362212 w 1345614"/>
                    <a:gd name="connsiteY196" fmla="*/ 2648148 h 2882618"/>
                    <a:gd name="connsiteX197" fmla="*/ 437646 w 1345614"/>
                    <a:gd name="connsiteY197" fmla="*/ 2644063 h 2882618"/>
                    <a:gd name="connsiteX198" fmla="*/ 445278 w 1345614"/>
                    <a:gd name="connsiteY198" fmla="*/ 2668201 h 2882618"/>
                    <a:gd name="connsiteX199" fmla="*/ 439868 w 1345614"/>
                    <a:gd name="connsiteY199" fmla="*/ 2682683 h 2882618"/>
                    <a:gd name="connsiteX200" fmla="*/ 361338 w 1345614"/>
                    <a:gd name="connsiteY200" fmla="*/ 2666169 h 2882618"/>
                    <a:gd name="connsiteX201" fmla="*/ 361644 w 1345614"/>
                    <a:gd name="connsiteY201" fmla="*/ 2655176 h 2882618"/>
                    <a:gd name="connsiteX202" fmla="*/ 356731 w 1345614"/>
                    <a:gd name="connsiteY202" fmla="*/ 2676302 h 2882618"/>
                    <a:gd name="connsiteX203" fmla="*/ 436169 w 1345614"/>
                    <a:gd name="connsiteY203" fmla="*/ 2692013 h 2882618"/>
                    <a:gd name="connsiteX204" fmla="*/ 427898 w 1345614"/>
                    <a:gd name="connsiteY204" fmla="*/ 2711895 h 2882618"/>
                    <a:gd name="connsiteX205" fmla="*/ 348687 w 1345614"/>
                    <a:gd name="connsiteY205" fmla="*/ 2693534 h 2882618"/>
                    <a:gd name="connsiteX206" fmla="*/ 356731 w 1345614"/>
                    <a:gd name="connsiteY206" fmla="*/ 2676302 h 2882618"/>
                    <a:gd name="connsiteX207" fmla="*/ 344498 w 1345614"/>
                    <a:gd name="connsiteY207" fmla="*/ 2702295 h 2882618"/>
                    <a:gd name="connsiteX208" fmla="*/ 387969 w 1345614"/>
                    <a:gd name="connsiteY208" fmla="*/ 2705891 h 2882618"/>
                    <a:gd name="connsiteX209" fmla="*/ 426379 w 1345614"/>
                    <a:gd name="connsiteY209" fmla="*/ 2715434 h 2882618"/>
                    <a:gd name="connsiteX210" fmla="*/ 415992 w 1345614"/>
                    <a:gd name="connsiteY210" fmla="*/ 2738436 h 2882618"/>
                    <a:gd name="connsiteX211" fmla="*/ 335233 w 1345614"/>
                    <a:gd name="connsiteY211" fmla="*/ 2722241 h 2882618"/>
                    <a:gd name="connsiteX212" fmla="*/ 344498 w 1345614"/>
                    <a:gd name="connsiteY212" fmla="*/ 2702295 h 2882618"/>
                    <a:gd name="connsiteX213" fmla="*/ 410816 w 1345614"/>
                    <a:gd name="connsiteY213" fmla="*/ 2748661 h 2882618"/>
                    <a:gd name="connsiteX214" fmla="*/ 322127 w 1345614"/>
                    <a:gd name="connsiteY214" fmla="*/ 2750580 h 2882618"/>
                    <a:gd name="connsiteX215" fmla="*/ 330554 w 1345614"/>
                    <a:gd name="connsiteY215" fmla="*/ 2732381 h 2882618"/>
                    <a:gd name="connsiteX216" fmla="*/ 397206 w 1345614"/>
                    <a:gd name="connsiteY216" fmla="*/ 2742536 h 2882618"/>
                    <a:gd name="connsiteX217" fmla="*/ 410816 w 1345614"/>
                    <a:gd name="connsiteY217" fmla="*/ 2748661 h 2882618"/>
                    <a:gd name="connsiteX218" fmla="*/ 484021 w 1345614"/>
                    <a:gd name="connsiteY218" fmla="*/ 2762880 h 2882618"/>
                    <a:gd name="connsiteX219" fmla="*/ 482913 w 1345614"/>
                    <a:gd name="connsiteY219" fmla="*/ 2808308 h 2882618"/>
                    <a:gd name="connsiteX220" fmla="*/ 470872 w 1345614"/>
                    <a:gd name="connsiteY220" fmla="*/ 2821041 h 2882618"/>
                    <a:gd name="connsiteX221" fmla="*/ 477283 w 1345614"/>
                    <a:gd name="connsiteY221" fmla="*/ 2811264 h 2882618"/>
                    <a:gd name="connsiteX222" fmla="*/ 466236 w 1345614"/>
                    <a:gd name="connsiteY222" fmla="*/ 2800207 h 2882618"/>
                    <a:gd name="connsiteX223" fmla="*/ 450184 w 1345614"/>
                    <a:gd name="connsiteY223" fmla="*/ 2835182 h 2882618"/>
                    <a:gd name="connsiteX224" fmla="*/ 300941 w 1345614"/>
                    <a:gd name="connsiteY224" fmla="*/ 2859584 h 2882618"/>
                    <a:gd name="connsiteX225" fmla="*/ 299181 w 1345614"/>
                    <a:gd name="connsiteY225" fmla="*/ 2781689 h 2882618"/>
                    <a:gd name="connsiteX226" fmla="*/ 340274 w 1345614"/>
                    <a:gd name="connsiteY226" fmla="*/ 2693931 h 2882618"/>
                    <a:gd name="connsiteX227" fmla="*/ 313799 w 1345614"/>
                    <a:gd name="connsiteY227" fmla="*/ 2751169 h 2882618"/>
                    <a:gd name="connsiteX228" fmla="*/ 315993 w 1345614"/>
                    <a:gd name="connsiteY228" fmla="*/ 2756570 h 2882618"/>
                    <a:gd name="connsiteX229" fmla="*/ 394622 w 1345614"/>
                    <a:gd name="connsiteY229" fmla="*/ 2766710 h 2882618"/>
                    <a:gd name="connsiteX230" fmla="*/ 426442 w 1345614"/>
                    <a:gd name="connsiteY230" fmla="*/ 2737896 h 2882618"/>
                    <a:gd name="connsiteX231" fmla="*/ 452584 w 1345614"/>
                    <a:gd name="connsiteY231" fmla="*/ 2676600 h 2882618"/>
                    <a:gd name="connsiteX232" fmla="*/ 453961 w 1345614"/>
                    <a:gd name="connsiteY232" fmla="*/ 2675058 h 2882618"/>
                    <a:gd name="connsiteX233" fmla="*/ 472754 w 1345614"/>
                    <a:gd name="connsiteY233" fmla="*/ 2674049 h 2882618"/>
                    <a:gd name="connsiteX234" fmla="*/ 476715 w 1345614"/>
                    <a:gd name="connsiteY234" fmla="*/ 2685127 h 2882618"/>
                    <a:gd name="connsiteX235" fmla="*/ 484482 w 1345614"/>
                    <a:gd name="connsiteY235" fmla="*/ 2719136 h 2882618"/>
                    <a:gd name="connsiteX236" fmla="*/ 484021 w 1345614"/>
                    <a:gd name="connsiteY236" fmla="*/ 2762880 h 2882618"/>
                    <a:gd name="connsiteX237" fmla="*/ 710401 w 1345614"/>
                    <a:gd name="connsiteY237" fmla="*/ 2190203 h 2882618"/>
                    <a:gd name="connsiteX238" fmla="*/ 569324 w 1345614"/>
                    <a:gd name="connsiteY238" fmla="*/ 2176687 h 2882618"/>
                    <a:gd name="connsiteX239" fmla="*/ 613065 w 1345614"/>
                    <a:gd name="connsiteY239" fmla="*/ 1905591 h 2882618"/>
                    <a:gd name="connsiteX240" fmla="*/ 669685 w 1345614"/>
                    <a:gd name="connsiteY240" fmla="*/ 1726232 h 2882618"/>
                    <a:gd name="connsiteX241" fmla="*/ 671545 w 1345614"/>
                    <a:gd name="connsiteY241" fmla="*/ 1729067 h 2882618"/>
                    <a:gd name="connsiteX242" fmla="*/ 733049 w 1345614"/>
                    <a:gd name="connsiteY242" fmla="*/ 2190061 h 2882618"/>
                    <a:gd name="connsiteX243" fmla="*/ 710401 w 1345614"/>
                    <a:gd name="connsiteY243" fmla="*/ 2190203 h 2882618"/>
                    <a:gd name="connsiteX244" fmla="*/ 733049 w 1345614"/>
                    <a:gd name="connsiteY244" fmla="*/ 2190082 h 2882618"/>
                    <a:gd name="connsiteX245" fmla="*/ 733049 w 1345614"/>
                    <a:gd name="connsiteY245" fmla="*/ 2190111 h 2882618"/>
                    <a:gd name="connsiteX246" fmla="*/ 733049 w 1345614"/>
                    <a:gd name="connsiteY246" fmla="*/ 2190082 h 2882618"/>
                    <a:gd name="connsiteX247" fmla="*/ 1072855 w 1345614"/>
                    <a:gd name="connsiteY247" fmla="*/ 2736538 h 2882618"/>
                    <a:gd name="connsiteX248" fmla="*/ 1119343 w 1345614"/>
                    <a:gd name="connsiteY248" fmla="*/ 2767413 h 2882618"/>
                    <a:gd name="connsiteX249" fmla="*/ 1149212 w 1345614"/>
                    <a:gd name="connsiteY249" fmla="*/ 2797663 h 2882618"/>
                    <a:gd name="connsiteX250" fmla="*/ 1081580 w 1345614"/>
                    <a:gd name="connsiteY250" fmla="*/ 2827721 h 2882618"/>
                    <a:gd name="connsiteX251" fmla="*/ 970179 w 1345614"/>
                    <a:gd name="connsiteY251" fmla="*/ 2823713 h 2882618"/>
                    <a:gd name="connsiteX252" fmla="*/ 926104 w 1345614"/>
                    <a:gd name="connsiteY252" fmla="*/ 2798082 h 2882618"/>
                    <a:gd name="connsiteX253" fmla="*/ 916321 w 1345614"/>
                    <a:gd name="connsiteY253" fmla="*/ 2803803 h 2882618"/>
                    <a:gd name="connsiteX254" fmla="*/ 925657 w 1345614"/>
                    <a:gd name="connsiteY254" fmla="*/ 2815854 h 2882618"/>
                    <a:gd name="connsiteX255" fmla="*/ 825026 w 1345614"/>
                    <a:gd name="connsiteY255" fmla="*/ 2804499 h 2882618"/>
                    <a:gd name="connsiteX256" fmla="*/ 809314 w 1345614"/>
                    <a:gd name="connsiteY256" fmla="*/ 2798907 h 2882618"/>
                    <a:gd name="connsiteX257" fmla="*/ 809435 w 1345614"/>
                    <a:gd name="connsiteY257" fmla="*/ 2795581 h 2882618"/>
                    <a:gd name="connsiteX258" fmla="*/ 819247 w 1345614"/>
                    <a:gd name="connsiteY258" fmla="*/ 2657564 h 2882618"/>
                    <a:gd name="connsiteX259" fmla="*/ 903548 w 1345614"/>
                    <a:gd name="connsiteY259" fmla="*/ 2643466 h 2882618"/>
                    <a:gd name="connsiteX260" fmla="*/ 907936 w 1345614"/>
                    <a:gd name="connsiteY260" fmla="*/ 2643807 h 2882618"/>
                    <a:gd name="connsiteX261" fmla="*/ 912771 w 1345614"/>
                    <a:gd name="connsiteY261" fmla="*/ 2645583 h 2882618"/>
                    <a:gd name="connsiteX262" fmla="*/ 1006813 w 1345614"/>
                    <a:gd name="connsiteY262" fmla="*/ 2731621 h 2882618"/>
                    <a:gd name="connsiteX263" fmla="*/ 1049383 w 1345614"/>
                    <a:gd name="connsiteY263" fmla="*/ 2742635 h 2882618"/>
                    <a:gd name="connsiteX264" fmla="*/ 1072855 w 1345614"/>
                    <a:gd name="connsiteY264" fmla="*/ 2736538 h 2882618"/>
                    <a:gd name="connsiteX265" fmla="*/ 1066586 w 1345614"/>
                    <a:gd name="connsiteY265" fmla="*/ 2730307 h 2882618"/>
                    <a:gd name="connsiteX266" fmla="*/ 1006827 w 1345614"/>
                    <a:gd name="connsiteY266" fmla="*/ 2717068 h 2882618"/>
                    <a:gd name="connsiteX267" fmla="*/ 1030221 w 1345614"/>
                    <a:gd name="connsiteY267" fmla="*/ 2714624 h 2882618"/>
                    <a:gd name="connsiteX268" fmla="*/ 1052471 w 1345614"/>
                    <a:gd name="connsiteY268" fmla="*/ 2713288 h 2882618"/>
                    <a:gd name="connsiteX269" fmla="*/ 1066586 w 1345614"/>
                    <a:gd name="connsiteY269" fmla="*/ 2730307 h 2882618"/>
                    <a:gd name="connsiteX270" fmla="*/ 1030185 w 1345614"/>
                    <a:gd name="connsiteY270" fmla="*/ 2682136 h 2882618"/>
                    <a:gd name="connsiteX271" fmla="*/ 1042305 w 1345614"/>
                    <a:gd name="connsiteY271" fmla="*/ 2699112 h 2882618"/>
                    <a:gd name="connsiteX272" fmla="*/ 997115 w 1345614"/>
                    <a:gd name="connsiteY272" fmla="*/ 2708278 h 2882618"/>
                    <a:gd name="connsiteX273" fmla="*/ 978166 w 1345614"/>
                    <a:gd name="connsiteY273" fmla="*/ 2690755 h 2882618"/>
                    <a:gd name="connsiteX274" fmla="*/ 1011875 w 1345614"/>
                    <a:gd name="connsiteY274" fmla="*/ 2685028 h 2882618"/>
                    <a:gd name="connsiteX275" fmla="*/ 1030185 w 1345614"/>
                    <a:gd name="connsiteY275" fmla="*/ 2682136 h 2882618"/>
                    <a:gd name="connsiteX276" fmla="*/ 1003008 w 1345614"/>
                    <a:gd name="connsiteY276" fmla="*/ 2649378 h 2882618"/>
                    <a:gd name="connsiteX277" fmla="*/ 1022042 w 1345614"/>
                    <a:gd name="connsiteY277" fmla="*/ 2671512 h 2882618"/>
                    <a:gd name="connsiteX278" fmla="*/ 969909 w 1345614"/>
                    <a:gd name="connsiteY278" fmla="*/ 2683351 h 2882618"/>
                    <a:gd name="connsiteX279" fmla="*/ 948489 w 1345614"/>
                    <a:gd name="connsiteY279" fmla="*/ 2664229 h 2882618"/>
                    <a:gd name="connsiteX280" fmla="*/ 1003008 w 1345614"/>
                    <a:gd name="connsiteY280" fmla="*/ 2649378 h 2882618"/>
                    <a:gd name="connsiteX281" fmla="*/ 987381 w 1345614"/>
                    <a:gd name="connsiteY281" fmla="*/ 2633922 h 2882618"/>
                    <a:gd name="connsiteX282" fmla="*/ 941887 w 1345614"/>
                    <a:gd name="connsiteY282" fmla="*/ 2658367 h 2882618"/>
                    <a:gd name="connsiteX283" fmla="*/ 910215 w 1345614"/>
                    <a:gd name="connsiteY283" fmla="*/ 2637312 h 2882618"/>
                    <a:gd name="connsiteX284" fmla="*/ 908710 w 1345614"/>
                    <a:gd name="connsiteY284" fmla="*/ 2635770 h 2882618"/>
                    <a:gd name="connsiteX285" fmla="*/ 954680 w 1345614"/>
                    <a:gd name="connsiteY285" fmla="*/ 2605471 h 2882618"/>
                    <a:gd name="connsiteX286" fmla="*/ 966047 w 1345614"/>
                    <a:gd name="connsiteY286" fmla="*/ 2616456 h 2882618"/>
                    <a:gd name="connsiteX287" fmla="*/ 987381 w 1345614"/>
                    <a:gd name="connsiteY287" fmla="*/ 2633922 h 2882618"/>
                    <a:gd name="connsiteX288" fmla="*/ 950506 w 1345614"/>
                    <a:gd name="connsiteY288" fmla="*/ 1765321 h 2882618"/>
                    <a:gd name="connsiteX289" fmla="*/ 969249 w 1345614"/>
                    <a:gd name="connsiteY289" fmla="*/ 1841652 h 2882618"/>
                    <a:gd name="connsiteX290" fmla="*/ 1038570 w 1345614"/>
                    <a:gd name="connsiteY290" fmla="*/ 2130393 h 2882618"/>
                    <a:gd name="connsiteX291" fmla="*/ 967431 w 1345614"/>
                    <a:gd name="connsiteY291" fmla="*/ 2140888 h 2882618"/>
                    <a:gd name="connsiteX292" fmla="*/ 945536 w 1345614"/>
                    <a:gd name="connsiteY292" fmla="*/ 2150019 h 2882618"/>
                    <a:gd name="connsiteX293" fmla="*/ 933843 w 1345614"/>
                    <a:gd name="connsiteY293" fmla="*/ 2047083 h 2882618"/>
                    <a:gd name="connsiteX294" fmla="*/ 950506 w 1345614"/>
                    <a:gd name="connsiteY294" fmla="*/ 1765321 h 2882618"/>
                    <a:gd name="connsiteX295" fmla="*/ 908632 w 1345614"/>
                    <a:gd name="connsiteY295" fmla="*/ 797109 h 2882618"/>
                    <a:gd name="connsiteX296" fmla="*/ 871550 w 1345614"/>
                    <a:gd name="connsiteY296" fmla="*/ 856649 h 2882618"/>
                    <a:gd name="connsiteX297" fmla="*/ 915518 w 1345614"/>
                    <a:gd name="connsiteY297" fmla="*/ 1518477 h 2882618"/>
                    <a:gd name="connsiteX298" fmla="*/ 911585 w 1345614"/>
                    <a:gd name="connsiteY298" fmla="*/ 1522371 h 2882618"/>
                    <a:gd name="connsiteX299" fmla="*/ 633285 w 1345614"/>
                    <a:gd name="connsiteY299" fmla="*/ 1599207 h 2882618"/>
                    <a:gd name="connsiteX300" fmla="*/ 387941 w 1345614"/>
                    <a:gd name="connsiteY300" fmla="*/ 1602241 h 2882618"/>
                    <a:gd name="connsiteX301" fmla="*/ 421913 w 1345614"/>
                    <a:gd name="connsiteY301" fmla="*/ 1340553 h 2882618"/>
                    <a:gd name="connsiteX302" fmla="*/ 363028 w 1345614"/>
                    <a:gd name="connsiteY302" fmla="*/ 983248 h 2882618"/>
                    <a:gd name="connsiteX303" fmla="*/ 354232 w 1345614"/>
                    <a:gd name="connsiteY303" fmla="*/ 971552 h 2882618"/>
                    <a:gd name="connsiteX304" fmla="*/ 351889 w 1345614"/>
                    <a:gd name="connsiteY304" fmla="*/ 972426 h 2882618"/>
                    <a:gd name="connsiteX305" fmla="*/ 351143 w 1345614"/>
                    <a:gd name="connsiteY305" fmla="*/ 972703 h 2882618"/>
                    <a:gd name="connsiteX306" fmla="*/ 280821 w 1345614"/>
                    <a:gd name="connsiteY306" fmla="*/ 1003237 h 2882618"/>
                    <a:gd name="connsiteX307" fmla="*/ 159636 w 1345614"/>
                    <a:gd name="connsiteY307" fmla="*/ 904863 h 2882618"/>
                    <a:gd name="connsiteX308" fmla="*/ 269547 w 1345614"/>
                    <a:gd name="connsiteY308" fmla="*/ 806560 h 2882618"/>
                    <a:gd name="connsiteX309" fmla="*/ 294275 w 1345614"/>
                    <a:gd name="connsiteY309" fmla="*/ 787452 h 2882618"/>
                    <a:gd name="connsiteX310" fmla="*/ 327707 w 1345614"/>
                    <a:gd name="connsiteY310" fmla="*/ 765588 h 2882618"/>
                    <a:gd name="connsiteX311" fmla="*/ 408991 w 1345614"/>
                    <a:gd name="connsiteY311" fmla="*/ 753700 h 2882618"/>
                    <a:gd name="connsiteX312" fmla="*/ 526548 w 1345614"/>
                    <a:gd name="connsiteY312" fmla="*/ 732808 h 2882618"/>
                    <a:gd name="connsiteX313" fmla="*/ 529125 w 1345614"/>
                    <a:gd name="connsiteY313" fmla="*/ 728367 h 2882618"/>
                    <a:gd name="connsiteX314" fmla="*/ 546392 w 1345614"/>
                    <a:gd name="connsiteY314" fmla="*/ 732304 h 2882618"/>
                    <a:gd name="connsiteX315" fmla="*/ 554400 w 1345614"/>
                    <a:gd name="connsiteY315" fmla="*/ 763193 h 2882618"/>
                    <a:gd name="connsiteX316" fmla="*/ 620740 w 1345614"/>
                    <a:gd name="connsiteY316" fmla="*/ 821497 h 2882618"/>
                    <a:gd name="connsiteX317" fmla="*/ 633320 w 1345614"/>
                    <a:gd name="connsiteY317" fmla="*/ 741222 h 2882618"/>
                    <a:gd name="connsiteX318" fmla="*/ 658155 w 1345614"/>
                    <a:gd name="connsiteY318" fmla="*/ 747908 h 2882618"/>
                    <a:gd name="connsiteX319" fmla="*/ 680072 w 1345614"/>
                    <a:gd name="connsiteY319" fmla="*/ 750701 h 2882618"/>
                    <a:gd name="connsiteX320" fmla="*/ 740618 w 1345614"/>
                    <a:gd name="connsiteY320" fmla="*/ 820985 h 2882618"/>
                    <a:gd name="connsiteX321" fmla="*/ 748136 w 1345614"/>
                    <a:gd name="connsiteY321" fmla="*/ 813460 h 2882618"/>
                    <a:gd name="connsiteX322" fmla="*/ 755200 w 1345614"/>
                    <a:gd name="connsiteY322" fmla="*/ 782798 h 2882618"/>
                    <a:gd name="connsiteX323" fmla="*/ 758722 w 1345614"/>
                    <a:gd name="connsiteY323" fmla="*/ 723556 h 2882618"/>
                    <a:gd name="connsiteX324" fmla="*/ 735690 w 1345614"/>
                    <a:gd name="connsiteY324" fmla="*/ 699872 h 2882618"/>
                    <a:gd name="connsiteX325" fmla="*/ 746482 w 1345614"/>
                    <a:gd name="connsiteY325" fmla="*/ 681305 h 2882618"/>
                    <a:gd name="connsiteX326" fmla="*/ 766553 w 1345614"/>
                    <a:gd name="connsiteY326" fmla="*/ 665409 h 2882618"/>
                    <a:gd name="connsiteX327" fmla="*/ 772020 w 1345614"/>
                    <a:gd name="connsiteY327" fmla="*/ 642720 h 2882618"/>
                    <a:gd name="connsiteX328" fmla="*/ 880190 w 1345614"/>
                    <a:gd name="connsiteY328" fmla="*/ 582149 h 2882618"/>
                    <a:gd name="connsiteX329" fmla="*/ 942767 w 1345614"/>
                    <a:gd name="connsiteY329" fmla="*/ 764508 h 2882618"/>
                    <a:gd name="connsiteX330" fmla="*/ 908632 w 1345614"/>
                    <a:gd name="connsiteY330" fmla="*/ 797109 h 2882618"/>
                    <a:gd name="connsiteX331" fmla="*/ 948504 w 1345614"/>
                    <a:gd name="connsiteY331" fmla="*/ 746423 h 2882618"/>
                    <a:gd name="connsiteX332" fmla="*/ 938656 w 1345614"/>
                    <a:gd name="connsiteY332" fmla="*/ 734578 h 2882618"/>
                    <a:gd name="connsiteX333" fmla="*/ 948070 w 1345614"/>
                    <a:gd name="connsiteY333" fmla="*/ 717204 h 2882618"/>
                    <a:gd name="connsiteX334" fmla="*/ 948553 w 1345614"/>
                    <a:gd name="connsiteY334" fmla="*/ 729205 h 2882618"/>
                    <a:gd name="connsiteX335" fmla="*/ 948504 w 1345614"/>
                    <a:gd name="connsiteY335" fmla="*/ 746423 h 2882618"/>
                    <a:gd name="connsiteX336" fmla="*/ 1287599 w 1345614"/>
                    <a:gd name="connsiteY336" fmla="*/ 237976 h 2882618"/>
                    <a:gd name="connsiteX337" fmla="*/ 1275799 w 1345614"/>
                    <a:gd name="connsiteY337" fmla="*/ 236725 h 2882618"/>
                    <a:gd name="connsiteX338" fmla="*/ 1284709 w 1345614"/>
                    <a:gd name="connsiteY338" fmla="*/ 219586 h 2882618"/>
                    <a:gd name="connsiteX339" fmla="*/ 1298674 w 1345614"/>
                    <a:gd name="connsiteY339" fmla="*/ 227381 h 2882618"/>
                    <a:gd name="connsiteX340" fmla="*/ 1287599 w 1345614"/>
                    <a:gd name="connsiteY340" fmla="*/ 237976 h 2882618"/>
                    <a:gd name="connsiteX341" fmla="*/ 1319533 w 1345614"/>
                    <a:gd name="connsiteY341" fmla="*/ 203427 h 2882618"/>
                    <a:gd name="connsiteX342" fmla="*/ 1310424 w 1345614"/>
                    <a:gd name="connsiteY342" fmla="*/ 216225 h 2882618"/>
                    <a:gd name="connsiteX343" fmla="*/ 1305376 w 1345614"/>
                    <a:gd name="connsiteY343" fmla="*/ 219295 h 2882618"/>
                    <a:gd name="connsiteX344" fmla="*/ 1290751 w 1345614"/>
                    <a:gd name="connsiteY344" fmla="*/ 214313 h 2882618"/>
                    <a:gd name="connsiteX345" fmla="*/ 1323750 w 1345614"/>
                    <a:gd name="connsiteY345" fmla="*/ 176496 h 2882618"/>
                    <a:gd name="connsiteX346" fmla="*/ 1319533 w 1345614"/>
                    <a:gd name="connsiteY346" fmla="*/ 203427 h 2882618"/>
                    <a:gd name="connsiteX347" fmla="*/ 1269189 w 1345614"/>
                    <a:gd name="connsiteY347" fmla="*/ 121560 h 2882618"/>
                    <a:gd name="connsiteX348" fmla="*/ 1270936 w 1345614"/>
                    <a:gd name="connsiteY348" fmla="*/ 121731 h 2882618"/>
                    <a:gd name="connsiteX349" fmla="*/ 1314499 w 1345614"/>
                    <a:gd name="connsiteY349" fmla="*/ 128304 h 2882618"/>
                    <a:gd name="connsiteX350" fmla="*/ 1291688 w 1345614"/>
                    <a:gd name="connsiteY350" fmla="*/ 205680 h 2882618"/>
                    <a:gd name="connsiteX351" fmla="*/ 1295721 w 1345614"/>
                    <a:gd name="connsiteY351" fmla="*/ 171174 h 2882618"/>
                    <a:gd name="connsiteX352" fmla="*/ 1288834 w 1345614"/>
                    <a:gd name="connsiteY352" fmla="*/ 149536 h 2882618"/>
                    <a:gd name="connsiteX353" fmla="*/ 1288160 w 1345614"/>
                    <a:gd name="connsiteY353" fmla="*/ 152094 h 2882618"/>
                    <a:gd name="connsiteX354" fmla="*/ 1284454 w 1345614"/>
                    <a:gd name="connsiteY354" fmla="*/ 175380 h 2882618"/>
                    <a:gd name="connsiteX355" fmla="*/ 1281635 w 1345614"/>
                    <a:gd name="connsiteY355" fmla="*/ 211905 h 2882618"/>
                    <a:gd name="connsiteX356" fmla="*/ 1274067 w 1345614"/>
                    <a:gd name="connsiteY356" fmla="*/ 221760 h 2882618"/>
                    <a:gd name="connsiteX357" fmla="*/ 1231994 w 1345614"/>
                    <a:gd name="connsiteY357" fmla="*/ 230422 h 2882618"/>
                    <a:gd name="connsiteX358" fmla="*/ 1219932 w 1345614"/>
                    <a:gd name="connsiteY358" fmla="*/ 228475 h 2882618"/>
                    <a:gd name="connsiteX359" fmla="*/ 930811 w 1345614"/>
                    <a:gd name="connsiteY359" fmla="*/ 724246 h 2882618"/>
                    <a:gd name="connsiteX360" fmla="*/ 908362 w 1345614"/>
                    <a:gd name="connsiteY360" fmla="*/ 529878 h 2882618"/>
                    <a:gd name="connsiteX361" fmla="*/ 1001794 w 1345614"/>
                    <a:gd name="connsiteY361" fmla="*/ 376278 h 2882618"/>
                    <a:gd name="connsiteX362" fmla="*/ 1102077 w 1345614"/>
                    <a:gd name="connsiteY362" fmla="*/ 271253 h 2882618"/>
                    <a:gd name="connsiteX363" fmla="*/ 1153975 w 1345614"/>
                    <a:gd name="connsiteY363" fmla="*/ 216793 h 2882618"/>
                    <a:gd name="connsiteX364" fmla="*/ 1217688 w 1345614"/>
                    <a:gd name="connsiteY364" fmla="*/ 131800 h 2882618"/>
                    <a:gd name="connsiteX365" fmla="*/ 1332653 w 1345614"/>
                    <a:gd name="connsiteY365" fmla="*/ 8961 h 2882618"/>
                    <a:gd name="connsiteX366" fmla="*/ 1309593 w 1345614"/>
                    <a:gd name="connsiteY366" fmla="*/ 65516 h 2882618"/>
                    <a:gd name="connsiteX367" fmla="*/ 1262537 w 1345614"/>
                    <a:gd name="connsiteY367" fmla="*/ 119066 h 2882618"/>
                    <a:gd name="connsiteX368" fmla="*/ 1269189 w 1345614"/>
                    <a:gd name="connsiteY368" fmla="*/ 121560 h 288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</a:cxnLst>
                  <a:rect l="l" t="t" r="r" b="b"/>
                  <a:pathLst>
                    <a:path w="1345614" h="2882618">
                      <a:moveTo>
                        <a:pt x="1293896" y="99170"/>
                      </a:moveTo>
                      <a:cubicBezTo>
                        <a:pt x="1303736" y="88909"/>
                        <a:pt x="1313356" y="78421"/>
                        <a:pt x="1322856" y="67840"/>
                      </a:cubicBezTo>
                      <a:cubicBezTo>
                        <a:pt x="1331297" y="58439"/>
                        <a:pt x="1342344" y="47915"/>
                        <a:pt x="1344886" y="35075"/>
                      </a:cubicBezTo>
                      <a:cubicBezTo>
                        <a:pt x="1347726" y="25233"/>
                        <a:pt x="1342082" y="-853"/>
                        <a:pt x="1331120" y="21"/>
                      </a:cubicBezTo>
                      <a:cubicBezTo>
                        <a:pt x="1297219" y="24238"/>
                        <a:pt x="1271901" y="59157"/>
                        <a:pt x="1240506" y="86500"/>
                      </a:cubicBezTo>
                      <a:cubicBezTo>
                        <a:pt x="1222977" y="101465"/>
                        <a:pt x="1208267" y="119088"/>
                        <a:pt x="1195040" y="137904"/>
                      </a:cubicBezTo>
                      <a:cubicBezTo>
                        <a:pt x="1180365" y="155612"/>
                        <a:pt x="1171022" y="177043"/>
                        <a:pt x="1155892" y="194310"/>
                      </a:cubicBezTo>
                      <a:cubicBezTo>
                        <a:pt x="1119911" y="229499"/>
                        <a:pt x="1087885" y="268531"/>
                        <a:pt x="1049433" y="301204"/>
                      </a:cubicBezTo>
                      <a:cubicBezTo>
                        <a:pt x="986636" y="349346"/>
                        <a:pt x="975205" y="414181"/>
                        <a:pt x="931983" y="474936"/>
                      </a:cubicBezTo>
                      <a:cubicBezTo>
                        <a:pt x="909974" y="506145"/>
                        <a:pt x="887773" y="536970"/>
                        <a:pt x="865338" y="567845"/>
                      </a:cubicBezTo>
                      <a:cubicBezTo>
                        <a:pt x="837890" y="607063"/>
                        <a:pt x="796364" y="602657"/>
                        <a:pt x="764537" y="632089"/>
                      </a:cubicBezTo>
                      <a:cubicBezTo>
                        <a:pt x="761214" y="628878"/>
                        <a:pt x="757416" y="626049"/>
                        <a:pt x="754015" y="623314"/>
                      </a:cubicBezTo>
                      <a:cubicBezTo>
                        <a:pt x="751083" y="620947"/>
                        <a:pt x="745765" y="624031"/>
                        <a:pt x="748314" y="627719"/>
                      </a:cubicBezTo>
                      <a:cubicBezTo>
                        <a:pt x="752062" y="634690"/>
                        <a:pt x="759638" y="639949"/>
                        <a:pt x="761342" y="647779"/>
                      </a:cubicBezTo>
                      <a:cubicBezTo>
                        <a:pt x="761824" y="664407"/>
                        <a:pt x="737082" y="659390"/>
                        <a:pt x="725985" y="693712"/>
                      </a:cubicBezTo>
                      <a:cubicBezTo>
                        <a:pt x="718772" y="689668"/>
                        <a:pt x="711126" y="686471"/>
                        <a:pt x="703209" y="683977"/>
                      </a:cubicBezTo>
                      <a:cubicBezTo>
                        <a:pt x="714455" y="671655"/>
                        <a:pt x="728520" y="660506"/>
                        <a:pt x="737572" y="646472"/>
                      </a:cubicBezTo>
                      <a:cubicBezTo>
                        <a:pt x="738246" y="623882"/>
                        <a:pt x="699915" y="675563"/>
                        <a:pt x="698069" y="681319"/>
                      </a:cubicBezTo>
                      <a:cubicBezTo>
                        <a:pt x="695563" y="676238"/>
                        <a:pt x="693902" y="671065"/>
                        <a:pt x="690615" y="665871"/>
                      </a:cubicBezTo>
                      <a:cubicBezTo>
                        <a:pt x="695016" y="661295"/>
                        <a:pt x="701314" y="657820"/>
                        <a:pt x="704367" y="652156"/>
                      </a:cubicBezTo>
                      <a:cubicBezTo>
                        <a:pt x="705744" y="649186"/>
                        <a:pt x="703394" y="644574"/>
                        <a:pt x="699617" y="645974"/>
                      </a:cubicBezTo>
                      <a:cubicBezTo>
                        <a:pt x="692702" y="649051"/>
                        <a:pt x="688137" y="655780"/>
                        <a:pt x="682386" y="660556"/>
                      </a:cubicBezTo>
                      <a:cubicBezTo>
                        <a:pt x="665255" y="663931"/>
                        <a:pt x="648925" y="672081"/>
                        <a:pt x="630899" y="671584"/>
                      </a:cubicBezTo>
                      <a:cubicBezTo>
                        <a:pt x="625773" y="666866"/>
                        <a:pt x="617743" y="664876"/>
                        <a:pt x="611247" y="667306"/>
                      </a:cubicBezTo>
                      <a:cubicBezTo>
                        <a:pt x="605291" y="659213"/>
                        <a:pt x="594201" y="654473"/>
                        <a:pt x="585745" y="649428"/>
                      </a:cubicBezTo>
                      <a:cubicBezTo>
                        <a:pt x="567073" y="638208"/>
                        <a:pt x="548252" y="627236"/>
                        <a:pt x="529445" y="616243"/>
                      </a:cubicBezTo>
                      <a:cubicBezTo>
                        <a:pt x="531660" y="601321"/>
                        <a:pt x="527010" y="585979"/>
                        <a:pt x="524084" y="571441"/>
                      </a:cubicBezTo>
                      <a:cubicBezTo>
                        <a:pt x="522778" y="566346"/>
                        <a:pt x="515749" y="568648"/>
                        <a:pt x="516431" y="573551"/>
                      </a:cubicBezTo>
                      <a:cubicBezTo>
                        <a:pt x="518248" y="585923"/>
                        <a:pt x="519221" y="597818"/>
                        <a:pt x="519491" y="610424"/>
                      </a:cubicBezTo>
                      <a:cubicBezTo>
                        <a:pt x="512924" y="606579"/>
                        <a:pt x="506364" y="602742"/>
                        <a:pt x="499796" y="598898"/>
                      </a:cubicBezTo>
                      <a:cubicBezTo>
                        <a:pt x="494997" y="596091"/>
                        <a:pt x="490766" y="603403"/>
                        <a:pt x="495459" y="606331"/>
                      </a:cubicBezTo>
                      <a:cubicBezTo>
                        <a:pt x="531866" y="628082"/>
                        <a:pt x="566718" y="653009"/>
                        <a:pt x="604346" y="672465"/>
                      </a:cubicBezTo>
                      <a:cubicBezTo>
                        <a:pt x="603786" y="672643"/>
                        <a:pt x="602344" y="673183"/>
                        <a:pt x="601961" y="673304"/>
                      </a:cubicBezTo>
                      <a:cubicBezTo>
                        <a:pt x="579490" y="681383"/>
                        <a:pt x="555224" y="694920"/>
                        <a:pt x="548160" y="719392"/>
                      </a:cubicBezTo>
                      <a:cubicBezTo>
                        <a:pt x="513946" y="708030"/>
                        <a:pt x="477809" y="706786"/>
                        <a:pt x="442119" y="707916"/>
                      </a:cubicBezTo>
                      <a:cubicBezTo>
                        <a:pt x="442786" y="698934"/>
                        <a:pt x="432811" y="692653"/>
                        <a:pt x="431895" y="683934"/>
                      </a:cubicBezTo>
                      <a:cubicBezTo>
                        <a:pt x="431469" y="673744"/>
                        <a:pt x="449453" y="671200"/>
                        <a:pt x="456048" y="664116"/>
                      </a:cubicBezTo>
                      <a:cubicBezTo>
                        <a:pt x="457227" y="663974"/>
                        <a:pt x="458384" y="663597"/>
                        <a:pt x="459428" y="663000"/>
                      </a:cubicBezTo>
                      <a:cubicBezTo>
                        <a:pt x="472839" y="670461"/>
                        <a:pt x="490027" y="680843"/>
                        <a:pt x="505923" y="676679"/>
                      </a:cubicBezTo>
                      <a:cubicBezTo>
                        <a:pt x="508834" y="675641"/>
                        <a:pt x="510858" y="671357"/>
                        <a:pt x="507947" y="669004"/>
                      </a:cubicBezTo>
                      <a:cubicBezTo>
                        <a:pt x="494969" y="660186"/>
                        <a:pt x="477660" y="658651"/>
                        <a:pt x="465001" y="648703"/>
                      </a:cubicBezTo>
                      <a:cubicBezTo>
                        <a:pt x="464575" y="622504"/>
                        <a:pt x="476566" y="584217"/>
                        <a:pt x="508202" y="585155"/>
                      </a:cubicBezTo>
                      <a:cubicBezTo>
                        <a:pt x="512711" y="586136"/>
                        <a:pt x="514585" y="580678"/>
                        <a:pt x="511184" y="578078"/>
                      </a:cubicBezTo>
                      <a:cubicBezTo>
                        <a:pt x="493769" y="564740"/>
                        <a:pt x="471497" y="579911"/>
                        <a:pt x="461110" y="595011"/>
                      </a:cubicBezTo>
                      <a:cubicBezTo>
                        <a:pt x="451504" y="608988"/>
                        <a:pt x="448381" y="626227"/>
                        <a:pt x="446982" y="642819"/>
                      </a:cubicBezTo>
                      <a:cubicBezTo>
                        <a:pt x="445179" y="644319"/>
                        <a:pt x="444277" y="646919"/>
                        <a:pt x="444440" y="649406"/>
                      </a:cubicBezTo>
                      <a:cubicBezTo>
                        <a:pt x="430958" y="655461"/>
                        <a:pt x="414203" y="661238"/>
                        <a:pt x="411093" y="677375"/>
                      </a:cubicBezTo>
                      <a:cubicBezTo>
                        <a:pt x="397618" y="685313"/>
                        <a:pt x="380621" y="681426"/>
                        <a:pt x="365740" y="682690"/>
                      </a:cubicBezTo>
                      <a:cubicBezTo>
                        <a:pt x="330852" y="684332"/>
                        <a:pt x="310874" y="715399"/>
                        <a:pt x="293494" y="741776"/>
                      </a:cubicBezTo>
                      <a:cubicBezTo>
                        <a:pt x="283000" y="757053"/>
                        <a:pt x="272486" y="772310"/>
                        <a:pt x="262284" y="787779"/>
                      </a:cubicBezTo>
                      <a:cubicBezTo>
                        <a:pt x="235631" y="810923"/>
                        <a:pt x="209199" y="834266"/>
                        <a:pt x="181624" y="856308"/>
                      </a:cubicBezTo>
                      <a:cubicBezTo>
                        <a:pt x="123769" y="909290"/>
                        <a:pt x="70663" y="968610"/>
                        <a:pt x="24806" y="1032300"/>
                      </a:cubicBezTo>
                      <a:cubicBezTo>
                        <a:pt x="14817" y="1048011"/>
                        <a:pt x="1548" y="1061363"/>
                        <a:pt x="0" y="1081238"/>
                      </a:cubicBezTo>
                      <a:cubicBezTo>
                        <a:pt x="20135" y="1168519"/>
                        <a:pt x="121518" y="1228180"/>
                        <a:pt x="191344" y="1276763"/>
                      </a:cubicBezTo>
                      <a:cubicBezTo>
                        <a:pt x="155405" y="1539887"/>
                        <a:pt x="119594" y="1803131"/>
                        <a:pt x="70017" y="2064116"/>
                      </a:cubicBezTo>
                      <a:cubicBezTo>
                        <a:pt x="69804" y="2075862"/>
                        <a:pt x="42889" y="2179679"/>
                        <a:pt x="64060" y="2167436"/>
                      </a:cubicBezTo>
                      <a:cubicBezTo>
                        <a:pt x="65665" y="2169539"/>
                        <a:pt x="68278" y="2170790"/>
                        <a:pt x="71338" y="2169788"/>
                      </a:cubicBezTo>
                      <a:cubicBezTo>
                        <a:pt x="83201" y="2165929"/>
                        <a:pt x="95952" y="2163208"/>
                        <a:pt x="108412" y="2162426"/>
                      </a:cubicBezTo>
                      <a:cubicBezTo>
                        <a:pt x="120297" y="2161730"/>
                        <a:pt x="144152" y="2162234"/>
                        <a:pt x="145416" y="2177697"/>
                      </a:cubicBezTo>
                      <a:cubicBezTo>
                        <a:pt x="144706" y="2183133"/>
                        <a:pt x="142178" y="2187659"/>
                        <a:pt x="142590" y="2193351"/>
                      </a:cubicBezTo>
                      <a:cubicBezTo>
                        <a:pt x="158721" y="2249878"/>
                        <a:pt x="310540" y="2228873"/>
                        <a:pt x="355659" y="2219053"/>
                      </a:cubicBezTo>
                      <a:cubicBezTo>
                        <a:pt x="329241" y="2322386"/>
                        <a:pt x="330235" y="2429970"/>
                        <a:pt x="346046" y="2534909"/>
                      </a:cubicBezTo>
                      <a:cubicBezTo>
                        <a:pt x="347764" y="2565180"/>
                        <a:pt x="364448" y="2599466"/>
                        <a:pt x="346330" y="2627207"/>
                      </a:cubicBezTo>
                      <a:cubicBezTo>
                        <a:pt x="342624" y="2632352"/>
                        <a:pt x="337938" y="2636289"/>
                        <a:pt x="332436" y="2639358"/>
                      </a:cubicBezTo>
                      <a:cubicBezTo>
                        <a:pt x="320934" y="2647672"/>
                        <a:pt x="334835" y="2656562"/>
                        <a:pt x="341552" y="2662111"/>
                      </a:cubicBezTo>
                      <a:cubicBezTo>
                        <a:pt x="313330" y="2694713"/>
                        <a:pt x="300530" y="2735736"/>
                        <a:pt x="283419" y="2774462"/>
                      </a:cubicBezTo>
                      <a:cubicBezTo>
                        <a:pt x="270746" y="2801102"/>
                        <a:pt x="236980" y="2834841"/>
                        <a:pt x="265826" y="2862540"/>
                      </a:cubicBezTo>
                      <a:cubicBezTo>
                        <a:pt x="277356" y="2872453"/>
                        <a:pt x="293089" y="2874130"/>
                        <a:pt x="307530" y="2876311"/>
                      </a:cubicBezTo>
                      <a:cubicBezTo>
                        <a:pt x="359833" y="2883083"/>
                        <a:pt x="447117" y="2897586"/>
                        <a:pt x="467457" y="2833043"/>
                      </a:cubicBezTo>
                      <a:cubicBezTo>
                        <a:pt x="506783" y="2836944"/>
                        <a:pt x="496161" y="2797592"/>
                        <a:pt x="498675" y="2771954"/>
                      </a:cubicBezTo>
                      <a:cubicBezTo>
                        <a:pt x="499214" y="2754452"/>
                        <a:pt x="500755" y="2736602"/>
                        <a:pt x="499214" y="2719122"/>
                      </a:cubicBezTo>
                      <a:cubicBezTo>
                        <a:pt x="498866" y="2706409"/>
                        <a:pt x="492825" y="2694536"/>
                        <a:pt x="492853" y="2681916"/>
                      </a:cubicBezTo>
                      <a:cubicBezTo>
                        <a:pt x="531994" y="2654224"/>
                        <a:pt x="519889" y="2599388"/>
                        <a:pt x="515409" y="2558700"/>
                      </a:cubicBezTo>
                      <a:cubicBezTo>
                        <a:pt x="504660" y="2436614"/>
                        <a:pt x="534038" y="2315878"/>
                        <a:pt x="563679" y="2198346"/>
                      </a:cubicBezTo>
                      <a:cubicBezTo>
                        <a:pt x="590254" y="2195454"/>
                        <a:pt x="616728" y="2195418"/>
                        <a:pt x="642749" y="2202212"/>
                      </a:cubicBezTo>
                      <a:cubicBezTo>
                        <a:pt x="673164" y="2209055"/>
                        <a:pt x="703550" y="2222442"/>
                        <a:pt x="735293" y="2216566"/>
                      </a:cubicBezTo>
                      <a:cubicBezTo>
                        <a:pt x="739901" y="2267664"/>
                        <a:pt x="746148" y="2318684"/>
                        <a:pt x="755939" y="2369065"/>
                      </a:cubicBezTo>
                      <a:cubicBezTo>
                        <a:pt x="765381" y="2417492"/>
                        <a:pt x="778282" y="2466536"/>
                        <a:pt x="773148" y="2516249"/>
                      </a:cubicBezTo>
                      <a:cubicBezTo>
                        <a:pt x="771423" y="2532706"/>
                        <a:pt x="765502" y="2548012"/>
                        <a:pt x="762840" y="2564221"/>
                      </a:cubicBezTo>
                      <a:cubicBezTo>
                        <a:pt x="756415" y="2598905"/>
                        <a:pt x="780710" y="2630739"/>
                        <a:pt x="807667" y="2649626"/>
                      </a:cubicBezTo>
                      <a:cubicBezTo>
                        <a:pt x="797870" y="2665131"/>
                        <a:pt x="801192" y="2685468"/>
                        <a:pt x="798530" y="2702928"/>
                      </a:cubicBezTo>
                      <a:cubicBezTo>
                        <a:pt x="796315" y="2734364"/>
                        <a:pt x="793475" y="2765822"/>
                        <a:pt x="791743" y="2797265"/>
                      </a:cubicBezTo>
                      <a:cubicBezTo>
                        <a:pt x="781988" y="2827948"/>
                        <a:pt x="931052" y="2847092"/>
                        <a:pt x="936349" y="2825575"/>
                      </a:cubicBezTo>
                      <a:cubicBezTo>
                        <a:pt x="978620" y="2854766"/>
                        <a:pt x="1034175" y="2842835"/>
                        <a:pt x="1082567" y="2845507"/>
                      </a:cubicBezTo>
                      <a:cubicBezTo>
                        <a:pt x="1102652" y="2845564"/>
                        <a:pt x="1124363" y="2847141"/>
                        <a:pt x="1142623" y="2837179"/>
                      </a:cubicBezTo>
                      <a:cubicBezTo>
                        <a:pt x="1161778" y="2826776"/>
                        <a:pt x="1173152" y="2800932"/>
                        <a:pt x="1158619" y="2782300"/>
                      </a:cubicBezTo>
                      <a:cubicBezTo>
                        <a:pt x="1143191" y="2758083"/>
                        <a:pt x="1115154" y="2747901"/>
                        <a:pt x="1092776" y="2731706"/>
                      </a:cubicBezTo>
                      <a:cubicBezTo>
                        <a:pt x="1049972" y="2695353"/>
                        <a:pt x="1029482" y="2635585"/>
                        <a:pt x="976959" y="2609592"/>
                      </a:cubicBezTo>
                      <a:cubicBezTo>
                        <a:pt x="988958" y="2590399"/>
                        <a:pt x="997761" y="2562636"/>
                        <a:pt x="979394" y="2544516"/>
                      </a:cubicBezTo>
                      <a:cubicBezTo>
                        <a:pt x="974588" y="2539457"/>
                        <a:pt x="969128" y="2535549"/>
                        <a:pt x="966380" y="2528890"/>
                      </a:cubicBezTo>
                      <a:cubicBezTo>
                        <a:pt x="960814" y="2515389"/>
                        <a:pt x="962653" y="2499557"/>
                        <a:pt x="963150" y="2485360"/>
                      </a:cubicBezTo>
                      <a:cubicBezTo>
                        <a:pt x="966608" y="2381152"/>
                        <a:pt x="962284" y="2276539"/>
                        <a:pt x="948674" y="2173142"/>
                      </a:cubicBezTo>
                      <a:cubicBezTo>
                        <a:pt x="975411" y="2170925"/>
                        <a:pt x="999209" y="2142444"/>
                        <a:pt x="1028077" y="2150865"/>
                      </a:cubicBezTo>
                      <a:cubicBezTo>
                        <a:pt x="1036554" y="2152826"/>
                        <a:pt x="1042539" y="2155953"/>
                        <a:pt x="1046664" y="2164117"/>
                      </a:cubicBezTo>
                      <a:cubicBezTo>
                        <a:pt x="1052691" y="2175913"/>
                        <a:pt x="1070008" y="2167478"/>
                        <a:pt x="1067295" y="2155413"/>
                      </a:cubicBezTo>
                      <a:cubicBezTo>
                        <a:pt x="1032116" y="1996404"/>
                        <a:pt x="993658" y="1838071"/>
                        <a:pt x="946658" y="1682104"/>
                      </a:cubicBezTo>
                      <a:cubicBezTo>
                        <a:pt x="942298" y="1630480"/>
                        <a:pt x="938493" y="1578472"/>
                        <a:pt x="928653" y="1527565"/>
                      </a:cubicBezTo>
                      <a:cubicBezTo>
                        <a:pt x="933601" y="1516573"/>
                        <a:pt x="929015" y="1503185"/>
                        <a:pt x="928348" y="1491475"/>
                      </a:cubicBezTo>
                      <a:cubicBezTo>
                        <a:pt x="927190" y="1480887"/>
                        <a:pt x="926054" y="1470306"/>
                        <a:pt x="924933" y="1459718"/>
                      </a:cubicBezTo>
                      <a:cubicBezTo>
                        <a:pt x="903520" y="1260164"/>
                        <a:pt x="889214" y="1059856"/>
                        <a:pt x="883023" y="859243"/>
                      </a:cubicBezTo>
                      <a:cubicBezTo>
                        <a:pt x="890890" y="853701"/>
                        <a:pt x="895270" y="842225"/>
                        <a:pt x="901610" y="835502"/>
                      </a:cubicBezTo>
                      <a:cubicBezTo>
                        <a:pt x="908916" y="826485"/>
                        <a:pt x="916789" y="817930"/>
                        <a:pt x="924734" y="809466"/>
                      </a:cubicBezTo>
                      <a:cubicBezTo>
                        <a:pt x="937840" y="794111"/>
                        <a:pt x="958422" y="778556"/>
                        <a:pt x="962035" y="758013"/>
                      </a:cubicBezTo>
                      <a:cubicBezTo>
                        <a:pt x="967112" y="739147"/>
                        <a:pt x="962043" y="718497"/>
                        <a:pt x="957336" y="699965"/>
                      </a:cubicBezTo>
                      <a:cubicBezTo>
                        <a:pt x="1038939" y="541340"/>
                        <a:pt x="1131583" y="388884"/>
                        <a:pt x="1228373" y="239149"/>
                      </a:cubicBezTo>
                      <a:cubicBezTo>
                        <a:pt x="1241401" y="246922"/>
                        <a:pt x="1256545" y="238566"/>
                        <a:pt x="1268195" y="231979"/>
                      </a:cubicBezTo>
                      <a:cubicBezTo>
                        <a:pt x="1263659" y="241913"/>
                        <a:pt x="1274663" y="250632"/>
                        <a:pt x="1283956" y="249758"/>
                      </a:cubicBezTo>
                      <a:cubicBezTo>
                        <a:pt x="1297290" y="248287"/>
                        <a:pt x="1313172" y="233322"/>
                        <a:pt x="1316189" y="220631"/>
                      </a:cubicBezTo>
                      <a:cubicBezTo>
                        <a:pt x="1331908" y="206355"/>
                        <a:pt x="1337446" y="182124"/>
                        <a:pt x="1326491" y="163435"/>
                      </a:cubicBezTo>
                      <a:cubicBezTo>
                        <a:pt x="1328628" y="122577"/>
                        <a:pt x="1322806" y="110369"/>
                        <a:pt x="1280023" y="113630"/>
                      </a:cubicBezTo>
                      <a:cubicBezTo>
                        <a:pt x="1284943" y="109125"/>
                        <a:pt x="1289352" y="103909"/>
                        <a:pt x="1293896" y="99170"/>
                      </a:cubicBezTo>
                      <a:close/>
                      <a:moveTo>
                        <a:pt x="702791" y="693946"/>
                      </a:moveTo>
                      <a:cubicBezTo>
                        <a:pt x="720000" y="699865"/>
                        <a:pt x="735073" y="710972"/>
                        <a:pt x="747412" y="724288"/>
                      </a:cubicBezTo>
                      <a:cubicBezTo>
                        <a:pt x="747441" y="724359"/>
                        <a:pt x="747476" y="724437"/>
                        <a:pt x="747526" y="724551"/>
                      </a:cubicBezTo>
                      <a:cubicBezTo>
                        <a:pt x="752737" y="750814"/>
                        <a:pt x="744721" y="779650"/>
                        <a:pt x="735719" y="803938"/>
                      </a:cubicBezTo>
                      <a:cubicBezTo>
                        <a:pt x="716592" y="788241"/>
                        <a:pt x="694484" y="772637"/>
                        <a:pt x="687292" y="747823"/>
                      </a:cubicBezTo>
                      <a:cubicBezTo>
                        <a:pt x="705680" y="737399"/>
                        <a:pt x="708911" y="712535"/>
                        <a:pt x="702791" y="693946"/>
                      </a:cubicBezTo>
                      <a:close/>
                      <a:moveTo>
                        <a:pt x="652575" y="680061"/>
                      </a:moveTo>
                      <a:cubicBezTo>
                        <a:pt x="658716" y="679557"/>
                        <a:pt x="665929" y="679429"/>
                        <a:pt x="669514" y="673765"/>
                      </a:cubicBezTo>
                      <a:cubicBezTo>
                        <a:pt x="672844" y="673616"/>
                        <a:pt x="678843" y="669509"/>
                        <a:pt x="681328" y="672451"/>
                      </a:cubicBezTo>
                      <a:cubicBezTo>
                        <a:pt x="690274" y="690052"/>
                        <a:pt x="700895" y="713637"/>
                        <a:pt x="687824" y="731813"/>
                      </a:cubicBezTo>
                      <a:cubicBezTo>
                        <a:pt x="672652" y="712791"/>
                        <a:pt x="647910" y="703255"/>
                        <a:pt x="637679" y="680104"/>
                      </a:cubicBezTo>
                      <a:cubicBezTo>
                        <a:pt x="642628" y="680466"/>
                        <a:pt x="647576" y="680466"/>
                        <a:pt x="652575" y="680061"/>
                      </a:cubicBezTo>
                      <a:close/>
                      <a:moveTo>
                        <a:pt x="615550" y="677055"/>
                      </a:moveTo>
                      <a:cubicBezTo>
                        <a:pt x="621059" y="675684"/>
                        <a:pt x="627108" y="684481"/>
                        <a:pt x="629479" y="688183"/>
                      </a:cubicBezTo>
                      <a:cubicBezTo>
                        <a:pt x="641549" y="709487"/>
                        <a:pt x="666454" y="718376"/>
                        <a:pt x="680249" y="737960"/>
                      </a:cubicBezTo>
                      <a:cubicBezTo>
                        <a:pt x="677253" y="739424"/>
                        <a:pt x="673959" y="740213"/>
                        <a:pt x="670601" y="740141"/>
                      </a:cubicBezTo>
                      <a:cubicBezTo>
                        <a:pt x="669238" y="734379"/>
                        <a:pt x="663828" y="736560"/>
                        <a:pt x="659660" y="736340"/>
                      </a:cubicBezTo>
                      <a:cubicBezTo>
                        <a:pt x="649515" y="736176"/>
                        <a:pt x="640015" y="732368"/>
                        <a:pt x="630274" y="730094"/>
                      </a:cubicBezTo>
                      <a:cubicBezTo>
                        <a:pt x="631567" y="711512"/>
                        <a:pt x="628918" y="691281"/>
                        <a:pt x="615521" y="677269"/>
                      </a:cubicBezTo>
                      <a:cubicBezTo>
                        <a:pt x="615528" y="677198"/>
                        <a:pt x="615543" y="677127"/>
                        <a:pt x="615550" y="677055"/>
                      </a:cubicBezTo>
                      <a:close/>
                      <a:moveTo>
                        <a:pt x="558291" y="727656"/>
                      </a:moveTo>
                      <a:cubicBezTo>
                        <a:pt x="561365" y="703141"/>
                        <a:pt x="587818" y="689405"/>
                        <a:pt x="608890" y="680466"/>
                      </a:cubicBezTo>
                      <a:cubicBezTo>
                        <a:pt x="614826" y="692866"/>
                        <a:pt x="619277" y="705301"/>
                        <a:pt x="618936" y="719243"/>
                      </a:cubicBezTo>
                      <a:cubicBezTo>
                        <a:pt x="618837" y="726178"/>
                        <a:pt x="616586" y="733753"/>
                        <a:pt x="620605" y="740049"/>
                      </a:cubicBezTo>
                      <a:cubicBezTo>
                        <a:pt x="606916" y="758787"/>
                        <a:pt x="608045" y="786415"/>
                        <a:pt x="607293" y="808592"/>
                      </a:cubicBezTo>
                      <a:cubicBezTo>
                        <a:pt x="584631" y="787232"/>
                        <a:pt x="556764" y="761175"/>
                        <a:pt x="558291" y="727656"/>
                      </a:cubicBezTo>
                      <a:close/>
                      <a:moveTo>
                        <a:pt x="336695" y="714837"/>
                      </a:moveTo>
                      <a:cubicBezTo>
                        <a:pt x="356944" y="689121"/>
                        <a:pt x="385953" y="702466"/>
                        <a:pt x="411597" y="691139"/>
                      </a:cubicBezTo>
                      <a:cubicBezTo>
                        <a:pt x="414444" y="702416"/>
                        <a:pt x="425335" y="716351"/>
                        <a:pt x="437781" y="713729"/>
                      </a:cubicBezTo>
                      <a:cubicBezTo>
                        <a:pt x="463971" y="724594"/>
                        <a:pt x="493691" y="717808"/>
                        <a:pt x="520897" y="726399"/>
                      </a:cubicBezTo>
                      <a:cubicBezTo>
                        <a:pt x="482892" y="736731"/>
                        <a:pt x="443517" y="742366"/>
                        <a:pt x="404121" y="742223"/>
                      </a:cubicBezTo>
                      <a:cubicBezTo>
                        <a:pt x="377220" y="741776"/>
                        <a:pt x="350291" y="743929"/>
                        <a:pt x="325045" y="753955"/>
                      </a:cubicBezTo>
                      <a:cubicBezTo>
                        <a:pt x="318151" y="752442"/>
                        <a:pt x="310860" y="757110"/>
                        <a:pt x="304420" y="759789"/>
                      </a:cubicBezTo>
                      <a:cubicBezTo>
                        <a:pt x="314779" y="744611"/>
                        <a:pt x="323831" y="728125"/>
                        <a:pt x="336695" y="714837"/>
                      </a:cubicBezTo>
                      <a:close/>
                      <a:moveTo>
                        <a:pt x="121724" y="1205484"/>
                      </a:moveTo>
                      <a:cubicBezTo>
                        <a:pt x="100311" y="1186362"/>
                        <a:pt x="78331" y="1167503"/>
                        <a:pt x="59403" y="1145859"/>
                      </a:cubicBezTo>
                      <a:cubicBezTo>
                        <a:pt x="44231" y="1125905"/>
                        <a:pt x="29946" y="1105135"/>
                        <a:pt x="17593" y="1083306"/>
                      </a:cubicBezTo>
                      <a:cubicBezTo>
                        <a:pt x="53361" y="1021378"/>
                        <a:pt x="101376" y="967714"/>
                        <a:pt x="149704" y="915102"/>
                      </a:cubicBezTo>
                      <a:cubicBezTo>
                        <a:pt x="172792" y="940819"/>
                        <a:pt x="199565" y="962982"/>
                        <a:pt x="226686" y="984328"/>
                      </a:cubicBezTo>
                      <a:cubicBezTo>
                        <a:pt x="201858" y="1004622"/>
                        <a:pt x="175277" y="1021648"/>
                        <a:pt x="153105" y="1045147"/>
                      </a:cubicBezTo>
                      <a:cubicBezTo>
                        <a:pt x="149754" y="1045076"/>
                        <a:pt x="146381" y="1047656"/>
                        <a:pt x="147879" y="1051592"/>
                      </a:cubicBezTo>
                      <a:cubicBezTo>
                        <a:pt x="149548" y="1054754"/>
                        <a:pt x="148902" y="1059259"/>
                        <a:pt x="151976" y="1061633"/>
                      </a:cubicBezTo>
                      <a:cubicBezTo>
                        <a:pt x="185536" y="1132542"/>
                        <a:pt x="237222" y="1194932"/>
                        <a:pt x="296937" y="1245384"/>
                      </a:cubicBezTo>
                      <a:cubicBezTo>
                        <a:pt x="285549" y="1265572"/>
                        <a:pt x="280409" y="1289142"/>
                        <a:pt x="276121" y="1311767"/>
                      </a:cubicBezTo>
                      <a:cubicBezTo>
                        <a:pt x="222774" y="1279293"/>
                        <a:pt x="169512" y="1245902"/>
                        <a:pt x="121724" y="1205484"/>
                      </a:cubicBezTo>
                      <a:close/>
                      <a:moveTo>
                        <a:pt x="400955" y="1347758"/>
                      </a:moveTo>
                      <a:cubicBezTo>
                        <a:pt x="406620" y="1340809"/>
                        <a:pt x="397859" y="1336645"/>
                        <a:pt x="392016" y="1340958"/>
                      </a:cubicBezTo>
                      <a:cubicBezTo>
                        <a:pt x="367998" y="1334904"/>
                        <a:pt x="341147" y="1343679"/>
                        <a:pt x="317832" y="1333823"/>
                      </a:cubicBezTo>
                      <a:cubicBezTo>
                        <a:pt x="318833" y="1310346"/>
                        <a:pt x="316930" y="1272685"/>
                        <a:pt x="330994" y="1253442"/>
                      </a:cubicBezTo>
                      <a:cubicBezTo>
                        <a:pt x="359478" y="1252220"/>
                        <a:pt x="386869" y="1244659"/>
                        <a:pt x="413933" y="1235769"/>
                      </a:cubicBezTo>
                      <a:cubicBezTo>
                        <a:pt x="415040" y="1265394"/>
                        <a:pt x="414252" y="1295068"/>
                        <a:pt x="412108" y="1324643"/>
                      </a:cubicBezTo>
                      <a:cubicBezTo>
                        <a:pt x="411157" y="1337760"/>
                        <a:pt x="409865" y="1350863"/>
                        <a:pt x="408367" y="1363945"/>
                      </a:cubicBezTo>
                      <a:cubicBezTo>
                        <a:pt x="403873" y="1358900"/>
                        <a:pt x="395779" y="1367143"/>
                        <a:pt x="390554" y="1362489"/>
                      </a:cubicBezTo>
                      <a:cubicBezTo>
                        <a:pt x="392052" y="1360805"/>
                        <a:pt x="393436" y="1359092"/>
                        <a:pt x="394671" y="1357259"/>
                      </a:cubicBezTo>
                      <a:cubicBezTo>
                        <a:pt x="399797" y="1356790"/>
                        <a:pt x="401977" y="1351943"/>
                        <a:pt x="400955" y="1347758"/>
                      </a:cubicBezTo>
                      <a:close/>
                      <a:moveTo>
                        <a:pt x="315460" y="1239486"/>
                      </a:moveTo>
                      <a:cubicBezTo>
                        <a:pt x="286373" y="1210352"/>
                        <a:pt x="254332" y="1183563"/>
                        <a:pt x="228681" y="1150932"/>
                      </a:cubicBezTo>
                      <a:cubicBezTo>
                        <a:pt x="233445" y="1099969"/>
                        <a:pt x="236746" y="1048579"/>
                        <a:pt x="244442" y="997815"/>
                      </a:cubicBezTo>
                      <a:cubicBezTo>
                        <a:pt x="252784" y="1002320"/>
                        <a:pt x="275844" y="1024732"/>
                        <a:pt x="283696" y="1019303"/>
                      </a:cubicBezTo>
                      <a:cubicBezTo>
                        <a:pt x="307040" y="1007330"/>
                        <a:pt x="333167" y="1000202"/>
                        <a:pt x="356482" y="987831"/>
                      </a:cubicBezTo>
                      <a:cubicBezTo>
                        <a:pt x="384853" y="1061725"/>
                        <a:pt x="408835" y="1138213"/>
                        <a:pt x="413003" y="1217820"/>
                      </a:cubicBezTo>
                      <a:cubicBezTo>
                        <a:pt x="380067" y="1222069"/>
                        <a:pt x="348999" y="1237958"/>
                        <a:pt x="315460" y="1239486"/>
                      </a:cubicBezTo>
                      <a:close/>
                      <a:moveTo>
                        <a:pt x="222114" y="1065371"/>
                      </a:moveTo>
                      <a:cubicBezTo>
                        <a:pt x="219316" y="1088614"/>
                        <a:pt x="217818" y="1111921"/>
                        <a:pt x="216107" y="1135264"/>
                      </a:cubicBezTo>
                      <a:cubicBezTo>
                        <a:pt x="197180" y="1111267"/>
                        <a:pt x="181077" y="1085231"/>
                        <a:pt x="165110" y="1059224"/>
                      </a:cubicBezTo>
                      <a:cubicBezTo>
                        <a:pt x="185841" y="1038304"/>
                        <a:pt x="209157" y="1020284"/>
                        <a:pt x="231407" y="1001027"/>
                      </a:cubicBezTo>
                      <a:cubicBezTo>
                        <a:pt x="227275" y="1022295"/>
                        <a:pt x="224826" y="1043875"/>
                        <a:pt x="222114" y="1065371"/>
                      </a:cubicBezTo>
                      <a:close/>
                      <a:moveTo>
                        <a:pt x="228823" y="2206767"/>
                      </a:moveTo>
                      <a:cubicBezTo>
                        <a:pt x="206927" y="2206099"/>
                        <a:pt x="183300" y="2203121"/>
                        <a:pt x="164414" y="2191382"/>
                      </a:cubicBezTo>
                      <a:cubicBezTo>
                        <a:pt x="166189" y="2181683"/>
                        <a:pt x="168568" y="2171209"/>
                        <a:pt x="162391" y="2162341"/>
                      </a:cubicBezTo>
                      <a:cubicBezTo>
                        <a:pt x="201773" y="1916399"/>
                        <a:pt x="233573" y="1668780"/>
                        <a:pt x="262703" y="1421382"/>
                      </a:cubicBezTo>
                      <a:cubicBezTo>
                        <a:pt x="263086" y="1417019"/>
                        <a:pt x="255780" y="1415982"/>
                        <a:pt x="254999" y="1420338"/>
                      </a:cubicBezTo>
                      <a:cubicBezTo>
                        <a:pt x="217712" y="1664837"/>
                        <a:pt x="185699" y="1910444"/>
                        <a:pt x="157222" y="2156095"/>
                      </a:cubicBezTo>
                      <a:cubicBezTo>
                        <a:pt x="132984" y="2135346"/>
                        <a:pt x="96407" y="2142522"/>
                        <a:pt x="69818" y="2154666"/>
                      </a:cubicBezTo>
                      <a:cubicBezTo>
                        <a:pt x="131983" y="1868108"/>
                        <a:pt x="173893" y="1576248"/>
                        <a:pt x="203399" y="1284480"/>
                      </a:cubicBezTo>
                      <a:cubicBezTo>
                        <a:pt x="227346" y="1299644"/>
                        <a:pt x="251705" y="1314169"/>
                        <a:pt x="275631" y="1329375"/>
                      </a:cubicBezTo>
                      <a:cubicBezTo>
                        <a:pt x="292628" y="1340176"/>
                        <a:pt x="309511" y="1352043"/>
                        <a:pt x="329866" y="1355113"/>
                      </a:cubicBezTo>
                      <a:cubicBezTo>
                        <a:pt x="346308" y="1357593"/>
                        <a:pt x="362957" y="1356264"/>
                        <a:pt x="379507" y="1356967"/>
                      </a:cubicBezTo>
                      <a:cubicBezTo>
                        <a:pt x="369496" y="1371876"/>
                        <a:pt x="398796" y="1382833"/>
                        <a:pt x="407465" y="1371669"/>
                      </a:cubicBezTo>
                      <a:cubicBezTo>
                        <a:pt x="398022" y="1448683"/>
                        <a:pt x="385655" y="1525348"/>
                        <a:pt x="377675" y="1602497"/>
                      </a:cubicBezTo>
                      <a:cubicBezTo>
                        <a:pt x="372130" y="1609695"/>
                        <a:pt x="384462" y="1610946"/>
                        <a:pt x="388786" y="1613554"/>
                      </a:cubicBezTo>
                      <a:cubicBezTo>
                        <a:pt x="378853" y="1717392"/>
                        <a:pt x="372712" y="1821685"/>
                        <a:pt x="373727" y="1926035"/>
                      </a:cubicBezTo>
                      <a:cubicBezTo>
                        <a:pt x="376454" y="2018006"/>
                        <a:pt x="384881" y="2110830"/>
                        <a:pt x="359748" y="2200741"/>
                      </a:cubicBezTo>
                      <a:cubicBezTo>
                        <a:pt x="316007" y="2196023"/>
                        <a:pt x="272599" y="2207513"/>
                        <a:pt x="228823" y="2206767"/>
                      </a:cubicBezTo>
                      <a:close/>
                      <a:moveTo>
                        <a:pt x="361644" y="2655176"/>
                      </a:moveTo>
                      <a:cubicBezTo>
                        <a:pt x="362126" y="2652874"/>
                        <a:pt x="362347" y="2650536"/>
                        <a:pt x="362212" y="2648148"/>
                      </a:cubicBezTo>
                      <a:cubicBezTo>
                        <a:pt x="375467" y="2632309"/>
                        <a:pt x="423084" y="2629183"/>
                        <a:pt x="437646" y="2644063"/>
                      </a:cubicBezTo>
                      <a:cubicBezTo>
                        <a:pt x="443695" y="2651204"/>
                        <a:pt x="443624" y="2659816"/>
                        <a:pt x="445278" y="2668201"/>
                      </a:cubicBezTo>
                      <a:cubicBezTo>
                        <a:pt x="443184" y="2672919"/>
                        <a:pt x="441657" y="2678007"/>
                        <a:pt x="439868" y="2682683"/>
                      </a:cubicBezTo>
                      <a:cubicBezTo>
                        <a:pt x="416957" y="2667981"/>
                        <a:pt x="388417" y="2658537"/>
                        <a:pt x="361338" y="2666169"/>
                      </a:cubicBezTo>
                      <a:cubicBezTo>
                        <a:pt x="362694" y="2663753"/>
                        <a:pt x="365918" y="2655929"/>
                        <a:pt x="361644" y="2655176"/>
                      </a:cubicBezTo>
                      <a:close/>
                      <a:moveTo>
                        <a:pt x="356731" y="2676302"/>
                      </a:moveTo>
                      <a:cubicBezTo>
                        <a:pt x="387224" y="2667988"/>
                        <a:pt x="409077" y="2681425"/>
                        <a:pt x="436169" y="2692013"/>
                      </a:cubicBezTo>
                      <a:cubicBezTo>
                        <a:pt x="433507" y="2698685"/>
                        <a:pt x="430724" y="2705287"/>
                        <a:pt x="427898" y="2711895"/>
                      </a:cubicBezTo>
                      <a:cubicBezTo>
                        <a:pt x="415473" y="2693605"/>
                        <a:pt x="369113" y="2688027"/>
                        <a:pt x="348687" y="2693534"/>
                      </a:cubicBezTo>
                      <a:cubicBezTo>
                        <a:pt x="351427" y="2687828"/>
                        <a:pt x="354168" y="2682093"/>
                        <a:pt x="356731" y="2676302"/>
                      </a:cubicBezTo>
                      <a:close/>
                      <a:moveTo>
                        <a:pt x="344498" y="2702295"/>
                      </a:moveTo>
                      <a:cubicBezTo>
                        <a:pt x="358676" y="2703034"/>
                        <a:pt x="373813" y="2702210"/>
                        <a:pt x="387969" y="2705891"/>
                      </a:cubicBezTo>
                      <a:cubicBezTo>
                        <a:pt x="401040" y="2707518"/>
                        <a:pt x="413209" y="2716550"/>
                        <a:pt x="426379" y="2715434"/>
                      </a:cubicBezTo>
                      <a:cubicBezTo>
                        <a:pt x="423063" y="2723151"/>
                        <a:pt x="419655" y="2730875"/>
                        <a:pt x="415992" y="2738436"/>
                      </a:cubicBezTo>
                      <a:cubicBezTo>
                        <a:pt x="390717" y="2720380"/>
                        <a:pt x="365620" y="2715164"/>
                        <a:pt x="335233" y="2722241"/>
                      </a:cubicBezTo>
                      <a:cubicBezTo>
                        <a:pt x="338328" y="2715597"/>
                        <a:pt x="341374" y="2708932"/>
                        <a:pt x="344498" y="2702295"/>
                      </a:cubicBezTo>
                      <a:close/>
                      <a:moveTo>
                        <a:pt x="410816" y="2748661"/>
                      </a:moveTo>
                      <a:cubicBezTo>
                        <a:pt x="406194" y="2767115"/>
                        <a:pt x="337171" y="2754275"/>
                        <a:pt x="322127" y="2750580"/>
                      </a:cubicBezTo>
                      <a:cubicBezTo>
                        <a:pt x="324938" y="2744511"/>
                        <a:pt x="327743" y="2738443"/>
                        <a:pt x="330554" y="2732381"/>
                      </a:cubicBezTo>
                      <a:cubicBezTo>
                        <a:pt x="353117" y="2732381"/>
                        <a:pt x="377639" y="2728075"/>
                        <a:pt x="397206" y="2742536"/>
                      </a:cubicBezTo>
                      <a:cubicBezTo>
                        <a:pt x="400905" y="2744803"/>
                        <a:pt x="405981" y="2748142"/>
                        <a:pt x="410816" y="2748661"/>
                      </a:cubicBezTo>
                      <a:close/>
                      <a:moveTo>
                        <a:pt x="484021" y="2762880"/>
                      </a:moveTo>
                      <a:cubicBezTo>
                        <a:pt x="483623" y="2778015"/>
                        <a:pt x="483013" y="2793165"/>
                        <a:pt x="482913" y="2808308"/>
                      </a:cubicBezTo>
                      <a:cubicBezTo>
                        <a:pt x="484085" y="2816330"/>
                        <a:pt x="478547" y="2821013"/>
                        <a:pt x="470872" y="2821041"/>
                      </a:cubicBezTo>
                      <a:cubicBezTo>
                        <a:pt x="472228" y="2817361"/>
                        <a:pt x="474110" y="2813971"/>
                        <a:pt x="477283" y="2811264"/>
                      </a:cubicBezTo>
                      <a:cubicBezTo>
                        <a:pt x="484965" y="2804705"/>
                        <a:pt x="473883" y="2793805"/>
                        <a:pt x="466236" y="2800207"/>
                      </a:cubicBezTo>
                      <a:cubicBezTo>
                        <a:pt x="455608" y="2809096"/>
                        <a:pt x="454664" y="2823003"/>
                        <a:pt x="450184" y="2835182"/>
                      </a:cubicBezTo>
                      <a:cubicBezTo>
                        <a:pt x="424760" y="2882308"/>
                        <a:pt x="344668" y="2864906"/>
                        <a:pt x="300941" y="2859584"/>
                      </a:cubicBezTo>
                      <a:cubicBezTo>
                        <a:pt x="241368" y="2852258"/>
                        <a:pt x="286039" y="2811072"/>
                        <a:pt x="299181" y="2781689"/>
                      </a:cubicBezTo>
                      <a:cubicBezTo>
                        <a:pt x="313167" y="2752576"/>
                        <a:pt x="322056" y="2720898"/>
                        <a:pt x="340274" y="2693931"/>
                      </a:cubicBezTo>
                      <a:cubicBezTo>
                        <a:pt x="331612" y="2713103"/>
                        <a:pt x="322610" y="2732076"/>
                        <a:pt x="313799" y="2751169"/>
                      </a:cubicBezTo>
                      <a:cubicBezTo>
                        <a:pt x="312812" y="2753301"/>
                        <a:pt x="313543" y="2755873"/>
                        <a:pt x="315993" y="2756570"/>
                      </a:cubicBezTo>
                      <a:cubicBezTo>
                        <a:pt x="341537" y="2763988"/>
                        <a:pt x="367991" y="2767932"/>
                        <a:pt x="394622" y="2766710"/>
                      </a:cubicBezTo>
                      <a:cubicBezTo>
                        <a:pt x="413926" y="2768160"/>
                        <a:pt x="420223" y="2753159"/>
                        <a:pt x="426442" y="2737896"/>
                      </a:cubicBezTo>
                      <a:cubicBezTo>
                        <a:pt x="435999" y="2717772"/>
                        <a:pt x="444369" y="2697335"/>
                        <a:pt x="452584" y="2676600"/>
                      </a:cubicBezTo>
                      <a:cubicBezTo>
                        <a:pt x="453130" y="2676245"/>
                        <a:pt x="453613" y="2675726"/>
                        <a:pt x="453961" y="2675058"/>
                      </a:cubicBezTo>
                      <a:cubicBezTo>
                        <a:pt x="460138" y="2669565"/>
                        <a:pt x="467727" y="2668784"/>
                        <a:pt x="472754" y="2674049"/>
                      </a:cubicBezTo>
                      <a:cubicBezTo>
                        <a:pt x="471021" y="2678206"/>
                        <a:pt x="472981" y="2682861"/>
                        <a:pt x="476715" y="2685127"/>
                      </a:cubicBezTo>
                      <a:cubicBezTo>
                        <a:pt x="477496" y="2696603"/>
                        <a:pt x="483609" y="2707603"/>
                        <a:pt x="484482" y="2719136"/>
                      </a:cubicBezTo>
                      <a:cubicBezTo>
                        <a:pt x="485569" y="2733625"/>
                        <a:pt x="484404" y="2748370"/>
                        <a:pt x="484021" y="2762880"/>
                      </a:cubicBezTo>
                      <a:close/>
                      <a:moveTo>
                        <a:pt x="710401" y="2190203"/>
                      </a:moveTo>
                      <a:cubicBezTo>
                        <a:pt x="663394" y="2184923"/>
                        <a:pt x="617026" y="2166171"/>
                        <a:pt x="569324" y="2176687"/>
                      </a:cubicBezTo>
                      <a:cubicBezTo>
                        <a:pt x="599199" y="2088695"/>
                        <a:pt x="592589" y="1995260"/>
                        <a:pt x="613065" y="1905591"/>
                      </a:cubicBezTo>
                      <a:cubicBezTo>
                        <a:pt x="626079" y="1844033"/>
                        <a:pt x="650551" y="1785900"/>
                        <a:pt x="669685" y="1726232"/>
                      </a:cubicBezTo>
                      <a:cubicBezTo>
                        <a:pt x="670281" y="1727120"/>
                        <a:pt x="670906" y="1728065"/>
                        <a:pt x="671545" y="1729067"/>
                      </a:cubicBezTo>
                      <a:cubicBezTo>
                        <a:pt x="718949" y="1877907"/>
                        <a:pt x="720902" y="2035614"/>
                        <a:pt x="733049" y="2190061"/>
                      </a:cubicBezTo>
                      <a:cubicBezTo>
                        <a:pt x="725481" y="2190494"/>
                        <a:pt x="717970" y="2190906"/>
                        <a:pt x="710401" y="2190203"/>
                      </a:cubicBezTo>
                      <a:close/>
                      <a:moveTo>
                        <a:pt x="733049" y="2190082"/>
                      </a:moveTo>
                      <a:cubicBezTo>
                        <a:pt x="733049" y="2190089"/>
                        <a:pt x="733049" y="2190096"/>
                        <a:pt x="733049" y="2190111"/>
                      </a:cubicBezTo>
                      <a:cubicBezTo>
                        <a:pt x="732964" y="2190111"/>
                        <a:pt x="732957" y="2190096"/>
                        <a:pt x="733049" y="2190082"/>
                      </a:cubicBezTo>
                      <a:close/>
                      <a:moveTo>
                        <a:pt x="1072855" y="2736538"/>
                      </a:moveTo>
                      <a:cubicBezTo>
                        <a:pt x="1086692" y="2749329"/>
                        <a:pt x="1103546" y="2757444"/>
                        <a:pt x="1119343" y="2767413"/>
                      </a:cubicBezTo>
                      <a:cubicBezTo>
                        <a:pt x="1131761" y="2774860"/>
                        <a:pt x="1142304" y="2784873"/>
                        <a:pt x="1149212" y="2797663"/>
                      </a:cubicBezTo>
                      <a:cubicBezTo>
                        <a:pt x="1148452" y="2830976"/>
                        <a:pt x="1105392" y="2827941"/>
                        <a:pt x="1081580" y="2827721"/>
                      </a:cubicBezTo>
                      <a:cubicBezTo>
                        <a:pt x="1044527" y="2826833"/>
                        <a:pt x="1006657" y="2831786"/>
                        <a:pt x="970179" y="2823713"/>
                      </a:cubicBezTo>
                      <a:cubicBezTo>
                        <a:pt x="954254" y="2819642"/>
                        <a:pt x="936001" y="2811740"/>
                        <a:pt x="926104" y="2798082"/>
                      </a:cubicBezTo>
                      <a:cubicBezTo>
                        <a:pt x="921908" y="2792298"/>
                        <a:pt x="912288" y="2797578"/>
                        <a:pt x="916321" y="2803803"/>
                      </a:cubicBezTo>
                      <a:cubicBezTo>
                        <a:pt x="919146" y="2808166"/>
                        <a:pt x="922263" y="2812181"/>
                        <a:pt x="925657" y="2815854"/>
                      </a:cubicBezTo>
                      <a:cubicBezTo>
                        <a:pt x="891813" y="2817155"/>
                        <a:pt x="857486" y="2814795"/>
                        <a:pt x="825026" y="2804499"/>
                      </a:cubicBezTo>
                      <a:cubicBezTo>
                        <a:pt x="819758" y="2802723"/>
                        <a:pt x="814348" y="2801280"/>
                        <a:pt x="809314" y="2798907"/>
                      </a:cubicBezTo>
                      <a:cubicBezTo>
                        <a:pt x="809030" y="2798040"/>
                        <a:pt x="809392" y="2796455"/>
                        <a:pt x="809435" y="2795581"/>
                      </a:cubicBezTo>
                      <a:cubicBezTo>
                        <a:pt x="813262" y="2749620"/>
                        <a:pt x="814071" y="2703368"/>
                        <a:pt x="819247" y="2657564"/>
                      </a:cubicBezTo>
                      <a:cubicBezTo>
                        <a:pt x="849264" y="2675293"/>
                        <a:pt x="887340" y="2682171"/>
                        <a:pt x="903548" y="2643466"/>
                      </a:cubicBezTo>
                      <a:cubicBezTo>
                        <a:pt x="904727" y="2644425"/>
                        <a:pt x="906608" y="2644574"/>
                        <a:pt x="907936" y="2643807"/>
                      </a:cubicBezTo>
                      <a:cubicBezTo>
                        <a:pt x="908639" y="2645363"/>
                        <a:pt x="911216" y="2646926"/>
                        <a:pt x="912771" y="2645583"/>
                      </a:cubicBezTo>
                      <a:cubicBezTo>
                        <a:pt x="942845" y="2675570"/>
                        <a:pt x="975539" y="2702878"/>
                        <a:pt x="1006813" y="2731621"/>
                      </a:cubicBezTo>
                      <a:cubicBezTo>
                        <a:pt x="1017669" y="2744049"/>
                        <a:pt x="1034239" y="2743637"/>
                        <a:pt x="1049383" y="2742635"/>
                      </a:cubicBezTo>
                      <a:cubicBezTo>
                        <a:pt x="1056348" y="2742209"/>
                        <a:pt x="1069418" y="2744220"/>
                        <a:pt x="1072855" y="2736538"/>
                      </a:cubicBezTo>
                      <a:close/>
                      <a:moveTo>
                        <a:pt x="1066586" y="2730307"/>
                      </a:moveTo>
                      <a:cubicBezTo>
                        <a:pt x="1041509" y="2730641"/>
                        <a:pt x="1025954" y="2738137"/>
                        <a:pt x="1006827" y="2717068"/>
                      </a:cubicBezTo>
                      <a:cubicBezTo>
                        <a:pt x="1014587" y="2716002"/>
                        <a:pt x="1022305" y="2714794"/>
                        <a:pt x="1030221" y="2714624"/>
                      </a:cubicBezTo>
                      <a:cubicBezTo>
                        <a:pt x="1034395" y="2714539"/>
                        <a:pt x="1046472" y="2716244"/>
                        <a:pt x="1052471" y="2713288"/>
                      </a:cubicBezTo>
                      <a:cubicBezTo>
                        <a:pt x="1056894" y="2719207"/>
                        <a:pt x="1061538" y="2724949"/>
                        <a:pt x="1066586" y="2730307"/>
                      </a:cubicBezTo>
                      <a:close/>
                      <a:moveTo>
                        <a:pt x="1030185" y="2682136"/>
                      </a:moveTo>
                      <a:cubicBezTo>
                        <a:pt x="1034346" y="2687714"/>
                        <a:pt x="1038322" y="2693399"/>
                        <a:pt x="1042305" y="2699112"/>
                      </a:cubicBezTo>
                      <a:cubicBezTo>
                        <a:pt x="1025478" y="2699126"/>
                        <a:pt x="1011591" y="2700810"/>
                        <a:pt x="997115" y="2708278"/>
                      </a:cubicBezTo>
                      <a:cubicBezTo>
                        <a:pt x="990775" y="2702430"/>
                        <a:pt x="984506" y="2696511"/>
                        <a:pt x="978166" y="2690755"/>
                      </a:cubicBezTo>
                      <a:cubicBezTo>
                        <a:pt x="988759" y="2685141"/>
                        <a:pt x="1000665" y="2685454"/>
                        <a:pt x="1011875" y="2685028"/>
                      </a:cubicBezTo>
                      <a:cubicBezTo>
                        <a:pt x="1017740" y="2684765"/>
                        <a:pt x="1026302" y="2687884"/>
                        <a:pt x="1030185" y="2682136"/>
                      </a:cubicBezTo>
                      <a:close/>
                      <a:moveTo>
                        <a:pt x="1003008" y="2649378"/>
                      </a:moveTo>
                      <a:cubicBezTo>
                        <a:pt x="1009660" y="2656469"/>
                        <a:pt x="1015993" y="2663874"/>
                        <a:pt x="1022042" y="2671512"/>
                      </a:cubicBezTo>
                      <a:cubicBezTo>
                        <a:pt x="1004619" y="2669942"/>
                        <a:pt x="983640" y="2671520"/>
                        <a:pt x="969909" y="2683351"/>
                      </a:cubicBezTo>
                      <a:cubicBezTo>
                        <a:pt x="962781" y="2676963"/>
                        <a:pt x="955639" y="2670589"/>
                        <a:pt x="948489" y="2664229"/>
                      </a:cubicBezTo>
                      <a:cubicBezTo>
                        <a:pt x="963761" y="2652369"/>
                        <a:pt x="983576" y="2644382"/>
                        <a:pt x="1003008" y="2649378"/>
                      </a:cubicBezTo>
                      <a:close/>
                      <a:moveTo>
                        <a:pt x="987381" y="2633922"/>
                      </a:moveTo>
                      <a:cubicBezTo>
                        <a:pt x="969441" y="2635052"/>
                        <a:pt x="952224" y="2643501"/>
                        <a:pt x="941887" y="2658367"/>
                      </a:cubicBezTo>
                      <a:cubicBezTo>
                        <a:pt x="934489" y="2653400"/>
                        <a:pt x="918884" y="2633531"/>
                        <a:pt x="910215" y="2637312"/>
                      </a:cubicBezTo>
                      <a:cubicBezTo>
                        <a:pt x="909839" y="2636658"/>
                        <a:pt x="909292" y="2636097"/>
                        <a:pt x="908710" y="2635770"/>
                      </a:cubicBezTo>
                      <a:cubicBezTo>
                        <a:pt x="909725" y="2613799"/>
                        <a:pt x="934254" y="2596297"/>
                        <a:pt x="954680" y="2605471"/>
                      </a:cubicBezTo>
                      <a:cubicBezTo>
                        <a:pt x="954758" y="2611290"/>
                        <a:pt x="960296" y="2615987"/>
                        <a:pt x="966047" y="2616456"/>
                      </a:cubicBezTo>
                      <a:cubicBezTo>
                        <a:pt x="973516" y="2621878"/>
                        <a:pt x="980615" y="2627726"/>
                        <a:pt x="987381" y="2633922"/>
                      </a:cubicBezTo>
                      <a:close/>
                      <a:moveTo>
                        <a:pt x="950506" y="1765321"/>
                      </a:moveTo>
                      <a:cubicBezTo>
                        <a:pt x="956661" y="1790788"/>
                        <a:pt x="962845" y="1816242"/>
                        <a:pt x="969249" y="1841652"/>
                      </a:cubicBezTo>
                      <a:cubicBezTo>
                        <a:pt x="993338" y="1937660"/>
                        <a:pt x="1016440" y="2033916"/>
                        <a:pt x="1038570" y="2130393"/>
                      </a:cubicBezTo>
                      <a:cubicBezTo>
                        <a:pt x="1014594" y="2123067"/>
                        <a:pt x="988773" y="2128758"/>
                        <a:pt x="967431" y="2140888"/>
                      </a:cubicBezTo>
                      <a:cubicBezTo>
                        <a:pt x="959501" y="2145386"/>
                        <a:pt x="953580" y="2147930"/>
                        <a:pt x="945536" y="2150019"/>
                      </a:cubicBezTo>
                      <a:cubicBezTo>
                        <a:pt x="940992" y="2115812"/>
                        <a:pt x="935192" y="2081618"/>
                        <a:pt x="933843" y="2047083"/>
                      </a:cubicBezTo>
                      <a:cubicBezTo>
                        <a:pt x="934304" y="1952916"/>
                        <a:pt x="955774" y="1859858"/>
                        <a:pt x="950506" y="1765321"/>
                      </a:cubicBezTo>
                      <a:close/>
                      <a:moveTo>
                        <a:pt x="908632" y="797109"/>
                      </a:moveTo>
                      <a:cubicBezTo>
                        <a:pt x="898401" y="809829"/>
                        <a:pt x="862427" y="839681"/>
                        <a:pt x="871550" y="856649"/>
                      </a:cubicBezTo>
                      <a:cubicBezTo>
                        <a:pt x="870939" y="1077877"/>
                        <a:pt x="890499" y="1298877"/>
                        <a:pt x="915518" y="1518477"/>
                      </a:cubicBezTo>
                      <a:cubicBezTo>
                        <a:pt x="913814" y="1519287"/>
                        <a:pt x="912387" y="1520602"/>
                        <a:pt x="911585" y="1522371"/>
                      </a:cubicBezTo>
                      <a:cubicBezTo>
                        <a:pt x="826346" y="1570876"/>
                        <a:pt x="728726" y="1584519"/>
                        <a:pt x="633285" y="1599207"/>
                      </a:cubicBezTo>
                      <a:cubicBezTo>
                        <a:pt x="552355" y="1615295"/>
                        <a:pt x="469176" y="1616829"/>
                        <a:pt x="387941" y="1602241"/>
                      </a:cubicBezTo>
                      <a:cubicBezTo>
                        <a:pt x="400692" y="1515315"/>
                        <a:pt x="411874" y="1427863"/>
                        <a:pt x="421913" y="1340553"/>
                      </a:cubicBezTo>
                      <a:cubicBezTo>
                        <a:pt x="432754" y="1219270"/>
                        <a:pt x="413443" y="1094306"/>
                        <a:pt x="363028" y="983248"/>
                      </a:cubicBezTo>
                      <a:cubicBezTo>
                        <a:pt x="368772" y="975360"/>
                        <a:pt x="360600" y="968276"/>
                        <a:pt x="354232" y="971552"/>
                      </a:cubicBezTo>
                      <a:cubicBezTo>
                        <a:pt x="352812" y="972283"/>
                        <a:pt x="351882" y="972433"/>
                        <a:pt x="351889" y="972426"/>
                      </a:cubicBezTo>
                      <a:cubicBezTo>
                        <a:pt x="351640" y="972518"/>
                        <a:pt x="351392" y="972610"/>
                        <a:pt x="351143" y="972703"/>
                      </a:cubicBezTo>
                      <a:cubicBezTo>
                        <a:pt x="327210" y="981500"/>
                        <a:pt x="303902" y="992571"/>
                        <a:pt x="280821" y="1003237"/>
                      </a:cubicBezTo>
                      <a:cubicBezTo>
                        <a:pt x="238890" y="972347"/>
                        <a:pt x="199672" y="938104"/>
                        <a:pt x="159636" y="904863"/>
                      </a:cubicBezTo>
                      <a:cubicBezTo>
                        <a:pt x="193928" y="869476"/>
                        <a:pt x="233509" y="840050"/>
                        <a:pt x="269547" y="806560"/>
                      </a:cubicBezTo>
                      <a:cubicBezTo>
                        <a:pt x="278009" y="800826"/>
                        <a:pt x="285244" y="792910"/>
                        <a:pt x="294275" y="787452"/>
                      </a:cubicBezTo>
                      <a:cubicBezTo>
                        <a:pt x="304754" y="779195"/>
                        <a:pt x="317604" y="774157"/>
                        <a:pt x="327707" y="765588"/>
                      </a:cubicBezTo>
                      <a:cubicBezTo>
                        <a:pt x="353713" y="755547"/>
                        <a:pt x="381352" y="753010"/>
                        <a:pt x="408991" y="753700"/>
                      </a:cubicBezTo>
                      <a:cubicBezTo>
                        <a:pt x="449005" y="752207"/>
                        <a:pt x="488522" y="745364"/>
                        <a:pt x="526548" y="732808"/>
                      </a:cubicBezTo>
                      <a:cubicBezTo>
                        <a:pt x="528735" y="732091"/>
                        <a:pt x="529452" y="730115"/>
                        <a:pt x="529125" y="728367"/>
                      </a:cubicBezTo>
                      <a:cubicBezTo>
                        <a:pt x="534571" y="729568"/>
                        <a:pt x="540385" y="731799"/>
                        <a:pt x="546392" y="732304"/>
                      </a:cubicBezTo>
                      <a:cubicBezTo>
                        <a:pt x="546342" y="742991"/>
                        <a:pt x="549608" y="753529"/>
                        <a:pt x="554400" y="763193"/>
                      </a:cubicBezTo>
                      <a:cubicBezTo>
                        <a:pt x="555827" y="772487"/>
                        <a:pt x="620051" y="851974"/>
                        <a:pt x="620740" y="821497"/>
                      </a:cubicBezTo>
                      <a:cubicBezTo>
                        <a:pt x="617069" y="794771"/>
                        <a:pt x="619447" y="764806"/>
                        <a:pt x="633320" y="741222"/>
                      </a:cubicBezTo>
                      <a:cubicBezTo>
                        <a:pt x="641172" y="744853"/>
                        <a:pt x="649635" y="746785"/>
                        <a:pt x="658155" y="747908"/>
                      </a:cubicBezTo>
                      <a:cubicBezTo>
                        <a:pt x="662436" y="753195"/>
                        <a:pt x="672709" y="752634"/>
                        <a:pt x="680072" y="750701"/>
                      </a:cubicBezTo>
                      <a:cubicBezTo>
                        <a:pt x="679234" y="778051"/>
                        <a:pt x="721626" y="804336"/>
                        <a:pt x="740618" y="820985"/>
                      </a:cubicBezTo>
                      <a:cubicBezTo>
                        <a:pt x="745133" y="824403"/>
                        <a:pt x="750841" y="817873"/>
                        <a:pt x="748136" y="813460"/>
                      </a:cubicBezTo>
                      <a:cubicBezTo>
                        <a:pt x="743039" y="803021"/>
                        <a:pt x="754136" y="793222"/>
                        <a:pt x="755200" y="782798"/>
                      </a:cubicBezTo>
                      <a:cubicBezTo>
                        <a:pt x="759332" y="763612"/>
                        <a:pt x="762676" y="743019"/>
                        <a:pt x="758722" y="723556"/>
                      </a:cubicBezTo>
                      <a:cubicBezTo>
                        <a:pt x="755023" y="712926"/>
                        <a:pt x="743955" y="706829"/>
                        <a:pt x="735690" y="699872"/>
                      </a:cubicBezTo>
                      <a:cubicBezTo>
                        <a:pt x="740213" y="694458"/>
                        <a:pt x="742371" y="687096"/>
                        <a:pt x="746482" y="681305"/>
                      </a:cubicBezTo>
                      <a:cubicBezTo>
                        <a:pt x="751438" y="673872"/>
                        <a:pt x="760809" y="672159"/>
                        <a:pt x="766553" y="665409"/>
                      </a:cubicBezTo>
                      <a:cubicBezTo>
                        <a:pt x="771785" y="659305"/>
                        <a:pt x="775108" y="650586"/>
                        <a:pt x="772020" y="642720"/>
                      </a:cubicBezTo>
                      <a:cubicBezTo>
                        <a:pt x="809293" y="623648"/>
                        <a:pt x="854298" y="618553"/>
                        <a:pt x="880190" y="582149"/>
                      </a:cubicBezTo>
                      <a:cubicBezTo>
                        <a:pt x="869583" y="647445"/>
                        <a:pt x="890428" y="721581"/>
                        <a:pt x="942767" y="764508"/>
                      </a:cubicBezTo>
                      <a:cubicBezTo>
                        <a:pt x="930804" y="774562"/>
                        <a:pt x="919452" y="785790"/>
                        <a:pt x="908632" y="797109"/>
                      </a:cubicBezTo>
                      <a:close/>
                      <a:moveTo>
                        <a:pt x="948504" y="746423"/>
                      </a:moveTo>
                      <a:cubicBezTo>
                        <a:pt x="945053" y="742607"/>
                        <a:pt x="941908" y="738550"/>
                        <a:pt x="938656" y="734578"/>
                      </a:cubicBezTo>
                      <a:cubicBezTo>
                        <a:pt x="941858" y="728822"/>
                        <a:pt x="944918" y="722988"/>
                        <a:pt x="948070" y="717204"/>
                      </a:cubicBezTo>
                      <a:cubicBezTo>
                        <a:pt x="948269" y="721183"/>
                        <a:pt x="948362" y="725177"/>
                        <a:pt x="948553" y="729205"/>
                      </a:cubicBezTo>
                      <a:cubicBezTo>
                        <a:pt x="948773" y="734926"/>
                        <a:pt x="949299" y="740745"/>
                        <a:pt x="948504" y="746423"/>
                      </a:cubicBezTo>
                      <a:close/>
                      <a:moveTo>
                        <a:pt x="1287599" y="237976"/>
                      </a:moveTo>
                      <a:cubicBezTo>
                        <a:pt x="1284397" y="239902"/>
                        <a:pt x="1277091" y="241998"/>
                        <a:pt x="1275799" y="236725"/>
                      </a:cubicBezTo>
                      <a:cubicBezTo>
                        <a:pt x="1275387" y="230543"/>
                        <a:pt x="1281841" y="224695"/>
                        <a:pt x="1284709" y="219586"/>
                      </a:cubicBezTo>
                      <a:cubicBezTo>
                        <a:pt x="1287819" y="224482"/>
                        <a:pt x="1293413" y="227374"/>
                        <a:pt x="1298674" y="227381"/>
                      </a:cubicBezTo>
                      <a:cubicBezTo>
                        <a:pt x="1295458" y="231403"/>
                        <a:pt x="1292107" y="235269"/>
                        <a:pt x="1287599" y="237976"/>
                      </a:cubicBezTo>
                      <a:close/>
                      <a:moveTo>
                        <a:pt x="1319533" y="203427"/>
                      </a:moveTo>
                      <a:cubicBezTo>
                        <a:pt x="1317233" y="208074"/>
                        <a:pt x="1314443" y="212850"/>
                        <a:pt x="1310424" y="216225"/>
                      </a:cubicBezTo>
                      <a:cubicBezTo>
                        <a:pt x="1308458" y="216133"/>
                        <a:pt x="1306668" y="217788"/>
                        <a:pt x="1305376" y="219295"/>
                      </a:cubicBezTo>
                      <a:cubicBezTo>
                        <a:pt x="1299633" y="221547"/>
                        <a:pt x="1291191" y="221405"/>
                        <a:pt x="1290751" y="214313"/>
                      </a:cubicBezTo>
                      <a:cubicBezTo>
                        <a:pt x="1308152" y="209815"/>
                        <a:pt x="1318582" y="192797"/>
                        <a:pt x="1323750" y="176496"/>
                      </a:cubicBezTo>
                      <a:cubicBezTo>
                        <a:pt x="1326462" y="185698"/>
                        <a:pt x="1323764" y="195149"/>
                        <a:pt x="1319533" y="203427"/>
                      </a:cubicBezTo>
                      <a:close/>
                      <a:moveTo>
                        <a:pt x="1269189" y="121560"/>
                      </a:moveTo>
                      <a:cubicBezTo>
                        <a:pt x="1269715" y="121745"/>
                        <a:pt x="1270297" y="121830"/>
                        <a:pt x="1270936" y="121731"/>
                      </a:cubicBezTo>
                      <a:cubicBezTo>
                        <a:pt x="1282735" y="120630"/>
                        <a:pt x="1306541" y="118413"/>
                        <a:pt x="1314499" y="128304"/>
                      </a:cubicBezTo>
                      <a:cubicBezTo>
                        <a:pt x="1326505" y="153707"/>
                        <a:pt x="1318418" y="193060"/>
                        <a:pt x="1291688" y="205680"/>
                      </a:cubicBezTo>
                      <a:cubicBezTo>
                        <a:pt x="1278646" y="207982"/>
                        <a:pt x="1293768" y="176638"/>
                        <a:pt x="1295721" y="171174"/>
                      </a:cubicBezTo>
                      <a:cubicBezTo>
                        <a:pt x="1300825" y="164096"/>
                        <a:pt x="1300889" y="147724"/>
                        <a:pt x="1288834" y="149536"/>
                      </a:cubicBezTo>
                      <a:cubicBezTo>
                        <a:pt x="1287790" y="149842"/>
                        <a:pt x="1287272" y="151313"/>
                        <a:pt x="1288160" y="152094"/>
                      </a:cubicBezTo>
                      <a:cubicBezTo>
                        <a:pt x="1295018" y="158106"/>
                        <a:pt x="1287009" y="168807"/>
                        <a:pt x="1284454" y="175380"/>
                      </a:cubicBezTo>
                      <a:cubicBezTo>
                        <a:pt x="1280939" y="186366"/>
                        <a:pt x="1272909" y="201757"/>
                        <a:pt x="1281635" y="211905"/>
                      </a:cubicBezTo>
                      <a:cubicBezTo>
                        <a:pt x="1278937" y="215052"/>
                        <a:pt x="1276417" y="218342"/>
                        <a:pt x="1274067" y="221760"/>
                      </a:cubicBezTo>
                      <a:cubicBezTo>
                        <a:pt x="1260322" y="216076"/>
                        <a:pt x="1246520" y="236868"/>
                        <a:pt x="1231994" y="230422"/>
                      </a:cubicBezTo>
                      <a:cubicBezTo>
                        <a:pt x="1230432" y="225306"/>
                        <a:pt x="1222637" y="222812"/>
                        <a:pt x="1219932" y="228475"/>
                      </a:cubicBezTo>
                      <a:cubicBezTo>
                        <a:pt x="1113124" y="386972"/>
                        <a:pt x="1005081" y="547366"/>
                        <a:pt x="930811" y="724246"/>
                      </a:cubicBezTo>
                      <a:cubicBezTo>
                        <a:pt x="889448" y="669104"/>
                        <a:pt x="884755" y="593099"/>
                        <a:pt x="908362" y="529878"/>
                      </a:cubicBezTo>
                      <a:cubicBezTo>
                        <a:pt x="946764" y="483051"/>
                        <a:pt x="975915" y="430723"/>
                        <a:pt x="1001794" y="376278"/>
                      </a:cubicBezTo>
                      <a:cubicBezTo>
                        <a:pt x="1026266" y="333507"/>
                        <a:pt x="1068353" y="305958"/>
                        <a:pt x="1102077" y="271253"/>
                      </a:cubicBezTo>
                      <a:cubicBezTo>
                        <a:pt x="1119585" y="253296"/>
                        <a:pt x="1136226" y="234515"/>
                        <a:pt x="1153975" y="216793"/>
                      </a:cubicBezTo>
                      <a:cubicBezTo>
                        <a:pt x="1180876" y="192925"/>
                        <a:pt x="1194444" y="158831"/>
                        <a:pt x="1217688" y="131800"/>
                      </a:cubicBezTo>
                      <a:cubicBezTo>
                        <a:pt x="1253115" y="88411"/>
                        <a:pt x="1300612" y="55412"/>
                        <a:pt x="1332653" y="8961"/>
                      </a:cubicBezTo>
                      <a:cubicBezTo>
                        <a:pt x="1344552" y="33227"/>
                        <a:pt x="1325241" y="49962"/>
                        <a:pt x="1309593" y="65516"/>
                      </a:cubicBezTo>
                      <a:cubicBezTo>
                        <a:pt x="1294450" y="83629"/>
                        <a:pt x="1273449" y="97940"/>
                        <a:pt x="1262537" y="119066"/>
                      </a:cubicBezTo>
                      <a:cubicBezTo>
                        <a:pt x="1261713" y="123394"/>
                        <a:pt x="1266520" y="123749"/>
                        <a:pt x="1269189" y="1215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7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88" name="Graphic 253">
              <a:extLst>
                <a:ext uri="{FF2B5EF4-FFF2-40B4-BE49-F238E27FC236}">
                  <a16:creationId xmlns:a16="http://schemas.microsoft.com/office/drawing/2014/main" id="{7A77F9E8-DAF4-8D42-884D-69833C3A18F3}"/>
                </a:ext>
              </a:extLst>
            </p:cNvPr>
            <p:cNvGrpSpPr/>
            <p:nvPr/>
          </p:nvGrpSpPr>
          <p:grpSpPr>
            <a:xfrm flipH="1">
              <a:off x="7681896" y="4118524"/>
              <a:ext cx="421968" cy="470258"/>
              <a:chOff x="7647395" y="4111164"/>
              <a:chExt cx="421968" cy="470258"/>
            </a:xfrm>
          </p:grpSpPr>
          <p:sp>
            <p:nvSpPr>
              <p:cNvPr id="289" name="Graphic 253">
                <a:extLst>
                  <a:ext uri="{FF2B5EF4-FFF2-40B4-BE49-F238E27FC236}">
                    <a16:creationId xmlns:a16="http://schemas.microsoft.com/office/drawing/2014/main" id="{3403D014-5305-574C-9B0B-FEC21A635756}"/>
                  </a:ext>
                </a:extLst>
              </p:cNvPr>
              <p:cNvSpPr/>
              <p:nvPr/>
            </p:nvSpPr>
            <p:spPr>
              <a:xfrm>
                <a:off x="7661080" y="4186185"/>
                <a:ext cx="341795" cy="390106"/>
              </a:xfrm>
              <a:custGeom>
                <a:avLst/>
                <a:gdLst>
                  <a:gd name="connsiteX0" fmla="*/ 317625 w 341795"/>
                  <a:gd name="connsiteY0" fmla="*/ 80312 h 390106"/>
                  <a:gd name="connsiteX1" fmla="*/ 316514 w 341795"/>
                  <a:gd name="connsiteY1" fmla="*/ 41552 h 390106"/>
                  <a:gd name="connsiteX2" fmla="*/ 212803 w 341795"/>
                  <a:gd name="connsiteY2" fmla="*/ 1666 h 390106"/>
                  <a:gd name="connsiteX3" fmla="*/ 94291 w 341795"/>
                  <a:gd name="connsiteY3" fmla="*/ 21922 h 390106"/>
                  <a:gd name="connsiteX4" fmla="*/ 68640 w 341795"/>
                  <a:gd name="connsiteY4" fmla="*/ 35676 h 390106"/>
                  <a:gd name="connsiteX5" fmla="*/ 66975 w 341795"/>
                  <a:gd name="connsiteY5" fmla="*/ 53493 h 390106"/>
                  <a:gd name="connsiteX6" fmla="*/ 26589 w 341795"/>
                  <a:gd name="connsiteY6" fmla="*/ 202844 h 390106"/>
                  <a:gd name="connsiteX7" fmla="*/ 6856 w 341795"/>
                  <a:gd name="connsiteY7" fmla="*/ 232039 h 390106"/>
                  <a:gd name="connsiteX8" fmla="*/ 19869 w 341795"/>
                  <a:gd name="connsiteY8" fmla="*/ 278926 h 390106"/>
                  <a:gd name="connsiteX9" fmla="*/ 61736 w 341795"/>
                  <a:gd name="connsiteY9" fmla="*/ 298995 h 390106"/>
                  <a:gd name="connsiteX10" fmla="*/ 112913 w 341795"/>
                  <a:gd name="connsiteY10" fmla="*/ 367074 h 390106"/>
                  <a:gd name="connsiteX11" fmla="*/ 181109 w 341795"/>
                  <a:gd name="connsiteY11" fmla="*/ 391206 h 390106"/>
                  <a:gd name="connsiteX12" fmla="*/ 302824 w 341795"/>
                  <a:gd name="connsiteY12" fmla="*/ 357072 h 390106"/>
                  <a:gd name="connsiteX13" fmla="*/ 325640 w 341795"/>
                  <a:gd name="connsiteY13" fmla="*/ 341068 h 390106"/>
                  <a:gd name="connsiteX14" fmla="*/ 345986 w 341795"/>
                  <a:gd name="connsiteY14" fmla="*/ 289117 h 390106"/>
                  <a:gd name="connsiteX15" fmla="*/ 340624 w 341795"/>
                  <a:gd name="connsiteY15" fmla="*/ 247856 h 390106"/>
                  <a:gd name="connsiteX16" fmla="*/ 317625 w 341795"/>
                  <a:gd name="connsiteY16" fmla="*/ 80312 h 39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1795" h="390106">
                    <a:moveTo>
                      <a:pt x="317625" y="80312"/>
                    </a:moveTo>
                    <a:cubicBezTo>
                      <a:pt x="314048" y="58431"/>
                      <a:pt x="324652" y="62370"/>
                      <a:pt x="316514" y="41552"/>
                    </a:cubicBezTo>
                    <a:cubicBezTo>
                      <a:pt x="298387" y="2916"/>
                      <a:pt x="249059" y="4604"/>
                      <a:pt x="212803" y="1666"/>
                    </a:cubicBezTo>
                    <a:cubicBezTo>
                      <a:pt x="172414" y="103"/>
                      <a:pt x="131534" y="5480"/>
                      <a:pt x="94291" y="21922"/>
                    </a:cubicBezTo>
                    <a:cubicBezTo>
                      <a:pt x="85413" y="25798"/>
                      <a:pt x="76841" y="30424"/>
                      <a:pt x="68640" y="35676"/>
                    </a:cubicBezTo>
                    <a:cubicBezTo>
                      <a:pt x="61550" y="40239"/>
                      <a:pt x="62537" y="48804"/>
                      <a:pt x="66975" y="53493"/>
                    </a:cubicBezTo>
                    <a:cubicBezTo>
                      <a:pt x="34727" y="99817"/>
                      <a:pt x="52301" y="154144"/>
                      <a:pt x="26589" y="202844"/>
                    </a:cubicBezTo>
                    <a:cubicBezTo>
                      <a:pt x="21841" y="211534"/>
                      <a:pt x="10990" y="222975"/>
                      <a:pt x="6856" y="232039"/>
                    </a:cubicBezTo>
                    <a:cubicBezTo>
                      <a:pt x="567" y="245793"/>
                      <a:pt x="5625" y="269799"/>
                      <a:pt x="19869" y="278926"/>
                    </a:cubicBezTo>
                    <a:cubicBezTo>
                      <a:pt x="39908" y="289867"/>
                      <a:pt x="51870" y="267674"/>
                      <a:pt x="61736" y="298995"/>
                    </a:cubicBezTo>
                    <a:cubicBezTo>
                      <a:pt x="75547" y="329690"/>
                      <a:pt x="92503" y="352258"/>
                      <a:pt x="112913" y="367074"/>
                    </a:cubicBezTo>
                    <a:cubicBezTo>
                      <a:pt x="133323" y="381891"/>
                      <a:pt x="156505" y="389518"/>
                      <a:pt x="181109" y="391206"/>
                    </a:cubicBezTo>
                    <a:cubicBezTo>
                      <a:pt x="219647" y="393894"/>
                      <a:pt x="260033" y="378703"/>
                      <a:pt x="302824" y="357072"/>
                    </a:cubicBezTo>
                    <a:cubicBezTo>
                      <a:pt x="310902" y="352446"/>
                      <a:pt x="319474" y="348258"/>
                      <a:pt x="325640" y="341068"/>
                    </a:cubicBezTo>
                    <a:cubicBezTo>
                      <a:pt x="339574" y="325126"/>
                      <a:pt x="345679" y="308997"/>
                      <a:pt x="345986" y="289117"/>
                    </a:cubicBezTo>
                    <a:cubicBezTo>
                      <a:pt x="346110" y="277489"/>
                      <a:pt x="342903" y="261422"/>
                      <a:pt x="340624" y="247856"/>
                    </a:cubicBezTo>
                    <a:cubicBezTo>
                      <a:pt x="333841" y="198906"/>
                      <a:pt x="323605" y="127075"/>
                      <a:pt x="317625" y="80312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61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0" name="Graphic 253">
                <a:extLst>
                  <a:ext uri="{FF2B5EF4-FFF2-40B4-BE49-F238E27FC236}">
                    <a16:creationId xmlns:a16="http://schemas.microsoft.com/office/drawing/2014/main" id="{2CBD596D-828F-F746-847B-F52D5C2EB866}"/>
                  </a:ext>
                </a:extLst>
              </p:cNvPr>
              <p:cNvSpPr/>
              <p:nvPr/>
            </p:nvSpPr>
            <p:spPr>
              <a:xfrm>
                <a:off x="7647395" y="4111164"/>
                <a:ext cx="421968" cy="470258"/>
              </a:xfrm>
              <a:custGeom>
                <a:avLst/>
                <a:gdLst>
                  <a:gd name="connsiteX0" fmla="*/ 201382 w 421968"/>
                  <a:gd name="connsiteY0" fmla="*/ 471666 h 470258"/>
                  <a:gd name="connsiteX1" fmla="*/ 166111 w 421968"/>
                  <a:gd name="connsiteY1" fmla="*/ 454537 h 470258"/>
                  <a:gd name="connsiteX2" fmla="*/ 167222 w 421968"/>
                  <a:gd name="connsiteY2" fmla="*/ 443221 h 470258"/>
                  <a:gd name="connsiteX3" fmla="*/ 174373 w 421968"/>
                  <a:gd name="connsiteY3" fmla="*/ 444659 h 470258"/>
                  <a:gd name="connsiteX4" fmla="*/ 246146 w 421968"/>
                  <a:gd name="connsiteY4" fmla="*/ 450661 h 470258"/>
                  <a:gd name="connsiteX5" fmla="*/ 343877 w 421968"/>
                  <a:gd name="connsiteY5" fmla="*/ 384768 h 470258"/>
                  <a:gd name="connsiteX6" fmla="*/ 342643 w 421968"/>
                  <a:gd name="connsiteY6" fmla="*/ 338256 h 470258"/>
                  <a:gd name="connsiteX7" fmla="*/ 322667 w 421968"/>
                  <a:gd name="connsiteY7" fmla="*/ 161022 h 470258"/>
                  <a:gd name="connsiteX8" fmla="*/ 321496 w 421968"/>
                  <a:gd name="connsiteY8" fmla="*/ 135515 h 470258"/>
                  <a:gd name="connsiteX9" fmla="*/ 107164 w 421968"/>
                  <a:gd name="connsiteY9" fmla="*/ 126450 h 470258"/>
                  <a:gd name="connsiteX10" fmla="*/ 98038 w 421968"/>
                  <a:gd name="connsiteY10" fmla="*/ 158584 h 470258"/>
                  <a:gd name="connsiteX11" fmla="*/ 104882 w 421968"/>
                  <a:gd name="connsiteY11" fmla="*/ 196344 h 470258"/>
                  <a:gd name="connsiteX12" fmla="*/ 77568 w 421968"/>
                  <a:gd name="connsiteY12" fmla="*/ 216849 h 470258"/>
                  <a:gd name="connsiteX13" fmla="*/ 71279 w 421968"/>
                  <a:gd name="connsiteY13" fmla="*/ 238480 h 470258"/>
                  <a:gd name="connsiteX14" fmla="*/ 72697 w 421968"/>
                  <a:gd name="connsiteY14" fmla="*/ 273551 h 470258"/>
                  <a:gd name="connsiteX15" fmla="*/ 71279 w 421968"/>
                  <a:gd name="connsiteY15" fmla="*/ 290243 h 470258"/>
                  <a:gd name="connsiteX16" fmla="*/ 68196 w 421968"/>
                  <a:gd name="connsiteY16" fmla="*/ 293807 h 470258"/>
                  <a:gd name="connsiteX17" fmla="*/ 55123 w 421968"/>
                  <a:gd name="connsiteY17" fmla="*/ 287055 h 470258"/>
                  <a:gd name="connsiteX18" fmla="*/ 55123 w 421968"/>
                  <a:gd name="connsiteY18" fmla="*/ 287055 h 470258"/>
                  <a:gd name="connsiteX19" fmla="*/ 55063 w 421968"/>
                  <a:gd name="connsiteY19" fmla="*/ 286617 h 470258"/>
                  <a:gd name="connsiteX20" fmla="*/ 25157 w 421968"/>
                  <a:gd name="connsiteY20" fmla="*/ 306623 h 470258"/>
                  <a:gd name="connsiteX21" fmla="*/ 24170 w 421968"/>
                  <a:gd name="connsiteY21" fmla="*/ 308998 h 470258"/>
                  <a:gd name="connsiteX22" fmla="*/ 56234 w 421968"/>
                  <a:gd name="connsiteY22" fmla="*/ 351947 h 470258"/>
                  <a:gd name="connsiteX23" fmla="*/ 56234 w 421968"/>
                  <a:gd name="connsiteY23" fmla="*/ 351947 h 470258"/>
                  <a:gd name="connsiteX24" fmla="*/ 64065 w 421968"/>
                  <a:gd name="connsiteY24" fmla="*/ 352259 h 470258"/>
                  <a:gd name="connsiteX25" fmla="*/ 64742 w 421968"/>
                  <a:gd name="connsiteY25" fmla="*/ 352510 h 470258"/>
                  <a:gd name="connsiteX26" fmla="*/ 68133 w 421968"/>
                  <a:gd name="connsiteY26" fmla="*/ 360574 h 470258"/>
                  <a:gd name="connsiteX27" fmla="*/ 68009 w 421968"/>
                  <a:gd name="connsiteY27" fmla="*/ 361575 h 470258"/>
                  <a:gd name="connsiteX28" fmla="*/ 68009 w 421968"/>
                  <a:gd name="connsiteY28" fmla="*/ 361575 h 470258"/>
                  <a:gd name="connsiteX29" fmla="*/ 67886 w 421968"/>
                  <a:gd name="connsiteY29" fmla="*/ 361950 h 470258"/>
                  <a:gd name="connsiteX30" fmla="*/ 131397 w 421968"/>
                  <a:gd name="connsiteY30" fmla="*/ 432968 h 470258"/>
                  <a:gd name="connsiteX31" fmla="*/ 132692 w 421968"/>
                  <a:gd name="connsiteY31" fmla="*/ 443096 h 470258"/>
                  <a:gd name="connsiteX32" fmla="*/ 65483 w 421968"/>
                  <a:gd name="connsiteY32" fmla="*/ 365700 h 470258"/>
                  <a:gd name="connsiteX33" fmla="*/ 15598 w 421968"/>
                  <a:gd name="connsiteY33" fmla="*/ 294057 h 470258"/>
                  <a:gd name="connsiteX34" fmla="*/ 21273 w 421968"/>
                  <a:gd name="connsiteY34" fmla="*/ 166149 h 470258"/>
                  <a:gd name="connsiteX35" fmla="*/ 9619 w 421968"/>
                  <a:gd name="connsiteY35" fmla="*/ 146705 h 470258"/>
                  <a:gd name="connsiteX36" fmla="*/ 12392 w 421968"/>
                  <a:gd name="connsiteY36" fmla="*/ 125075 h 470258"/>
                  <a:gd name="connsiteX37" fmla="*/ 43408 w 421968"/>
                  <a:gd name="connsiteY37" fmla="*/ 88378 h 470258"/>
                  <a:gd name="connsiteX38" fmla="*/ 308113 w 421968"/>
                  <a:gd name="connsiteY38" fmla="*/ 3356 h 470258"/>
                  <a:gd name="connsiteX39" fmla="*/ 399989 w 421968"/>
                  <a:gd name="connsiteY39" fmla="*/ 25487 h 470258"/>
                  <a:gd name="connsiteX40" fmla="*/ 423912 w 421968"/>
                  <a:gd name="connsiteY40" fmla="*/ 42116 h 470258"/>
                  <a:gd name="connsiteX41" fmla="*/ 407202 w 421968"/>
                  <a:gd name="connsiteY41" fmla="*/ 74312 h 470258"/>
                  <a:gd name="connsiteX42" fmla="*/ 386853 w 421968"/>
                  <a:gd name="connsiteY42" fmla="*/ 110758 h 470258"/>
                  <a:gd name="connsiteX43" fmla="*/ 342213 w 421968"/>
                  <a:gd name="connsiteY43" fmla="*/ 145205 h 470258"/>
                  <a:gd name="connsiteX44" fmla="*/ 331976 w 421968"/>
                  <a:gd name="connsiteY44" fmla="*/ 165273 h 470258"/>
                  <a:gd name="connsiteX45" fmla="*/ 358982 w 421968"/>
                  <a:gd name="connsiteY45" fmla="*/ 325503 h 470258"/>
                  <a:gd name="connsiteX46" fmla="*/ 358982 w 421968"/>
                  <a:gd name="connsiteY46" fmla="*/ 325503 h 470258"/>
                  <a:gd name="connsiteX47" fmla="*/ 351338 w 421968"/>
                  <a:gd name="connsiteY47" fmla="*/ 411463 h 470258"/>
                  <a:gd name="connsiteX48" fmla="*/ 201382 w 421968"/>
                  <a:gd name="connsiteY48" fmla="*/ 471666 h 470258"/>
                  <a:gd name="connsiteX49" fmla="*/ 72757 w 421968"/>
                  <a:gd name="connsiteY49" fmla="*/ 333130 h 470258"/>
                  <a:gd name="connsiteX50" fmla="*/ 53211 w 421968"/>
                  <a:gd name="connsiteY50" fmla="*/ 320814 h 470258"/>
                  <a:gd name="connsiteX51" fmla="*/ 32184 w 421968"/>
                  <a:gd name="connsiteY51" fmla="*/ 318063 h 470258"/>
                  <a:gd name="connsiteX52" fmla="*/ 68443 w 421968"/>
                  <a:gd name="connsiteY52" fmla="*/ 312812 h 470258"/>
                  <a:gd name="connsiteX53" fmla="*/ 72757 w 421968"/>
                  <a:gd name="connsiteY53" fmla="*/ 333130 h 470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421968" h="470258">
                    <a:moveTo>
                      <a:pt x="201382" y="471666"/>
                    </a:moveTo>
                    <a:cubicBezTo>
                      <a:pt x="188246" y="471729"/>
                      <a:pt x="171290" y="467665"/>
                      <a:pt x="166111" y="454537"/>
                    </a:cubicBezTo>
                    <a:cubicBezTo>
                      <a:pt x="165124" y="451035"/>
                      <a:pt x="164263" y="445909"/>
                      <a:pt x="167222" y="443221"/>
                    </a:cubicBezTo>
                    <a:cubicBezTo>
                      <a:pt x="169501" y="441658"/>
                      <a:pt x="172894" y="442346"/>
                      <a:pt x="174373" y="444659"/>
                    </a:cubicBezTo>
                    <a:cubicBezTo>
                      <a:pt x="188556" y="469103"/>
                      <a:pt x="224194" y="454911"/>
                      <a:pt x="246146" y="450661"/>
                    </a:cubicBezTo>
                    <a:cubicBezTo>
                      <a:pt x="284500" y="439095"/>
                      <a:pt x="333394" y="421403"/>
                      <a:pt x="343877" y="384768"/>
                    </a:cubicBezTo>
                    <a:cubicBezTo>
                      <a:pt x="347207" y="369764"/>
                      <a:pt x="344185" y="353635"/>
                      <a:pt x="342643" y="338256"/>
                    </a:cubicBezTo>
                    <a:cubicBezTo>
                      <a:pt x="338265" y="287868"/>
                      <a:pt x="326858" y="217036"/>
                      <a:pt x="322667" y="161022"/>
                    </a:cubicBezTo>
                    <a:cubicBezTo>
                      <a:pt x="319027" y="153270"/>
                      <a:pt x="321803" y="143705"/>
                      <a:pt x="321496" y="135515"/>
                    </a:cubicBezTo>
                    <a:cubicBezTo>
                      <a:pt x="250647" y="149394"/>
                      <a:pt x="177579" y="144205"/>
                      <a:pt x="107164" y="126450"/>
                    </a:cubicBezTo>
                    <a:cubicBezTo>
                      <a:pt x="100691" y="135828"/>
                      <a:pt x="97484" y="147143"/>
                      <a:pt x="98038" y="158584"/>
                    </a:cubicBezTo>
                    <a:cubicBezTo>
                      <a:pt x="98839" y="171462"/>
                      <a:pt x="107287" y="183215"/>
                      <a:pt x="104882" y="196344"/>
                    </a:cubicBezTo>
                    <a:cubicBezTo>
                      <a:pt x="103033" y="209722"/>
                      <a:pt x="88542" y="213849"/>
                      <a:pt x="77568" y="216849"/>
                    </a:cubicBezTo>
                    <a:cubicBezTo>
                      <a:pt x="67702" y="218599"/>
                      <a:pt x="71279" y="230978"/>
                      <a:pt x="71279" y="238480"/>
                    </a:cubicBezTo>
                    <a:cubicBezTo>
                      <a:pt x="72080" y="250233"/>
                      <a:pt x="72387" y="261736"/>
                      <a:pt x="72697" y="273551"/>
                    </a:cubicBezTo>
                    <a:cubicBezTo>
                      <a:pt x="72573" y="279053"/>
                      <a:pt x="73868" y="285117"/>
                      <a:pt x="71279" y="290243"/>
                    </a:cubicBezTo>
                    <a:cubicBezTo>
                      <a:pt x="70538" y="291619"/>
                      <a:pt x="68196" y="293807"/>
                      <a:pt x="68196" y="293807"/>
                    </a:cubicBezTo>
                    <a:cubicBezTo>
                      <a:pt x="63324" y="298495"/>
                      <a:pt x="56294" y="292744"/>
                      <a:pt x="55123" y="287055"/>
                    </a:cubicBezTo>
                    <a:lnTo>
                      <a:pt x="55123" y="287055"/>
                    </a:lnTo>
                    <a:cubicBezTo>
                      <a:pt x="55123" y="286930"/>
                      <a:pt x="55123" y="286742"/>
                      <a:pt x="55063" y="286617"/>
                    </a:cubicBezTo>
                    <a:cubicBezTo>
                      <a:pt x="42237" y="286117"/>
                      <a:pt x="30336" y="294932"/>
                      <a:pt x="25157" y="306623"/>
                    </a:cubicBezTo>
                    <a:cubicBezTo>
                      <a:pt x="25094" y="306810"/>
                      <a:pt x="24293" y="308811"/>
                      <a:pt x="24170" y="308998"/>
                    </a:cubicBezTo>
                    <a:cubicBezTo>
                      <a:pt x="15414" y="331004"/>
                      <a:pt x="29288" y="360074"/>
                      <a:pt x="56234" y="351947"/>
                    </a:cubicBezTo>
                    <a:lnTo>
                      <a:pt x="56234" y="351947"/>
                    </a:lnTo>
                    <a:cubicBezTo>
                      <a:pt x="58823" y="351134"/>
                      <a:pt x="61720" y="350884"/>
                      <a:pt x="64065" y="352259"/>
                    </a:cubicBezTo>
                    <a:cubicBezTo>
                      <a:pt x="64125" y="352322"/>
                      <a:pt x="64249" y="352447"/>
                      <a:pt x="64742" y="352510"/>
                    </a:cubicBezTo>
                    <a:cubicBezTo>
                      <a:pt x="68319" y="353009"/>
                      <a:pt x="70355" y="357261"/>
                      <a:pt x="68133" y="360574"/>
                    </a:cubicBezTo>
                    <a:cubicBezTo>
                      <a:pt x="68133" y="360637"/>
                      <a:pt x="68009" y="361512"/>
                      <a:pt x="68009" y="361575"/>
                    </a:cubicBezTo>
                    <a:lnTo>
                      <a:pt x="68009" y="361575"/>
                    </a:lnTo>
                    <a:cubicBezTo>
                      <a:pt x="68009" y="361699"/>
                      <a:pt x="67949" y="361824"/>
                      <a:pt x="67886" y="361950"/>
                    </a:cubicBezTo>
                    <a:cubicBezTo>
                      <a:pt x="85152" y="388144"/>
                      <a:pt x="102786" y="417964"/>
                      <a:pt x="131397" y="432968"/>
                    </a:cubicBezTo>
                    <a:cubicBezTo>
                      <a:pt x="134727" y="435032"/>
                      <a:pt x="135712" y="440283"/>
                      <a:pt x="132692" y="443096"/>
                    </a:cubicBezTo>
                    <a:cubicBezTo>
                      <a:pt x="104268" y="464789"/>
                      <a:pt x="68813" y="388769"/>
                      <a:pt x="65483" y="365700"/>
                    </a:cubicBezTo>
                    <a:cubicBezTo>
                      <a:pt x="21334" y="386956"/>
                      <a:pt x="-10668" y="330378"/>
                      <a:pt x="15598" y="294057"/>
                    </a:cubicBezTo>
                    <a:cubicBezTo>
                      <a:pt x="3760" y="251921"/>
                      <a:pt x="-4812" y="203283"/>
                      <a:pt x="21273" y="166149"/>
                    </a:cubicBezTo>
                    <a:cubicBezTo>
                      <a:pt x="22752" y="159084"/>
                      <a:pt x="13196" y="152833"/>
                      <a:pt x="9619" y="146705"/>
                    </a:cubicBezTo>
                    <a:cubicBezTo>
                      <a:pt x="5548" y="139954"/>
                      <a:pt x="5919" y="130202"/>
                      <a:pt x="12392" y="125075"/>
                    </a:cubicBezTo>
                    <a:cubicBezTo>
                      <a:pt x="370" y="104445"/>
                      <a:pt x="21888" y="81001"/>
                      <a:pt x="43408" y="88378"/>
                    </a:cubicBezTo>
                    <a:cubicBezTo>
                      <a:pt x="113270" y="21486"/>
                      <a:pt x="213527" y="-6584"/>
                      <a:pt x="308113" y="3356"/>
                    </a:cubicBezTo>
                    <a:cubicBezTo>
                      <a:pt x="339560" y="6482"/>
                      <a:pt x="370513" y="13921"/>
                      <a:pt x="399989" y="25487"/>
                    </a:cubicBezTo>
                    <a:cubicBezTo>
                      <a:pt x="409051" y="28987"/>
                      <a:pt x="419288" y="32738"/>
                      <a:pt x="423912" y="42116"/>
                    </a:cubicBezTo>
                    <a:cubicBezTo>
                      <a:pt x="431002" y="55557"/>
                      <a:pt x="420212" y="70311"/>
                      <a:pt x="407202" y="74312"/>
                    </a:cubicBezTo>
                    <a:cubicBezTo>
                      <a:pt x="430755" y="90254"/>
                      <a:pt x="403132" y="106195"/>
                      <a:pt x="386853" y="110758"/>
                    </a:cubicBezTo>
                    <a:cubicBezTo>
                      <a:pt x="392094" y="137203"/>
                      <a:pt x="364718" y="148331"/>
                      <a:pt x="342213" y="145205"/>
                    </a:cubicBezTo>
                    <a:cubicBezTo>
                      <a:pt x="341659" y="152645"/>
                      <a:pt x="342026" y="164710"/>
                      <a:pt x="331976" y="165273"/>
                    </a:cubicBezTo>
                    <a:cubicBezTo>
                      <a:pt x="346283" y="219975"/>
                      <a:pt x="351338" y="268737"/>
                      <a:pt x="358982" y="325503"/>
                    </a:cubicBezTo>
                    <a:lnTo>
                      <a:pt x="358982" y="325503"/>
                    </a:lnTo>
                    <a:cubicBezTo>
                      <a:pt x="362129" y="353822"/>
                      <a:pt x="370330" y="386894"/>
                      <a:pt x="351338" y="411463"/>
                    </a:cubicBezTo>
                    <a:cubicBezTo>
                      <a:pt x="321125" y="448472"/>
                      <a:pt x="248058" y="468727"/>
                      <a:pt x="201382" y="471666"/>
                    </a:cubicBezTo>
                    <a:close/>
                    <a:moveTo>
                      <a:pt x="72757" y="333130"/>
                    </a:moveTo>
                    <a:cubicBezTo>
                      <a:pt x="64926" y="331316"/>
                      <a:pt x="61473" y="322814"/>
                      <a:pt x="53211" y="320814"/>
                    </a:cubicBezTo>
                    <a:cubicBezTo>
                      <a:pt x="44950" y="317563"/>
                      <a:pt x="38784" y="318938"/>
                      <a:pt x="32184" y="318063"/>
                    </a:cubicBezTo>
                    <a:cubicBezTo>
                      <a:pt x="40449" y="307498"/>
                      <a:pt x="56912" y="307435"/>
                      <a:pt x="68443" y="312812"/>
                    </a:cubicBezTo>
                    <a:cubicBezTo>
                      <a:pt x="78800" y="316688"/>
                      <a:pt x="87188" y="329566"/>
                      <a:pt x="72757" y="3331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1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252" name="Graphic 251">
              <a:extLst>
                <a:ext uri="{FF2B5EF4-FFF2-40B4-BE49-F238E27FC236}">
                  <a16:creationId xmlns:a16="http://schemas.microsoft.com/office/drawing/2014/main" id="{244D5A7E-CD41-BD47-BFCA-6EA4D07CE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7748001" y="4294791"/>
              <a:ext cx="227571" cy="227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16228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ertificate of Achievement Batch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59B"/>
      </a:accent1>
      <a:accent2>
        <a:srgbClr val="4DC3C1"/>
      </a:accent2>
      <a:accent3>
        <a:srgbClr val="FF9A76"/>
      </a:accent3>
      <a:accent4>
        <a:srgbClr val="F2A949"/>
      </a:accent4>
      <a:accent5>
        <a:srgbClr val="C39A6C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0">
      <a:majorFont>
        <a:latin typeface="The Hand Extra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B093E1-44F9-4D6A-8FAC-05B5C76685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C047B8E-3174-4090-AE48-6BCE7843B8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E3972E-301A-459A-8889-8E36561043B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SpringWorks</Template>
  <TotalTime>30</TotalTime>
  <Words>28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The Hand Black</vt:lpstr>
      <vt:lpstr>The Hand Extrablack</vt:lpstr>
      <vt:lpstr>Custom</vt:lpstr>
      <vt:lpstr>MISSION ACCOMPLISHED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ACCOMPLISHED</dc:title>
  <dc:creator>Sercan</dc:creator>
  <cp:lastModifiedBy>Sercan Kulcu</cp:lastModifiedBy>
  <cp:revision>3</cp:revision>
  <dcterms:created xsi:type="dcterms:W3CDTF">2023-12-02T16:54:28Z</dcterms:created>
  <dcterms:modified xsi:type="dcterms:W3CDTF">2025-02-03T11:18:18Z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