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  <a:endParaRPr lang="tr-TR" dirty="0"/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</TotalTime>
  <Words>98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Bölüm 2: Süreçler</vt:lpstr>
      <vt:lpstr>Sözde Paralellik</vt:lpstr>
      <vt:lpstr>Süreç Modeli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90</cp:revision>
  <dcterms:created xsi:type="dcterms:W3CDTF">2023-01-12T09:23:55Z</dcterms:created>
  <dcterms:modified xsi:type="dcterms:W3CDTF">2023-01-13T11:00:59Z</dcterms:modified>
</cp:coreProperties>
</file>