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31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</a:t>
            </a:r>
            <a:r>
              <a:rPr lang="tr-TR" dirty="0" smtClean="0"/>
              <a:t>2: Süreçler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veya daha fazla işlemci</a:t>
            </a:r>
          </a:p>
          <a:p>
            <a:r>
              <a:rPr lang="tr-TR" dirty="0"/>
              <a:t>Ana bellek</a:t>
            </a:r>
          </a:p>
          <a:p>
            <a:r>
              <a:rPr lang="tr-TR" dirty="0"/>
              <a:t>Diskler</a:t>
            </a:r>
          </a:p>
          <a:p>
            <a:r>
              <a:rPr lang="tr-TR" dirty="0"/>
              <a:t>Yazıcılar</a:t>
            </a:r>
          </a:p>
          <a:p>
            <a:r>
              <a:rPr lang="tr-TR" dirty="0"/>
              <a:t>Klavye</a:t>
            </a:r>
          </a:p>
          <a:p>
            <a:r>
              <a:rPr lang="tr-TR" dirty="0"/>
              <a:t>Fare</a:t>
            </a:r>
          </a:p>
          <a:p>
            <a:r>
              <a:rPr lang="tr-TR" dirty="0"/>
              <a:t>Ekran</a:t>
            </a:r>
          </a:p>
          <a:p>
            <a:r>
              <a:rPr lang="tr-TR" dirty="0"/>
              <a:t>Ağ arayüzleri</a:t>
            </a:r>
          </a:p>
          <a:p>
            <a:r>
              <a:rPr lang="tr-TR" dirty="0"/>
              <a:t>G/Ç cihazları</a:t>
            </a:r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</TotalTime>
  <Words>27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Bölüm 2: Süreçler</vt:lpstr>
      <vt:lpstr>Modern Bilgisayarın Bileşenleri: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87</cp:revision>
  <dcterms:created xsi:type="dcterms:W3CDTF">2023-01-12T09:23:55Z</dcterms:created>
  <dcterms:modified xsi:type="dcterms:W3CDTF">2023-01-13T10:47:38Z</dcterms:modified>
</cp:coreProperties>
</file>