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43F9F-582D-4E1A-AACF-1F20953F01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C16DDE-7AE3-4EC6-9148-E9DD760BFF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7305BF-6D24-4913-A7DE-F35B2B891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28AE4-D304-482C-95FE-FEF4C2163757}" type="datetimeFigureOut">
              <a:rPr lang="en-GB" smtClean="0"/>
              <a:t>30/09/2021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F0AA24-6957-4FBC-B56F-1B3FA16E7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89DBEC-1E9E-46B2-B289-33554F2E5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A7BA3-31BD-4A5A-A4F8-1B86E55861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7207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2B6C1-6156-4078-A193-C536E152C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27BFE1-EB63-4B14-A140-8FE6D67F03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A2AE3E-43FB-4FC8-818D-8C545297E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28AE4-D304-482C-95FE-FEF4C2163757}" type="datetimeFigureOut">
              <a:rPr lang="en-GB" smtClean="0"/>
              <a:t>30/09/2021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07883F-078D-4A52-B2DC-E0AFDB736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430828-7583-49E5-A07A-9505FA464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A7BA3-31BD-4A5A-A4F8-1B86E55861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0502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C886EA-C75A-4072-9074-D83EFF9A06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019AB8-D65A-4E6B-8BA7-277B2E599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E6DC02-8D5F-427A-8EC7-43987D53B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28AE4-D304-482C-95FE-FEF4C2163757}" type="datetimeFigureOut">
              <a:rPr lang="en-GB" smtClean="0"/>
              <a:t>30/09/2021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B68A02-5815-4A58-B217-EB57C7A29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8AB97-93F7-4DE5-8166-F911CA320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A7BA3-31BD-4A5A-A4F8-1B86E55861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4945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F7DAD-21EF-4EB4-BBBA-BCC3C4E51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E0933A-8137-4073-BF69-1937AF1FF7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8B2E20-C2FB-4E27-90E5-63D48A356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28AE4-D304-482C-95FE-FEF4C2163757}" type="datetimeFigureOut">
              <a:rPr lang="en-GB" smtClean="0"/>
              <a:t>30/09/2021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1148BB-91B2-4B8B-A6C5-FF16DDEF9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5D2FCB-ED36-42BA-AB8B-CD11B1629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A7BA3-31BD-4A5A-A4F8-1B86E55861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4825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D023D-1E41-4B0A-AE2A-A553B0ADF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E88642-897C-4551-94C6-71E54F88C7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32375E-82D5-48B5-B299-7BFB2A699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28AE4-D304-482C-95FE-FEF4C2163757}" type="datetimeFigureOut">
              <a:rPr lang="en-GB" smtClean="0"/>
              <a:t>30/09/2021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AB8307-4304-4D53-BA08-F2FE72EE3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868CAC-188D-419A-90B6-0C4C57094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A7BA3-31BD-4A5A-A4F8-1B86E55861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8525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ADFFB-DC32-4416-9117-445D6EF01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1C517-8943-4E00-A656-3877FA3B85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BF1619-C056-421E-9A72-410DABBD48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EAA5F1-35D4-4E53-A619-7A8CBF16B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28AE4-D304-482C-95FE-FEF4C2163757}" type="datetimeFigureOut">
              <a:rPr lang="en-GB" smtClean="0"/>
              <a:t>30/09/2021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1CD31D-6B94-42C0-A6D4-18172BB91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3EA32D-2092-40F1-A013-D4326E39F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A7BA3-31BD-4A5A-A4F8-1B86E55861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6226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1B631-B1B7-446C-9F03-C907B64F3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66E989-BF7B-4BA0-8466-794F2310C4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7435E2-8184-4696-B907-CE4E4A30E1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62BADA-E331-4E53-B034-F056CE20A7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36028A-52D9-427F-856E-94BA02FACD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56C4FB-DAED-494F-85E9-E16301875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28AE4-D304-482C-95FE-FEF4C2163757}" type="datetimeFigureOut">
              <a:rPr lang="en-GB" smtClean="0"/>
              <a:t>30/09/2021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D890F4-0CD0-457D-A4F5-9864BFE71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40B0BA-BF5E-4B68-B156-CB493695D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A7BA3-31BD-4A5A-A4F8-1B86E55861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5837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BEDBC-2201-4709-8FD8-EEE546656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C04993-769C-407B-964F-B65EB9796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28AE4-D304-482C-95FE-FEF4C2163757}" type="datetimeFigureOut">
              <a:rPr lang="en-GB" smtClean="0"/>
              <a:t>30/09/2021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2BA96D-243C-406B-AF74-24000BE41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9CDB89-FCB3-40AD-A769-98EC9B5D9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A7BA3-31BD-4A5A-A4F8-1B86E55861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8360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C0A5CA-BB2E-4F88-A356-524389853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28AE4-D304-482C-95FE-FEF4C2163757}" type="datetimeFigureOut">
              <a:rPr lang="en-GB" smtClean="0"/>
              <a:t>30/09/2021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702DA2-9A6F-4014-B461-4D039652F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26A8C6-92D1-4CA9-941A-F2057341B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A7BA3-31BD-4A5A-A4F8-1B86E55861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2545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635EB-6901-4333-966C-350382A62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6DEBA8-1FCB-47DA-BA9D-288ABAD7D2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9B8D39-9217-434D-A1D0-3ABBB40164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9422DD-F678-4291-8159-E8E6E0878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28AE4-D304-482C-95FE-FEF4C2163757}" type="datetimeFigureOut">
              <a:rPr lang="en-GB" smtClean="0"/>
              <a:t>30/09/2021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C649A6-C69F-4818-B9A7-244EEDA28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18D673-6A27-4B95-B30A-003613246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A7BA3-31BD-4A5A-A4F8-1B86E55861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9207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44E29-0C08-46E9-95D8-FDF4DBB40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C985D4-E5CC-4278-8388-B2B00C4CAB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428EFF-CAAB-46DE-B352-25CFAA41AC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330182-DCE4-4A8E-AFA6-E4BDA4559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28AE4-D304-482C-95FE-FEF4C2163757}" type="datetimeFigureOut">
              <a:rPr lang="en-GB" smtClean="0"/>
              <a:t>30/09/2021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137CD5-3EA7-42B9-8BBD-BB0032495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3AAAE9-3401-4088-9847-47E8AA388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A7BA3-31BD-4A5A-A4F8-1B86E55861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0170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6344F0-229B-420F-978A-4C198A171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D43FF0-24AA-4CB9-B88B-2D62B8EB78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69E1C-A890-44E2-9FD3-CAFCD6D6E3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C28AE4-D304-482C-95FE-FEF4C2163757}" type="datetimeFigureOut">
              <a:rPr lang="en-GB" smtClean="0"/>
              <a:t>30/09/2021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AFF13D-5B98-4C79-8612-E03E2FD629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FC93AC-92C9-4BC8-91CA-0DE0A3454B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1A7BA3-31BD-4A5A-A4F8-1B86E55861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1744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22F5C-AE98-43D7-90FA-F8B97F68A0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Introduction to Cucumber Framework in Java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40FF37-B90C-4FCA-A081-B9D1CDDBC4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Sercan </a:t>
            </a:r>
            <a:r>
              <a:rPr lang="en-GB" dirty="0" err="1"/>
              <a:t>Şensülün</a:t>
            </a:r>
            <a:r>
              <a:rPr lang="en-GB" dirty="0"/>
              <a:t> </a:t>
            </a:r>
          </a:p>
          <a:p>
            <a:r>
              <a:rPr lang="en-GB" dirty="0"/>
              <a:t> Software Development Engineer in Test </a:t>
            </a:r>
          </a:p>
          <a:p>
            <a:r>
              <a:rPr lang="en-GB" dirty="0"/>
              <a:t>01.10.2021</a:t>
            </a:r>
          </a:p>
        </p:txBody>
      </p:sp>
    </p:spTree>
    <p:extLst>
      <p:ext uri="{BB962C8B-B14F-4D97-AF65-F5344CB8AC3E}">
        <p14:creationId xmlns:p14="http://schemas.microsoft.com/office/powerpoint/2010/main" val="2729381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003D9-5AF7-443F-8197-B98060E85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926DDF-1E37-4AAB-ACE3-5BC511D8C3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What is Cucumber?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What is Gherkin?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How we use Cucumber/Gherkin for MSU?</a:t>
            </a:r>
          </a:p>
          <a:p>
            <a:endParaRPr lang="en-GB" dirty="0"/>
          </a:p>
          <a:p>
            <a:r>
              <a:rPr lang="en-GB" dirty="0"/>
              <a:t>Demo (Code Sample)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68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4EFFA-4F91-48DF-AEC4-341A9D492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Cucumber?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6D4F2-5B05-4427-BD9E-DFFAE6AC5B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2565"/>
            <a:ext cx="10992439" cy="4820272"/>
          </a:xfrm>
        </p:spPr>
        <p:txBody>
          <a:bodyPr/>
          <a:lstStyle/>
          <a:p>
            <a:endParaRPr lang="en-GB" dirty="0"/>
          </a:p>
          <a:p>
            <a:r>
              <a:rPr lang="en-GB" dirty="0"/>
              <a:t>Cucumber reads executable specifications </a:t>
            </a:r>
            <a:r>
              <a:rPr lang="en-GB" b="1" dirty="0"/>
              <a:t>written in plain text</a:t>
            </a:r>
            <a:r>
              <a:rPr lang="en-GB" dirty="0"/>
              <a:t> and </a:t>
            </a:r>
            <a:r>
              <a:rPr lang="en-GB" b="1" dirty="0"/>
              <a:t>validates</a:t>
            </a:r>
            <a:r>
              <a:rPr lang="en-GB" dirty="0"/>
              <a:t> that the software does what those specifications say.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Cucumber verifies that the software conforms with the specification and generates a report indicating </a:t>
            </a:r>
            <a:r>
              <a:rPr lang="en-GB" b="1" dirty="0">
                <a:solidFill>
                  <a:schemeClr val="accent6"/>
                </a:solidFill>
              </a:rPr>
              <a:t>success</a:t>
            </a:r>
            <a:r>
              <a:rPr lang="en-GB" dirty="0"/>
              <a:t> or </a:t>
            </a:r>
            <a:r>
              <a:rPr lang="en-GB" b="1" dirty="0">
                <a:solidFill>
                  <a:srgbClr val="FF0000"/>
                </a:solidFill>
              </a:rPr>
              <a:t>failure.</a:t>
            </a:r>
          </a:p>
          <a:p>
            <a:pPr lvl="1"/>
            <a:endParaRPr lang="en-GB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GB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2031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1E82F-7D87-47F2-A399-C4E59275E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Cucumber?</a:t>
            </a:r>
          </a:p>
        </p:txBody>
      </p:sp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6C5A00A2-B6EB-439F-B800-AAABA33E7355}"/>
              </a:ext>
            </a:extLst>
          </p:cNvPr>
          <p:cNvSpPr/>
          <p:nvPr/>
        </p:nvSpPr>
        <p:spPr>
          <a:xfrm>
            <a:off x="838200" y="2849258"/>
            <a:ext cx="1791093" cy="1159496"/>
          </a:xfrm>
          <a:prstGeom prst="wedgeRoundRect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Test Scenarios Acceptance Criteria</a:t>
            </a:r>
          </a:p>
          <a:p>
            <a:pPr algn="ctr"/>
            <a:r>
              <a:rPr lang="en-GB" dirty="0"/>
              <a:t>in Plain Text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8BA38B2-7A45-435C-96ED-5A527860EFA4}"/>
              </a:ext>
            </a:extLst>
          </p:cNvPr>
          <p:cNvCxnSpPr/>
          <p:nvPr/>
        </p:nvCxnSpPr>
        <p:spPr>
          <a:xfrm>
            <a:off x="3006365" y="3429006"/>
            <a:ext cx="17251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BB4A0DD-E546-401D-A922-4FCE4ADD43AF}"/>
              </a:ext>
            </a:extLst>
          </p:cNvPr>
          <p:cNvSpPr/>
          <p:nvPr/>
        </p:nvSpPr>
        <p:spPr>
          <a:xfrm>
            <a:off x="4976567" y="2849258"/>
            <a:ext cx="1791093" cy="115948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Java Code</a:t>
            </a:r>
          </a:p>
          <a:p>
            <a:pPr algn="ctr"/>
            <a:r>
              <a:rPr lang="en-GB" dirty="0"/>
              <a:t>{ } 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92889FB-7D3B-4A9B-95A4-1EA9A3533F19}"/>
              </a:ext>
            </a:extLst>
          </p:cNvPr>
          <p:cNvCxnSpPr/>
          <p:nvPr/>
        </p:nvCxnSpPr>
        <p:spPr>
          <a:xfrm>
            <a:off x="7088171" y="3428999"/>
            <a:ext cx="18853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9DB0F29A-E058-4F16-8F29-9738738F74CD}"/>
              </a:ext>
            </a:extLst>
          </p:cNvPr>
          <p:cNvSpPr/>
          <p:nvPr/>
        </p:nvSpPr>
        <p:spPr>
          <a:xfrm>
            <a:off x="9213130" y="2849257"/>
            <a:ext cx="1791093" cy="115948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Readable Reports</a:t>
            </a:r>
          </a:p>
          <a:p>
            <a:pPr algn="ctr"/>
            <a:r>
              <a:rPr lang="en-GB" dirty="0"/>
              <a:t>Html, CSS</a:t>
            </a:r>
          </a:p>
        </p:txBody>
      </p:sp>
      <p:sp>
        <p:nvSpPr>
          <p:cNvPr id="16" name="Left Brace 15">
            <a:extLst>
              <a:ext uri="{FF2B5EF4-FFF2-40B4-BE49-F238E27FC236}">
                <a16:creationId xmlns:a16="http://schemas.microsoft.com/office/drawing/2014/main" id="{3DE3E38F-04C1-4126-8B09-3F153BFECEA0}"/>
              </a:ext>
            </a:extLst>
          </p:cNvPr>
          <p:cNvSpPr/>
          <p:nvPr/>
        </p:nvSpPr>
        <p:spPr>
          <a:xfrm rot="16200000">
            <a:off x="6661739" y="283066"/>
            <a:ext cx="687109" cy="7997858"/>
          </a:xfrm>
          <a:prstGeom prst="leftBrace">
            <a:avLst>
              <a:gd name="adj1" fmla="val 8333"/>
              <a:gd name="adj2" fmla="val 4988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130BE67-4A10-44C4-BFA2-3399812843A2}"/>
              </a:ext>
            </a:extLst>
          </p:cNvPr>
          <p:cNvSpPr txBox="1"/>
          <p:nvPr/>
        </p:nvSpPr>
        <p:spPr>
          <a:xfrm>
            <a:off x="6089016" y="4765651"/>
            <a:ext cx="1832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CUCUMBER HERE</a:t>
            </a:r>
          </a:p>
        </p:txBody>
      </p:sp>
    </p:spTree>
    <p:extLst>
      <p:ext uri="{BB962C8B-B14F-4D97-AF65-F5344CB8AC3E}">
        <p14:creationId xmlns:p14="http://schemas.microsoft.com/office/powerpoint/2010/main" val="1316782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C6F7A-DFDF-43A8-8281-44951D8EE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Gherkin?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B0A04-A280-455B-B637-078AA08761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Gherkin is a set of grammar rules that makes plain text structured enough </a:t>
            </a:r>
            <a:r>
              <a:rPr lang="en-GB" b="1" dirty="0"/>
              <a:t>for Cucumber to understand.</a:t>
            </a:r>
          </a:p>
          <a:p>
            <a:endParaRPr lang="en-GB" b="1" dirty="0"/>
          </a:p>
          <a:p>
            <a:pPr marL="0" indent="0">
              <a:buNone/>
            </a:pPr>
            <a:r>
              <a:rPr lang="en-GB" b="1" dirty="0">
                <a:solidFill>
                  <a:srgbClr val="FF0000"/>
                </a:solidFill>
              </a:rPr>
              <a:t>Scenario:</a:t>
            </a:r>
            <a:r>
              <a:rPr lang="en-GB" dirty="0"/>
              <a:t> Sale transaction is completed successfully by </a:t>
            </a:r>
            <a:r>
              <a:rPr lang="en-GB" dirty="0" err="1"/>
              <a:t>api</a:t>
            </a:r>
            <a:r>
              <a:rPr lang="en-GB" dirty="0"/>
              <a:t> user</a:t>
            </a:r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b="1" dirty="0">
                <a:solidFill>
                  <a:srgbClr val="FF0000"/>
                </a:solidFill>
              </a:rPr>
              <a:t>Given</a:t>
            </a:r>
            <a:r>
              <a:rPr lang="en-GB" dirty="0"/>
              <a:t> there is merchant</a:t>
            </a:r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b="1" dirty="0">
                <a:solidFill>
                  <a:srgbClr val="FF0000"/>
                </a:solidFill>
              </a:rPr>
              <a:t>And</a:t>
            </a:r>
            <a:r>
              <a:rPr lang="en-GB" dirty="0"/>
              <a:t> there is a merchant </a:t>
            </a:r>
            <a:r>
              <a:rPr lang="en-GB" dirty="0" err="1"/>
              <a:t>api</a:t>
            </a:r>
            <a:r>
              <a:rPr lang="en-GB" dirty="0"/>
              <a:t> user</a:t>
            </a:r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b="1" dirty="0">
                <a:solidFill>
                  <a:srgbClr val="FF0000"/>
                </a:solidFill>
              </a:rPr>
              <a:t>When</a:t>
            </a:r>
            <a:r>
              <a:rPr lang="en-GB" dirty="0"/>
              <a:t> </a:t>
            </a:r>
            <a:r>
              <a:rPr lang="en-GB" dirty="0" err="1"/>
              <a:t>api</a:t>
            </a:r>
            <a:r>
              <a:rPr lang="en-GB" dirty="0"/>
              <a:t> user sends sale transaction</a:t>
            </a:r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b="1" dirty="0">
                <a:solidFill>
                  <a:srgbClr val="FF0000"/>
                </a:solidFill>
              </a:rPr>
              <a:t>Then</a:t>
            </a:r>
            <a:r>
              <a:rPr lang="en-GB" dirty="0"/>
              <a:t> sale transaction is completed successfully</a:t>
            </a:r>
          </a:p>
        </p:txBody>
      </p:sp>
    </p:spTree>
    <p:extLst>
      <p:ext uri="{BB962C8B-B14F-4D97-AF65-F5344CB8AC3E}">
        <p14:creationId xmlns:p14="http://schemas.microsoft.com/office/powerpoint/2010/main" val="4187588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A5EA1-364C-4722-9C2F-C919FF0A2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we use Cucumber/Gherkin for MSU?</a:t>
            </a:r>
          </a:p>
        </p:txBody>
      </p:sp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CAFC254A-F8AE-451A-A19F-A60D1F2829B9}"/>
              </a:ext>
            </a:extLst>
          </p:cNvPr>
          <p:cNvSpPr/>
          <p:nvPr/>
        </p:nvSpPr>
        <p:spPr>
          <a:xfrm>
            <a:off x="619025" y="3313520"/>
            <a:ext cx="1791093" cy="1600179"/>
          </a:xfrm>
          <a:prstGeom prst="wedgeRoundRect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Test Scenarios Acceptance Criteria</a:t>
            </a:r>
          </a:p>
          <a:p>
            <a:pPr algn="ctr"/>
            <a:r>
              <a:rPr lang="en-GB" dirty="0"/>
              <a:t>in Plain Text</a:t>
            </a:r>
          </a:p>
          <a:p>
            <a:pPr algn="ctr"/>
            <a:r>
              <a:rPr lang="en-GB" b="1" dirty="0"/>
              <a:t>(GHERKIN)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A43FCEF-A88E-4858-877D-C8708223E540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2410118" y="4113610"/>
            <a:ext cx="20152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FA7B63A-8F1D-4A71-A8E1-54546C1902BF}"/>
              </a:ext>
            </a:extLst>
          </p:cNvPr>
          <p:cNvSpPr/>
          <p:nvPr/>
        </p:nvSpPr>
        <p:spPr>
          <a:xfrm>
            <a:off x="4425404" y="3533868"/>
            <a:ext cx="1791093" cy="115948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Java Code</a:t>
            </a:r>
          </a:p>
          <a:p>
            <a:pPr algn="ctr"/>
            <a:r>
              <a:rPr lang="en-GB" dirty="0"/>
              <a:t>{ } 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5E6A531-EBA1-45E2-AEF1-9A1A98A21691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>
            <a:off x="6216497" y="4113610"/>
            <a:ext cx="33462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2910A25-8378-4AF5-A518-CFD93A42260A}"/>
              </a:ext>
            </a:extLst>
          </p:cNvPr>
          <p:cNvSpPr/>
          <p:nvPr/>
        </p:nvSpPr>
        <p:spPr>
          <a:xfrm>
            <a:off x="9562707" y="3533868"/>
            <a:ext cx="1791093" cy="115948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Readable Reports</a:t>
            </a:r>
          </a:p>
          <a:p>
            <a:pPr algn="ctr"/>
            <a:r>
              <a:rPr lang="en-GB" dirty="0"/>
              <a:t>Html, CSS</a:t>
            </a: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2D789353-4BEB-442E-B3E6-7BC8A6E46797}"/>
              </a:ext>
            </a:extLst>
          </p:cNvPr>
          <p:cNvSpPr/>
          <p:nvPr/>
        </p:nvSpPr>
        <p:spPr>
          <a:xfrm rot="16200000">
            <a:off x="6744616" y="1742388"/>
            <a:ext cx="687109" cy="7997858"/>
          </a:xfrm>
          <a:prstGeom prst="leftBrace">
            <a:avLst>
              <a:gd name="adj1" fmla="val 8333"/>
              <a:gd name="adj2" fmla="val 4988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301CAA-6343-44AF-BA94-38EFD0BD52B4}"/>
              </a:ext>
            </a:extLst>
          </p:cNvPr>
          <p:cNvSpPr txBox="1"/>
          <p:nvPr/>
        </p:nvSpPr>
        <p:spPr>
          <a:xfrm>
            <a:off x="6171893" y="6115143"/>
            <a:ext cx="1303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CUCUMBER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2FFF3BF-0E03-4B11-860A-D9013DEB3700}"/>
              </a:ext>
            </a:extLst>
          </p:cNvPr>
          <p:cNvSpPr/>
          <p:nvPr/>
        </p:nvSpPr>
        <p:spPr>
          <a:xfrm>
            <a:off x="8088789" y="1527622"/>
            <a:ext cx="2573518" cy="115948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MSU Admin Panel</a:t>
            </a:r>
          </a:p>
          <a:p>
            <a:pPr algn="ctr"/>
            <a:r>
              <a:rPr lang="en-GB" dirty="0"/>
              <a:t>MSU API</a:t>
            </a:r>
          </a:p>
          <a:p>
            <a:pPr algn="ctr"/>
            <a:r>
              <a:rPr lang="en-GB" dirty="0"/>
              <a:t>Dealer Portal</a:t>
            </a:r>
          </a:p>
          <a:p>
            <a:pPr algn="ctr"/>
            <a:r>
              <a:rPr lang="en-GB" dirty="0"/>
              <a:t>Microservices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2E4A0B9-3A38-42E2-BE4C-AB3F0F682CBA}"/>
              </a:ext>
            </a:extLst>
          </p:cNvPr>
          <p:cNvCxnSpPr>
            <a:cxnSpLocks/>
            <a:stCxn id="6" idx="0"/>
            <a:endCxn id="11" idx="1"/>
          </p:cNvCxnSpPr>
          <p:nvPr/>
        </p:nvCxnSpPr>
        <p:spPr>
          <a:xfrm flipV="1">
            <a:off x="5320951" y="2107364"/>
            <a:ext cx="2767838" cy="142650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61EBA00-1B00-4A59-A673-32360113F995}"/>
              </a:ext>
            </a:extLst>
          </p:cNvPr>
          <p:cNvSpPr txBox="1"/>
          <p:nvPr/>
        </p:nvSpPr>
        <p:spPr>
          <a:xfrm>
            <a:off x="4835164" y="1636768"/>
            <a:ext cx="20644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Selenium for UI</a:t>
            </a:r>
          </a:p>
          <a:p>
            <a:r>
              <a:rPr lang="en-GB" dirty="0"/>
              <a:t>MSU SDK for API</a:t>
            </a:r>
          </a:p>
          <a:p>
            <a:r>
              <a:rPr lang="en-GB" dirty="0"/>
              <a:t>Junit for validation</a:t>
            </a:r>
          </a:p>
          <a:p>
            <a:r>
              <a:rPr lang="en-GB" dirty="0"/>
              <a:t>Sql2o for database</a:t>
            </a:r>
          </a:p>
        </p:txBody>
      </p:sp>
    </p:spTree>
    <p:extLst>
      <p:ext uri="{BB962C8B-B14F-4D97-AF65-F5344CB8AC3E}">
        <p14:creationId xmlns:p14="http://schemas.microsoft.com/office/powerpoint/2010/main" val="2815423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E19DC-B9D6-4C55-8177-E7F0EB134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5B941-324E-4EF1-9B33-4602C1C656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https://github.com/sercanparker/msucucumberdemo</a:t>
            </a:r>
          </a:p>
        </p:txBody>
      </p:sp>
    </p:spTree>
    <p:extLst>
      <p:ext uri="{BB962C8B-B14F-4D97-AF65-F5344CB8AC3E}">
        <p14:creationId xmlns:p14="http://schemas.microsoft.com/office/powerpoint/2010/main" val="23232830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1697</TotalTime>
  <Words>220</Words>
  <Application>Microsoft Office PowerPoint</Application>
  <PresentationFormat>Widescreen</PresentationFormat>
  <Paragraphs>52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Introduction to Cucumber Framework in Java</vt:lpstr>
      <vt:lpstr>Content</vt:lpstr>
      <vt:lpstr>What is Cucumber?</vt:lpstr>
      <vt:lpstr>What is Cucumber?</vt:lpstr>
      <vt:lpstr>What is Gherkin?</vt:lpstr>
      <vt:lpstr>How we use Cucumber/Gherkin for MSU?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Cucumber Framework in Java</dc:title>
  <dc:creator>Sercan Sensulun</dc:creator>
  <cp:lastModifiedBy>Sercan Sensulun</cp:lastModifiedBy>
  <cp:revision>9</cp:revision>
  <dcterms:created xsi:type="dcterms:W3CDTF">2021-09-30T10:03:23Z</dcterms:created>
  <dcterms:modified xsi:type="dcterms:W3CDTF">2021-10-01T14:20:46Z</dcterms:modified>
</cp:coreProperties>
</file>