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142C96-1D0C-4353-9B5F-030EEA80E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D8F608-55C1-4E6F-9D9C-3E874EB70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F10FF4-7E77-4EE5-B300-C38E32AA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F9C1E57-1D21-4A7B-9E49-AADD7594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9FBFFB-B2B4-455B-8096-C3814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0AAE4-5B74-420C-B7EC-FAC91865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4563C06-78F5-4AA8-B3DB-1F9DF0B7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90E797-8556-4357-A87B-35D163C2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A539F21-45E7-4FB5-AC93-6FBC52C9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6571DE-4A57-4ED0-9541-A66D5019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1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6285488-FE11-4738-A093-DABA89D95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6315C458-CEFF-4CEC-9C62-BC40E0921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24C8B4-E98E-4B2B-A425-D9EBD6A9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E0FF17-D703-42CA-B96E-8BEAF01D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26CC227-8EF3-4F13-82A0-883E1D6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9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489A32-AD31-425B-91D2-ABE27FE7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57782E-873F-44FC-82C5-975C04F75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5A8DE9-0F06-47FE-A665-2D5D7830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93F3BD-8D94-40DF-B9CB-333EF39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D225105-5453-4928-BCAC-5719A2E9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84D5BD-953B-469D-82D7-1AEA7584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091658-2475-4730-AF5C-7AE5631B3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D8ACE2-AF04-49F6-AA64-C9833E78B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89E1ACB-B52D-4062-BD3B-86EF77E0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F33FB1-EB41-46ED-9E06-A6B80623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A5CF92-B64B-4665-8AF0-CFA6F50B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6060644-B424-4FF4-AFD1-D5FD8BFCD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F516EB5-5F90-4532-ACAA-30F956B5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D1A639D-B858-427D-9188-0D875CB43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35E64E9-9818-4B86-8B0B-59F6E2A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57F65B9-53FD-4247-8087-0F641D0A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36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1272CE-2066-4C94-90D9-72D32591F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2A52370-83CF-427B-8139-6F3A33B6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64C1C66-6BEE-4FAD-8498-80E3A0B92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BE3C531-A14B-47C6-8FFA-ADCB7027A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AE021AA-FD71-4A00-ABE6-2D773CD6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2F7AF69-EF3B-4455-9285-BAD16DDE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2C0B9A5D-DD16-4018-AF3F-5655D09B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DF4BC1D-2E9D-4CA6-9C8B-3B226D4E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31C7F7-6501-4DC5-85AD-52B299BA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FC79A93-F0BA-4B26-8A72-6365D0F1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4D3A27C8-B4D3-42B4-933C-182A1C54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96BE0F5-476D-47CB-9D26-A7B78460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B01976A-9E66-4F5D-A66B-3A6F551E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1E65363-8ACD-4FA8-A60A-8C451193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8BC89F7-45C6-4E76-80EA-C485C992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3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718EF4-E18E-4ACE-8295-63FDA0D0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1FAA8D-22A2-4016-A5EB-EBF53803E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FAAFDB7-D233-4003-AA26-415784BAE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D5A48AD-EE4F-4818-A109-140D37A67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6A28060-5E00-4B76-B6AB-D182CB614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870A2DC-C4E7-41E4-A793-DA9368D8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03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648BB5-DAB6-4203-9D45-771BD3F74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A4E1683-F3CE-4BD9-9BB5-334115740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6A28B9-1836-4D45-9E2D-81A59D1AF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C47D67D-B864-408E-A5C8-48F39081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B670A9A-57A1-4672-BEED-FA082597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C53342-F466-4CC9-B6C8-B99AEB97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39B9CCC-683F-43AE-A5A6-6416A794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2F2E42-A579-4329-A513-6E122A87D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300ED2-9565-4355-A920-9DE7A3FC0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01272-5BD9-4D16-9375-BC9CE5A7FB82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1AC8135-01A1-4AFC-A71A-EE2C39FC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10A30DF-ECE3-4E39-B8CA-183110584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6C3D-7442-4002-85E1-CE7F7DC4F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3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1E5DFADE-A522-4544-801E-CA7A95D35C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3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6A3752D-DB48-4A94-AFE2-827186CBD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0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21D823A-CC7C-4E8C-936D-4A8574113D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9" r="6189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960339A-D202-4784-A1C6-031015BA51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261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2FFB3A1-7B55-4B3B-A731-54322FC5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" r="4" b="76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38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CD6E1B-CFCB-458E-B877-AA0030BD2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5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34B1F1A-39F5-4536-B324-FD24E74A8C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3F26E41-1F4D-4171-8A71-A49DD859E2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83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A089B36-8CC4-44D4-AB72-BBE26A118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" r="6302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49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71D46AA-1C60-42B2-A42C-5EE0C7896C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" r="7262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4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6EC63D2-FE7C-44CB-849B-5449FCF1E3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6DB8979-5CBB-42C7-B16B-E86A2BB6A2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57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6B6B7B4-A514-409A-81F1-91F328B1A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" r="7229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18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C8E2BB4-CDAF-4CBE-B5B1-87299A051B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261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7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BE8DEF2-8DB6-434D-A0A6-9A4D0084E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3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31835AE-1184-45F2-A3DD-237F13059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" r="6907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C649C5-6230-450E-9F7D-B9EFBAFAB8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25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2836E9C-C71E-4C83-89FD-1C0B4A00EA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09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E2186D4-95DD-4C01-858A-D732CB7DAF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77FC37C-8814-49CF-9EEE-BDC0DDB9F7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08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196936-4A25-4DC0-8AF6-FA107259FF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3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D8E30B3-9EF6-4B3D-B2EB-CE41ECC84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1E00E34-3794-430F-B777-56E7D6A2DE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13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E543BE5-EF3A-4C30-A9A7-72DA0A342A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26921C4-0954-484C-A96E-3180BA7EB8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0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4C32065-BB6C-449D-A824-933E3A0CA5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99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76EEF27-58B8-4B0A-8FF3-3C6E2C00E6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" r="4" b="196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EB5E8B6B-B27D-47BE-91C9-B09DB9B167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1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930515-E5C9-4CBA-9074-A37ABA293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57200"/>
            <a:ext cx="105664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1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8EEA80E-4825-4C12-82A8-DBD9CC290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20" y="457200"/>
            <a:ext cx="109833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0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Geniş ekran</PresentationFormat>
  <Paragraphs>0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1</cp:revision>
  <dcterms:created xsi:type="dcterms:W3CDTF">2021-08-23T00:34:44Z</dcterms:created>
  <dcterms:modified xsi:type="dcterms:W3CDTF">2021-08-23T00:38:48Z</dcterms:modified>
</cp:coreProperties>
</file>