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5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080238-245C-4541-BB6B-E69D3C70A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E6CEE7-95AD-4100-A0F6-B1B963166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EABA30-5374-4214-A180-51F4C372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E6759E-276B-4BE1-8F7B-3BA76897D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5B136A-A776-4F81-87E2-0B6053B6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6BB3F9-290F-49E8-B050-87B068FE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78DDCA-4D03-4A78-9415-4A2FE4FE2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2929536-095C-4985-9374-B0CA2043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D731D1-3557-4B05-8C91-C79C0291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852CD8-5B2B-49E8-9A55-62827464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4819487-1F1D-4DA3-BF55-88277FC9F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D80DF07-1124-4433-8878-14B75E6C9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3DD903-13DA-44FE-A1E5-2095B858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71CDB8-6BE1-4DBC-8D15-066E7807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A5ED6A-B3A7-434A-9737-4B728D0E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5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9A7DAC-4EE3-4E92-823C-DAA4C15D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96D885-11EC-4508-B252-BD8888796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8299EE-C06C-4DE7-90D5-9B7AC6E3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8CDA0C-0E75-44E6-A4CF-00F7DE0B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FCBF44-ABE6-42AE-87A7-B6608D1E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850E7D-5C90-4CDA-8042-4CE64716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15F08E-6495-491C-8792-40673C019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BB8E017-27D2-4A6B-BF98-70B02185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CA74BC4-C48B-4941-96C0-1C4208DC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2C1C35-2B2B-43A2-9CAA-EBECE829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2FADDB-7AA7-4E7F-A774-3BF87603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6535A1-5B13-4E2C-93B1-D1E8FFCD3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5624590-358B-43A8-B885-E42F44665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B21D663-5088-42C4-AA73-FBA47E4A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567B0D2-9B88-4386-B49D-3FCC2162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1049B6-F2AD-4D5E-8AC4-84B79C82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9C01F8-1C6B-4C01-A011-77D077C5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791F105-61AA-403B-BABD-3C7AEB5F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539C15-ACEF-4E44-A343-F360DEA2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4DF8DE27-C6DC-4312-B4D2-3806CC37B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161D60B-BBBF-422B-84F3-1EE07011F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4776F46-0764-4ED7-A519-FED453C0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1E13684-465C-46ED-A8F1-63F8AE7D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109425B-A9A8-4727-9CD8-21A6C24D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900B7-01E0-4A2B-B1D1-8BC8EDE8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15EFAAA-B705-4E38-88D5-FFE21B17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46342E2-E6A3-4D8B-9967-9BE223D3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1FB6E7F-85C7-4401-9AFD-46AA0B9E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19E6DB4-2723-46FF-A5B4-36B0E530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D0D5F1F-E202-489B-BB2F-41472554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85576A0-2240-4EAB-9438-80E28099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1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2ADF93-096D-4195-8D10-0121EEA1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D8D0BB-21B9-44BB-B90D-9C11A56B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4A8973A-12B1-4208-A6BD-9CBE8D2C5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A6EBB9B-AC60-4930-AFC0-E58F5A13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60215E9-7770-4FCC-8DB4-7DE60F29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EBDD00-FA9D-4686-8218-9A6F4F67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E0099E-021F-4A6E-A3A3-90CD7EE4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365BD45-B4E6-4622-B238-80B919178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9C67A42-FCF4-4092-B3E4-38600FA5A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AC37194-A5FA-4106-935A-428900D3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04DF5EE-72B1-4292-8EAD-18DCB6BB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F152B4E-077E-43A3-A6F1-3719CC6F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ECE1E08-A4CC-47CD-8664-815B5D28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BE54D0-A045-4051-B6B5-C95607A8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92E172-7996-4E5D-9CE0-797CB51C5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5874-D43A-4B1B-B604-74E525FF7EAD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9F87A84-7857-496C-8D30-2A7D735A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E259BE1-D52D-491C-AAFA-580C009F8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E530F-D76A-41B2-BDF7-844D2433B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8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91333825-7522-4849-B328-264C42B05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4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8809D5E-7BEE-4E79-81D8-E628229E7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31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C47A5F1E-D6BC-480A-BC13-9C7D90CFA6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" r="4" b="493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1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19F6AAB-BB94-4086-B075-54011C794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3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7A7A691-FEEE-4256-A116-BD47C8A24C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" r="4" b="343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92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52F26EB-7685-4D31-9582-0A734EB713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6" r="4" b="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9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2B4CBB2-E7DE-4C97-8D6B-A1245BDA83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61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5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7B039FC-BFFC-4650-A0FB-C0C1A06C9C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91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58A0D94-FE14-4A2F-9B6C-63EE06C19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61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26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4B745A2-53B0-4BA5-A0D6-A841407CDE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E444D74-84DF-4EEE-B91F-4DC65D8813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2EF1BA4-2925-4D0C-8E02-509E8CAEF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45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2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EF4014C-AB0A-49B8-BEF2-066CE05759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5" r="4" b="336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5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4AEFAF8-3699-4E6A-AF5E-1ED24F218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8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FD0F0AE-845D-4315-967D-D7FD91C500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61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94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BC11278-20E6-435C-8E53-DDF225B7B8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8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731B373-01D1-4110-96ED-E39D0943D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5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F40D928-7489-4906-B545-7E0C9F548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3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C0DE419-84B0-4C5B-9350-751909CFA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48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DE1F17C-BD62-4B64-BCCC-7B4991039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45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77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BFDB524-B3A4-4B85-B232-A858D9767A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43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292EA32-61E6-41E3-9CBF-AE37C39A79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6" r="4222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5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BD94D80-6994-4AD1-B550-8F8684D3C0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45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66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8B769C7-6906-4DE3-8B8B-FBB730B29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8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6E7E239-C134-4D4E-B977-05A692EA5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8" r="4320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72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E346A9C-EF57-43CC-9728-EB56BED5C6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r="2675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8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160D8DFB-5F21-4FFD-8A65-D51A052E5C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4" b="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9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54DA87C-6C29-4CF4-91DD-72A9605A9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31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0344CF5-8515-423F-81AA-4EDF560DB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96EC9C6-3BEA-43AE-85E9-1D7C4A785D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45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560CCC2-ABCC-4C07-BD4B-BF52F2DF65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" r="6335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0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276811F-F2EE-4492-95D7-0EF399AB1F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1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Mavi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Geniş ekran</PresentationFormat>
  <Paragraphs>0</Paragraphs>
  <Slides>32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65455</dc:creator>
  <cp:lastModifiedBy>65455</cp:lastModifiedBy>
  <cp:revision>1</cp:revision>
  <dcterms:created xsi:type="dcterms:W3CDTF">2021-08-23T00:28:29Z</dcterms:created>
  <dcterms:modified xsi:type="dcterms:W3CDTF">2021-08-23T00:34:19Z</dcterms:modified>
</cp:coreProperties>
</file>