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de Ciberseguridad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Empresa: Coding Giants S.L.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Consultor: Sergio Carretero Otero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Fecha: Julio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Introducción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informe se basa en el modelo Cloud Controls Matrix v4 (CSA) y el marco COBIT 5. Se ha realizado una evaluación de 6 controles clave, representativos de las áreas críticas para una organización educativa que opera sobre servicios SaaS como Google Drive y Notion.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Controles Evaluados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A&amp;A-01 – Auditoría y aseguramiento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IAM-01 – Gestión de identidades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DSP-01 – Clasificación y protección de datos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LOG-01 – Registro y monitoreo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SEF-01 – Cifrado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GOV-01 – Gobierno de la seguridad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Conclusiones Ejecutivas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Madurez general entre 0 y 2 según COBIT 5.</a:t>
            </a:r>
            <a:endParaRPr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hay políticas de seguridad ni responsables       asignados.</a:t>
            </a:r>
            <a:endParaRPr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usan cuentas compartidas y no existe MFA.</a:t>
            </a:r>
            <a:endParaRPr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monitorean accesos ni se registran eventos.</a:t>
            </a:r>
            <a:endParaRPr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depende de proveedores sin control técnico interno.</a:t>
            </a:r>
            <a:endParaRPr/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 alto de incumplimiento del RGPD y pérdida de datos.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Recomendaciones Prioritarias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Corto plazo (0–3 meses):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 cuentas compartidas y usar MFA.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Nombrar responsable de seguridad.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Activar registros de actividad en herramientas    cloud.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Medio plazo (3–9 meses):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Redactar una política marco de seguridad.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Clasificar información y aplicar cifrado.</a:t>
            </a:r>
            <a:endParaRPr/>
          </a:p>
          <a:p>
            <a:pPr indent="-35941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Formar al personal en buenas prácticas y RGPD.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