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lipartbest.com/cliparts/RiA/yXL/RiAyXLriL.p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.istockimg.com/file_thumbview_approve/5130931/5/stock-illustration-5130931-mini-cow.jpg" TargetMode="External"/><Relationship Id="rId3" Type="http://schemas.openxmlformats.org/officeDocument/2006/relationships/hyperlink" Target="http://developtosucceed.com/wp-content/uploads/2013/10/leadership-icon.png" TargetMode="External"/><Relationship Id="rId4" Type="http://schemas.openxmlformats.org/officeDocument/2006/relationships/hyperlink" Target="http://cdn.ws.citrix.com/wp-content/uploads/2014/06/Light-Bulb.jpg?width=150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snews.com/dims4/USNEWS/670ed10/2147483647/thumbnail/652x435%3E/quality/85/?url=%2Fcmsmedia%2Fdb%2F83%2F8e1ceccd4fccbd54e6a356d95acc%2Fresizes%2F1500%2F151104-phonemoney-stock.jpg" TargetMode="External"/><Relationship Id="rId3" Type="http://schemas.openxmlformats.org/officeDocument/2006/relationships/hyperlink" Target="http://suitelife.com/blog/wp-content/uploads/2015/08/party-in-barcelona.jpg" TargetMode="External"/><Relationship Id="rId4" Type="http://schemas.openxmlformats.org/officeDocument/2006/relationships/hyperlink" Target="http://i.cdn.turner.com/v5cache/TBS/Images/Dynamic/i283/friends-s9e5-800x450.jp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logdelg.es/wp-content/uploads/2012/08/hacer-cuentas.jpg" TargetMode="External"/><Relationship Id="rId3" Type="http://schemas.openxmlformats.org/officeDocument/2006/relationships/hyperlink" Target="http://vignette4.wikia.nocookie.net/inciclopedia/images/6/6e/Edgar_vivar_barriga-movil.jpg/revision/latest?cb=2013090100191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opmobiletrends.com/wp-content/uploads/2013/11/app-icon.pn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Venmo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http://www.clipartbest.com/cliparts/RiA/yXL/RiAyXLriL.png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http://i.istockimg.com/file_thumbview_approve/5130931/5/stock-illustration-5130931-mini-cow.jpg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http://developtosucceed.com/wp-content/uploads/2013/10/leadership-icon.png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http://cdn.ws.citrix.com/wp-content/uploads/2014/06/Light-Bulb.jpg?width=150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 Izquierda a Derecha, de Arriba a Abajo: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http://www.usnews.com/dims4/USNEWS/670ed10/2147483647/thumbnail/652x435%3E/quality/85/?url=%2Fcmsmedia%2Fdb%2F83%2F8e1ceccd4fccbd54e6a356d95acc%2Fresizes%2F1500%2F151104-phonemoney-stock.jpg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http://suitelife.com/blog/wp-content/uploads/2015/08/party-in-barcelona.jpg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http://i.cdn.turner.com/v5cache/TBS/Images/Dynamic/i283/friends-s9e5-800x450.jpg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http://www.blogdelg.es/wp-content/uploads/2012/08/hacer-cuentas.jpg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http://vignette4.wikia.nocookie.net/inciclopedia/images/6/6e/Edgar_vivar_barriga-movil.jpg/revision/latest?cb=20130901001915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http://topmobiletrends.com/wp-content/uploads/2013/11/app-icon.png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Tomado 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https://en.wikipedia.org/wiki/Venmo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08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youtube.com/v/tkmUeL1f6yo" TargetMode="External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19.jpg"/><Relationship Id="rId5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Relationship Id="rId5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Mu-Hagamos una Vaca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Sergio Hernández - Laura Ávila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912" y="2022174"/>
            <a:ext cx="1671075" cy="156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Nuestra Solución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12717" l="0" r="0" t="0"/>
          <a:stretch/>
        </p:blipFill>
        <p:spPr>
          <a:xfrm rot="1007667">
            <a:off x="5255300" y="2712999"/>
            <a:ext cx="2204749" cy="19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2" type="body"/>
          </p:nvPr>
        </p:nvSpPr>
        <p:spPr>
          <a:xfrm>
            <a:off x="5656775" y="1081400"/>
            <a:ext cx="31091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Montos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Control Histórico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Buscar amigos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-Contactos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Notificar deuda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-SMS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12679" l="0" r="0" t="0"/>
          <a:stretch/>
        </p:blipFill>
        <p:spPr>
          <a:xfrm rot="-1000575">
            <a:off x="4569280" y="209131"/>
            <a:ext cx="1171137" cy="102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15633" l="0" r="0" t="0"/>
          <a:stretch/>
        </p:blipFill>
        <p:spPr>
          <a:xfrm>
            <a:off x="4866925" y="1730200"/>
            <a:ext cx="1157899" cy="9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15483" l="0" r="0" t="0"/>
          <a:stretch/>
        </p:blipFill>
        <p:spPr>
          <a:xfrm rot="1448288">
            <a:off x="7868249" y="2865750"/>
            <a:ext cx="947000" cy="8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4300" y="90025"/>
            <a:ext cx="4359900" cy="51435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99" y="154348"/>
            <a:ext cx="1415349" cy="25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5898" y="154313"/>
            <a:ext cx="1415349" cy="251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6674" y="2736699"/>
            <a:ext cx="1353800" cy="240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574" y="2736710"/>
            <a:ext cx="1353800" cy="240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</a:t>
            </a:r>
          </a:p>
        </p:txBody>
      </p:sp>
      <p:sp>
        <p:nvSpPr>
          <p:cNvPr id="139" name="Shape 139">
            <a:hlinkClick r:id="rId3"/>
          </p:cNvPr>
          <p:cNvSpPr/>
          <p:nvPr/>
        </p:nvSpPr>
        <p:spPr>
          <a:xfrm>
            <a:off x="3044775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0" name="Shape 140"/>
          <p:cNvSpPr txBox="1"/>
          <p:nvPr/>
        </p:nvSpPr>
        <p:spPr>
          <a:xfrm>
            <a:off x="3549575" y="4604150"/>
            <a:ext cx="255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https://youtu.be/tkmUeL1f6yo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¡Muchas Gracias!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62" y="2804375"/>
            <a:ext cx="1963474" cy="15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Contenido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4431900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Una vaca: Gastos compartidos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Motivación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Nuestra Solución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Bibliografía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48" y="1129123"/>
            <a:ext cx="668150" cy="66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158" y="3335676"/>
            <a:ext cx="371947" cy="43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8375" y="1984900"/>
            <a:ext cx="929800" cy="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¿Una vaca?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37" y="3411049"/>
            <a:ext cx="1671075" cy="156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6982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¡Gastos compartidos!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000" y="155375"/>
            <a:ext cx="3218548" cy="201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000" y="2675465"/>
            <a:ext cx="3218550" cy="181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550" y="2765243"/>
            <a:ext cx="3015087" cy="201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Motivación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14828" l="0" r="0" t="0"/>
          <a:stretch/>
        </p:blipFill>
        <p:spPr>
          <a:xfrm>
            <a:off x="5502500" y="3483950"/>
            <a:ext cx="1547750" cy="131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600" y="110700"/>
            <a:ext cx="4092300" cy="24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00" y="2452543"/>
            <a:ext cx="3733599" cy="24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2" type="body"/>
          </p:nvPr>
        </p:nvSpPr>
        <p:spPr>
          <a:xfrm>
            <a:off x="4737600" y="2856700"/>
            <a:ext cx="4298100" cy="221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-Cobrar a los amigos y familia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-Encontrar amigos para reunir más plata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18575" y="218525"/>
            <a:ext cx="3109199" cy="195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-Hacer las cuentas al momento de pagar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-Tener en cuenta los valores anteriores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algn="l">
              <a:spcBef>
                <a:spcPts val="0"/>
              </a:spcBef>
              <a:buNone/>
            </a:pPr>
            <a:r>
              <a:rPr lang="en"/>
              <a:t>Oportunidad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22106" l="0" r="0" t="0"/>
          <a:stretch/>
        </p:blipFill>
        <p:spPr>
          <a:xfrm rot="730181">
            <a:off x="5078568" y="3115103"/>
            <a:ext cx="2128589" cy="165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80350" y="178825"/>
            <a:ext cx="4045199" cy="884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Venmo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99550" y="1227252"/>
            <a:ext cx="4045199" cy="28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Creada en 2009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Usa Paypal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Adquirida por Paypal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b="1" lang="en"/>
              <a:t>No está disponible en Colombia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50" y="549150"/>
            <a:ext cx="4045199" cy="40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700000000$USD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Registrados en transacciones en Venmo en el ¾ del 2014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