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0" d="100"/>
          <a:sy n="60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053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605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771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27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22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908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06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256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876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680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56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F3D6-AC43-4CDD-B67A-A1AA03B5D803}" type="datetimeFigureOut">
              <a:rPr lang="es-EC" smtClean="0"/>
              <a:t>17/08/2022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117A-A17B-4666-96A0-B5DE11C20E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120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1793" y="1655379"/>
            <a:ext cx="9144000" cy="4335517"/>
          </a:xfrm>
        </p:spPr>
        <p:txBody>
          <a:bodyPr>
            <a:noAutofit/>
          </a:bodyPr>
          <a:lstStyle/>
          <a:p>
            <a:pPr algn="l"/>
            <a:r>
              <a:rPr lang="es-EC" sz="2800" i="1" dirty="0">
                <a:latin typeface="Arial" panose="020B0604020202020204" pitchFamily="34" charset="0"/>
                <a:cs typeface="Arial" panose="020B0604020202020204" pitchFamily="34" charset="0"/>
              </a:rPr>
              <a:t>Nombre de la </a:t>
            </a:r>
            <a:r>
              <a:rPr lang="es-EC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carrera:</a:t>
            </a:r>
            <a:r>
              <a:rPr lang="es-EC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Desarrollo </a:t>
            </a:r>
            <a:r>
              <a:rPr lang="es-EC" sz="2800" i="1" dirty="0">
                <a:latin typeface="Arial" panose="020B0604020202020204" pitchFamily="34" charset="0"/>
                <a:cs typeface="Arial" panose="020B0604020202020204" pitchFamily="34" charset="0"/>
              </a:rPr>
              <a:t>de Software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2800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Estudiante:</a:t>
            </a:r>
            <a:r>
              <a:rPr lang="es-EC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C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Camila </a:t>
            </a:r>
            <a:r>
              <a:rPr lang="es-EC" sz="2800" i="1" dirty="0">
                <a:latin typeface="Arial" panose="020B0604020202020204" pitchFamily="34" charset="0"/>
                <a:cs typeface="Arial" panose="020B0604020202020204" pitchFamily="34" charset="0"/>
              </a:rPr>
              <a:t>Marina Serdán Dávalos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Curso:3H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2800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2800" i="1" dirty="0">
                <a:latin typeface="Arial" panose="020B0604020202020204" pitchFamily="34" charset="0"/>
                <a:cs typeface="Arial" panose="020B0604020202020204" pitchFamily="34" charset="0"/>
              </a:rPr>
              <a:t>Nombre del </a:t>
            </a:r>
            <a:r>
              <a:rPr lang="es-EC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docente: Ing</a:t>
            </a:r>
            <a:r>
              <a:rPr lang="es-EC" sz="2800" i="1" dirty="0">
                <a:latin typeface="Arial" panose="020B0604020202020204" pitchFamily="34" charset="0"/>
                <a:cs typeface="Arial" panose="020B0604020202020204" pitchFamily="34" charset="0"/>
              </a:rPr>
              <a:t>. Carlos Pazmiño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2800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2800" i="1" dirty="0">
                <a:latin typeface="Arial" panose="020B0604020202020204" pitchFamily="34" charset="0"/>
                <a:cs typeface="Arial" panose="020B0604020202020204" pitchFamily="34" charset="0"/>
              </a:rPr>
              <a:t>Foto del estudiante:</a:t>
            </a:r>
            <a:endParaRPr lang="es-EC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sz="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563" t="11961" r="64654" b="17780"/>
          <a:stretch/>
        </p:blipFill>
        <p:spPr>
          <a:xfrm>
            <a:off x="8342592" y="2869324"/>
            <a:ext cx="1734203" cy="31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1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3035" y="1611445"/>
            <a:ext cx="9144000" cy="5202621"/>
          </a:xfrm>
        </p:spPr>
        <p:txBody>
          <a:bodyPr>
            <a:noAutofit/>
          </a:bodyPr>
          <a:lstStyle/>
          <a:p>
            <a:pPr algn="l"/>
            <a:r>
              <a:rPr lang="es-EC" b="1" dirty="0"/>
              <a:t>20)Crear un modelo en Django</a:t>
            </a:r>
          </a:p>
          <a:p>
            <a:pPr algn="l"/>
            <a:endParaRPr lang="es-EC" dirty="0"/>
          </a:p>
          <a:p>
            <a:pPr algn="l"/>
            <a:endParaRPr lang="es-EC" dirty="0"/>
          </a:p>
          <a:p>
            <a:pPr algn="l"/>
            <a:endParaRPr lang="es-EC" dirty="0"/>
          </a:p>
          <a:p>
            <a:pPr algn="l"/>
            <a:endParaRPr lang="es-EC" dirty="0"/>
          </a:p>
          <a:p>
            <a:pPr algn="l"/>
            <a:endParaRPr lang="es-EC" dirty="0"/>
          </a:p>
          <a:p>
            <a:pPr algn="l"/>
            <a:r>
              <a:rPr lang="es-EC" b="1" dirty="0"/>
              <a:t>21)Migrar el Modelo a la base del Panel de Administración.</a:t>
            </a:r>
          </a:p>
          <a:p>
            <a:pPr algn="l"/>
            <a:r>
              <a:rPr lang="es-EC" dirty="0"/>
              <a:t>manage.py </a:t>
            </a:r>
            <a:r>
              <a:rPr lang="es-EC" dirty="0" err="1"/>
              <a:t>makemigrations</a:t>
            </a:r>
            <a:r>
              <a:rPr lang="es-EC" dirty="0"/>
              <a:t> core</a:t>
            </a:r>
          </a:p>
          <a:p>
            <a:pPr algn="l"/>
            <a:r>
              <a:rPr lang="es-EC" b="1" dirty="0"/>
              <a:t>22)Integrar el Modelo al Panel de Administración.</a:t>
            </a:r>
          </a:p>
          <a:p>
            <a:pPr lvl="0" algn="l"/>
            <a:r>
              <a:rPr lang="es-EC" altLang="es-EC" dirty="0" err="1"/>
              <a:t>from</a:t>
            </a:r>
            <a:r>
              <a:rPr lang="es-EC" altLang="es-EC" dirty="0"/>
              <a:t> </a:t>
            </a:r>
            <a:r>
              <a:rPr lang="es-EC" altLang="es-EC" dirty="0" err="1"/>
              <a:t>django.db</a:t>
            </a:r>
            <a:r>
              <a:rPr lang="es-EC" altLang="es-EC" dirty="0"/>
              <a:t> </a:t>
            </a:r>
            <a:r>
              <a:rPr lang="es-EC" altLang="es-EC" dirty="0" err="1"/>
              <a:t>import</a:t>
            </a:r>
            <a:r>
              <a:rPr lang="es-EC" altLang="es-EC" dirty="0"/>
              <a:t> </a:t>
            </a:r>
            <a:r>
              <a:rPr lang="es-EC" altLang="es-EC" dirty="0" err="1"/>
              <a:t>models</a:t>
            </a:r>
            <a:endParaRPr lang="es-EC" altLang="es-EC" dirty="0"/>
          </a:p>
          <a:p>
            <a:pPr algn="l"/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36640"/>
            <a:ext cx="12192000" cy="165537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39145" t="58388" r="16447" b="22094"/>
          <a:stretch/>
        </p:blipFill>
        <p:spPr>
          <a:xfrm>
            <a:off x="792424" y="2053389"/>
            <a:ext cx="7741976" cy="18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2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1372" y="1655379"/>
            <a:ext cx="9144000" cy="4335517"/>
          </a:xfrm>
        </p:spPr>
        <p:txBody>
          <a:bodyPr>
            <a:noAutofit/>
          </a:bodyPr>
          <a:lstStyle/>
          <a:p>
            <a:pPr algn="l"/>
            <a:r>
              <a:rPr lang="es-EC" sz="1800" b="1" dirty="0"/>
              <a:t>23)Ingresar información al modelo por el Panel de Administración</a:t>
            </a:r>
            <a:r>
              <a:rPr lang="es-EC" sz="1800" b="1" dirty="0" smtClean="0"/>
              <a:t>.</a:t>
            </a:r>
          </a:p>
          <a:p>
            <a:pPr algn="l"/>
            <a:endParaRPr lang="es-EC" sz="1800" dirty="0"/>
          </a:p>
          <a:p>
            <a:pPr algn="l"/>
            <a:endParaRPr lang="es-EC" sz="1800" dirty="0" smtClean="0"/>
          </a:p>
          <a:p>
            <a:pPr algn="l"/>
            <a:endParaRPr lang="es-EC" sz="1800" dirty="0"/>
          </a:p>
          <a:p>
            <a:pPr algn="l"/>
            <a:endParaRPr lang="es-EC" sz="1800" dirty="0" smtClean="0"/>
          </a:p>
          <a:p>
            <a:pPr algn="l"/>
            <a:endParaRPr lang="es-EC" sz="1800" dirty="0"/>
          </a:p>
          <a:p>
            <a:pPr algn="l"/>
            <a:endParaRPr lang="es-EC" sz="1800" dirty="0" smtClean="0"/>
          </a:p>
          <a:p>
            <a:pPr algn="l"/>
            <a:endParaRPr lang="es-EC" sz="1800" dirty="0"/>
          </a:p>
          <a:p>
            <a:pPr algn="l"/>
            <a:endParaRPr lang="es-EC" sz="1800" dirty="0" smtClean="0"/>
          </a:p>
          <a:p>
            <a:endParaRPr lang="es-EC" sz="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7269" t="44353" r="27796" b="22313"/>
          <a:stretch/>
        </p:blipFill>
        <p:spPr>
          <a:xfrm>
            <a:off x="737936" y="2091557"/>
            <a:ext cx="7523748" cy="437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1793" y="1655379"/>
            <a:ext cx="9144000" cy="4335517"/>
          </a:xfrm>
        </p:spPr>
        <p:txBody>
          <a:bodyPr>
            <a:noAutofit/>
          </a:bodyPr>
          <a:lstStyle/>
          <a:p>
            <a:pPr algn="l"/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24)Realizar la consulta de todo lo ingresado en el modelo desde el </a:t>
            </a:r>
            <a:r>
              <a:rPr lang="es-EC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/>
            <a:r>
              <a:rPr lang="es-EC" altLang="es-EC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  <a:t> blog(</a:t>
            </a:r>
            <a:r>
              <a:rPr lang="es-EC" altLang="es-EC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C" altLang="es-EC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C" altLang="es-EC" dirty="0" err="1">
                <a:latin typeface="Arial" panose="020B0604020202020204" pitchFamily="34" charset="0"/>
                <a:cs typeface="Arial" panose="020B0604020202020204" pitchFamily="34" charset="0"/>
              </a:rPr>
              <a:t>portafolio.objects.all</a:t>
            </a:r>
            <a: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  <a:t>    return  </a:t>
            </a:r>
            <a:r>
              <a:rPr lang="es-EC" altLang="es-EC" dirty="0" err="1"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  <a:t> (request,'blog.html',{'</a:t>
            </a:r>
            <a:r>
              <a:rPr lang="es-EC" altLang="es-EC" dirty="0" err="1">
                <a:latin typeface="Arial" panose="020B0604020202020204" pitchFamily="34" charset="0"/>
                <a:cs typeface="Arial" panose="020B0604020202020204" pitchFamily="34" charset="0"/>
              </a:rPr>
              <a:t>Enviablog</a:t>
            </a:r>
            <a: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  <a:t>':</a:t>
            </a:r>
            <a:r>
              <a:rPr lang="es-EC" altLang="es-EC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C" altLang="es-EC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algn="l"/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25)Mostrar los datos guardados en el modelo al html hijo</a:t>
            </a:r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/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>{% extends 'herencia/base.html' %}</a:t>
            </a:r>
            <a:b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>{% block titulo%}</a:t>
            </a:r>
            <a:b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altLang="es-EC" sz="1800" dirty="0" err="1">
                <a:latin typeface="Arial" panose="020B0604020202020204" pitchFamily="34" charset="0"/>
                <a:cs typeface="Arial" panose="020B0604020202020204" pitchFamily="34" charset="0"/>
              </a:rPr>
              <a:t>deportesH</a:t>
            </a: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>{% </a:t>
            </a:r>
            <a:r>
              <a:rPr lang="es-EC" altLang="es-EC" sz="1800" dirty="0" err="1">
                <a:latin typeface="Arial" panose="020B0604020202020204" pitchFamily="34" charset="0"/>
                <a:cs typeface="Arial" panose="020B0604020202020204" pitchFamily="34" charset="0"/>
              </a:rPr>
              <a:t>endblock</a:t>
            </a: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> %}</a:t>
            </a:r>
            <a:b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>{% block contenidos %}</a:t>
            </a:r>
            <a:b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>&lt;h1&gt;Hola soy </a:t>
            </a:r>
            <a:r>
              <a:rPr lang="es-EC" altLang="es-EC" sz="1800" dirty="0" err="1">
                <a:latin typeface="Arial" panose="020B0604020202020204" pitchFamily="34" charset="0"/>
                <a:cs typeface="Arial" panose="020B0604020202020204" pitchFamily="34" charset="0"/>
              </a:rPr>
              <a:t>deportees</a:t>
            </a: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  <a:b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>{% </a:t>
            </a:r>
            <a:r>
              <a:rPr lang="es-EC" altLang="es-EC" sz="1800" dirty="0" err="1">
                <a:latin typeface="Arial" panose="020B0604020202020204" pitchFamily="34" charset="0"/>
                <a:cs typeface="Arial" panose="020B0604020202020204" pitchFamily="34" charset="0"/>
              </a:rPr>
              <a:t>endblock</a:t>
            </a:r>
            <a: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  <a:t> %}</a:t>
            </a:r>
            <a:br>
              <a:rPr lang="es-EC" altLang="es-EC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altLang="es-EC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sz="100" dirty="0"/>
          </a:p>
          <a:p>
            <a:endParaRPr lang="es-EC" sz="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6483" y="1813034"/>
            <a:ext cx="9144000" cy="4335517"/>
          </a:xfrm>
        </p:spPr>
        <p:txBody>
          <a:bodyPr>
            <a:noAutofit/>
          </a:bodyPr>
          <a:lstStyle/>
          <a:p>
            <a:pPr marL="342900" indent="-342900" algn="l">
              <a:buAutoNum type="arabicParenR"/>
            </a:pPr>
            <a:r>
              <a:rPr lang="es-EC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Django?</a:t>
            </a:r>
          </a:p>
          <a:p>
            <a:pPr algn="l"/>
            <a:r>
              <a:rPr lang="es-EC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Django es un framework de desarrollo web de código abierto, escrito en Python, que respeta el patrón de diseño conocido como modelo–vista–controlador.</a:t>
            </a:r>
          </a:p>
          <a:p>
            <a:pPr algn="l"/>
            <a:r>
              <a:rPr lang="es-EC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C" sz="1800" b="1" dirty="0">
                <a:latin typeface="Arial" panose="020B0604020202020204" pitchFamily="34" charset="0"/>
                <a:cs typeface="Arial" panose="020B0604020202020204" pitchFamily="34" charset="0"/>
              </a:rPr>
              <a:t>) ¿Qué es la máquina virtual en </a:t>
            </a:r>
            <a:r>
              <a:rPr lang="es-EC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Django?</a:t>
            </a:r>
          </a:p>
          <a:p>
            <a:pPr algn="l"/>
            <a:r>
              <a:rPr lang="es-EC" sz="1800" dirty="0">
                <a:latin typeface="Arial" panose="020B0604020202020204" pitchFamily="34" charset="0"/>
                <a:cs typeface="Arial" panose="020B0604020202020204" pitchFamily="34" charset="0"/>
              </a:rPr>
              <a:t>Al usar virtualenv, creas un entorno aislado con tu propia instalación de directorios al cual tu usuario tiene </a:t>
            </a:r>
            <a:r>
              <a:rPr lang="es-EC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acceso </a:t>
            </a:r>
            <a:r>
              <a:rPr lang="es-EC" sz="1800" dirty="0">
                <a:latin typeface="Arial" panose="020B0604020202020204" pitchFamily="34" charset="0"/>
                <a:cs typeface="Arial" panose="020B0604020202020204" pitchFamily="34" charset="0"/>
              </a:rPr>
              <a:t>total. Esto te permite instalar una versión personalizada de Python y sus diferentes paquetes, los cuales no están conectados a la instalación global del servidor.</a:t>
            </a:r>
          </a:p>
          <a:p>
            <a:pPr algn="l"/>
            <a:r>
              <a:rPr lang="es-EC" sz="1800" b="1" dirty="0">
                <a:latin typeface="Arial" panose="020B0604020202020204" pitchFamily="34" charset="0"/>
                <a:cs typeface="Arial" panose="020B0604020202020204" pitchFamily="34" charset="0"/>
              </a:rPr>
              <a:t>3) ¿Qué es MVT en Django. </a:t>
            </a:r>
            <a:r>
              <a:rPr lang="es-EC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r>
              <a:rPr lang="es-EC" sz="1800" dirty="0">
                <a:latin typeface="Arial" panose="020B0604020202020204" pitchFamily="34" charset="0"/>
                <a:cs typeface="Arial" panose="020B0604020202020204" pitchFamily="34" charset="0"/>
              </a:rPr>
              <a:t>En Django, el controlador sigue estando presente, nada más que de una manera intrínseca, ya que todo el framework Django es el controlador. Modelo: Maneja todo lo relacionado con la información, esto incluye como acceder a esta, la validación, relación entre los datos y su comportamiento</a:t>
            </a:r>
            <a:endParaRPr lang="es-EC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1800" b="1" dirty="0">
                <a:latin typeface="Arial" panose="020B0604020202020204" pitchFamily="34" charset="0"/>
                <a:cs typeface="Arial" panose="020B0604020202020204" pitchFamily="34" charset="0"/>
              </a:rPr>
              <a:t>4) Crear un proyecto con la máquina virtual</a:t>
            </a:r>
            <a:r>
              <a:rPr lang="es-EC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s-EC" dirty="0"/>
              <a:t>tutorial-</a:t>
            </a:r>
            <a:r>
              <a:rPr lang="es-EC" dirty="0" err="1"/>
              <a:t>env</a:t>
            </a:r>
            <a:r>
              <a:rPr lang="es-EC" dirty="0"/>
              <a:t>\Scripts\</a:t>
            </a:r>
            <a:r>
              <a:rPr lang="es-EC" dirty="0" err="1"/>
              <a:t>activate</a:t>
            </a:r>
            <a:r>
              <a:rPr lang="es-EC" dirty="0"/>
              <a:t>.</a:t>
            </a:r>
            <a:endParaRPr lang="es-EC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1793" y="1655379"/>
            <a:ext cx="9144000" cy="4335517"/>
          </a:xfrm>
        </p:spPr>
        <p:txBody>
          <a:bodyPr>
            <a:noAutofit/>
          </a:bodyPr>
          <a:lstStyle/>
          <a:p>
            <a:pPr algn="l"/>
            <a:r>
              <a:rPr lang="es-EC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EC" sz="1600" b="1" dirty="0">
                <a:latin typeface="Arial" panose="020B0604020202020204" pitchFamily="34" charset="0"/>
                <a:cs typeface="Arial" panose="020B0604020202020204" pitchFamily="34" charset="0"/>
              </a:rPr>
              <a:t>) Descargar los instaladores de Django al </a:t>
            </a:r>
            <a:r>
              <a:rPr lang="es-EC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</a:p>
          <a:p>
            <a:pPr algn="l"/>
            <a:endParaRPr lang="es-EC" sz="1600" dirty="0"/>
          </a:p>
          <a:p>
            <a:pPr algn="l"/>
            <a:endParaRPr lang="es-EC" sz="1600" dirty="0" smtClean="0"/>
          </a:p>
          <a:p>
            <a:pPr algn="l"/>
            <a:endParaRPr lang="es-EC" sz="1600" dirty="0"/>
          </a:p>
          <a:p>
            <a:pPr algn="l"/>
            <a:endParaRPr lang="es-EC" sz="1600" dirty="0" smtClean="0"/>
          </a:p>
          <a:p>
            <a:pPr algn="l"/>
            <a:endParaRPr lang="es-EC" sz="1600" dirty="0"/>
          </a:p>
          <a:p>
            <a:endParaRPr lang="es-EC" sz="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8621" b="42133"/>
          <a:stretch/>
        </p:blipFill>
        <p:spPr>
          <a:xfrm>
            <a:off x="1828801" y="2112576"/>
            <a:ext cx="7379368" cy="4303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271" y="5502629"/>
            <a:ext cx="73158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8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099" t="-339" r="7894" b="7119"/>
          <a:stretch/>
        </p:blipFill>
        <p:spPr>
          <a:xfrm>
            <a:off x="1604211" y="1655379"/>
            <a:ext cx="800501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8526124">
            <a:off x="2669784" y="5832141"/>
            <a:ext cx="758951" cy="692349"/>
          </a:xfrm>
          <a:prstGeom prst="rightArrow">
            <a:avLst>
              <a:gd name="adj1" fmla="val 50000"/>
              <a:gd name="adj2" fmla="val 47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38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1793" y="1655379"/>
            <a:ext cx="9144000" cy="4335517"/>
          </a:xfrm>
        </p:spPr>
        <p:txBody>
          <a:bodyPr>
            <a:noAutofit/>
          </a:bodyPr>
          <a:lstStyle/>
          <a:p>
            <a:pPr algn="l"/>
            <a:r>
              <a:rPr lang="es-EC" sz="1800" b="1" dirty="0">
                <a:latin typeface="Arial" panose="020B0604020202020204" pitchFamily="34" charset="0"/>
                <a:cs typeface="Arial" panose="020B0604020202020204" pitchFamily="34" charset="0"/>
              </a:rPr>
              <a:t>6) Crear un proyecto para programar en </a:t>
            </a:r>
            <a:r>
              <a:rPr lang="es-EC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</a:p>
          <a:p>
            <a:pPr algn="l"/>
            <a:r>
              <a:rPr lang="es-EC" sz="1600" dirty="0">
                <a:latin typeface="Arial" panose="020B0604020202020204" pitchFamily="34" charset="0"/>
                <a:cs typeface="Arial" panose="020B0604020202020204" pitchFamily="34" charset="0"/>
              </a:rPr>
              <a:t>django-admin startproject (Nombre que quiera poner)</a:t>
            </a:r>
          </a:p>
          <a:p>
            <a:pPr algn="l"/>
            <a:endParaRPr lang="es-EC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1800" b="1" dirty="0">
                <a:latin typeface="Arial" panose="020B0604020202020204" pitchFamily="34" charset="0"/>
                <a:cs typeface="Arial" panose="020B0604020202020204" pitchFamily="34" charset="0"/>
              </a:rPr>
              <a:t>7) Ejecutar el proyecto y el mensaje de felicitaciones</a:t>
            </a:r>
            <a:r>
              <a:rPr lang="es-EC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s-EC" sz="1600" dirty="0" smtClean="0"/>
              <a:t>Python manage.py runserver</a:t>
            </a:r>
          </a:p>
          <a:p>
            <a:pPr algn="l"/>
            <a:endParaRPr lang="es-EC" sz="1600" dirty="0"/>
          </a:p>
          <a:p>
            <a:pPr algn="l"/>
            <a:endParaRPr lang="es-EC" sz="1600" dirty="0" smtClean="0"/>
          </a:p>
          <a:p>
            <a:pPr algn="l"/>
            <a:endParaRPr lang="es-EC" sz="1600" dirty="0"/>
          </a:p>
          <a:p>
            <a:pPr algn="l"/>
            <a:endParaRPr lang="es-EC" sz="1600" dirty="0" smtClean="0"/>
          </a:p>
          <a:p>
            <a:pPr algn="l"/>
            <a:endParaRPr lang="es-EC" sz="1600" dirty="0"/>
          </a:p>
          <a:p>
            <a:pPr algn="l"/>
            <a:endParaRPr lang="es-EC" sz="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2039" t="45888" r="27467" b="16392"/>
          <a:stretch/>
        </p:blipFill>
        <p:spPr>
          <a:xfrm>
            <a:off x="3449052" y="3166379"/>
            <a:ext cx="5791200" cy="3336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93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655" y="1831842"/>
            <a:ext cx="11014565" cy="4729379"/>
          </a:xfrm>
        </p:spPr>
        <p:txBody>
          <a:bodyPr>
            <a:noAutofit/>
          </a:bodyPr>
          <a:lstStyle/>
          <a:p>
            <a:pPr algn="l"/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8) Crear una Apps core.</a:t>
            </a:r>
          </a:p>
          <a:p>
            <a:pPr algn="l"/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python manage.py startapp core</a:t>
            </a:r>
          </a:p>
          <a:p>
            <a:pPr algn="l"/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9) ¿Qué es la Carpeta Templates?</a:t>
            </a:r>
          </a:p>
          <a:p>
            <a:pPr algn="l"/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Los templates son los archivos que contienen el código de las páginas de su web site. Se trata, entre otras cosas, de determinar cómo las informaciones van a aparecer en la pantalla (incluso la posición de los placeholders).</a:t>
            </a: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10) ¿Qué es la Carpeta stactic?</a:t>
            </a:r>
          </a:p>
          <a:p>
            <a:pPr algn="l"/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Esta carpeta contiene todo los archivos de estilos: css y scss, archivos de comportamientos JavaScript, imágenes incluidas dentro del theme y el archivo checkout.</a:t>
            </a: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sz="100" dirty="0"/>
          </a:p>
          <a:p>
            <a:endParaRPr lang="es-EC" sz="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4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1793" y="1655379"/>
            <a:ext cx="9144000" cy="4335517"/>
          </a:xfrm>
        </p:spPr>
        <p:txBody>
          <a:bodyPr>
            <a:noAutofit/>
          </a:bodyPr>
          <a:lstStyle/>
          <a:p>
            <a:pPr algn="l"/>
            <a:endParaRPr lang="es-EC" b="1" dirty="0"/>
          </a:p>
          <a:p>
            <a:pPr algn="l"/>
            <a:r>
              <a:rPr lang="es-EC" b="1" dirty="0"/>
              <a:t>11)Crear un archivo base html en la APPS </a:t>
            </a:r>
            <a:r>
              <a:rPr lang="es-EC" b="1" dirty="0" smtClean="0"/>
              <a:t>core</a:t>
            </a:r>
          </a:p>
          <a:p>
            <a:pPr algn="l"/>
            <a:endParaRPr lang="es-EC" dirty="0"/>
          </a:p>
          <a:p>
            <a:pPr algn="l"/>
            <a:endParaRPr lang="es-EC" dirty="0" smtClean="0"/>
          </a:p>
          <a:p>
            <a:pPr algn="l"/>
            <a:endParaRPr lang="es-EC" b="1" dirty="0"/>
          </a:p>
          <a:p>
            <a:pPr algn="l"/>
            <a:endParaRPr lang="es-EC" b="1" dirty="0" smtClean="0"/>
          </a:p>
          <a:p>
            <a:pPr algn="l"/>
            <a:endParaRPr lang="es-EC" b="1" dirty="0" smtClean="0"/>
          </a:p>
          <a:p>
            <a:pPr algn="l"/>
            <a:r>
              <a:rPr lang="es-EC" b="1" dirty="0" smtClean="0"/>
              <a:t>12)Como </a:t>
            </a:r>
            <a:r>
              <a:rPr lang="es-EC" b="1" dirty="0"/>
              <a:t>se llaman a los CSS desde el archivo base html</a:t>
            </a:r>
            <a:r>
              <a:rPr lang="es-EC" b="1" dirty="0" smtClean="0"/>
              <a:t>.</a:t>
            </a:r>
          </a:p>
          <a:p>
            <a:pPr algn="l"/>
            <a:r>
              <a:rPr lang="es-EC" dirty="0"/>
              <a:t>Puedes añadir </a:t>
            </a:r>
            <a:r>
              <a:rPr lang="es-EC" b="1" dirty="0"/>
              <a:t>CSS</a:t>
            </a:r>
            <a:r>
              <a:rPr lang="es-EC" dirty="0"/>
              <a:t> en tu </a:t>
            </a:r>
            <a:r>
              <a:rPr lang="es-EC" b="1" dirty="0"/>
              <a:t>HTML</a:t>
            </a:r>
            <a:r>
              <a:rPr lang="es-EC" dirty="0"/>
              <a:t> escribiendo la etiqueta &lt;</a:t>
            </a:r>
            <a:r>
              <a:rPr lang="es-EC" dirty="0" err="1"/>
              <a:t>style</a:t>
            </a:r>
            <a:r>
              <a:rPr lang="es-EC" dirty="0"/>
              <a:t>&gt;&lt;/</a:t>
            </a:r>
            <a:r>
              <a:rPr lang="es-EC" dirty="0" err="1"/>
              <a:t>style</a:t>
            </a:r>
            <a:r>
              <a:rPr lang="es-EC" dirty="0"/>
              <a:t>&gt; y declarando el </a:t>
            </a:r>
            <a:r>
              <a:rPr lang="es-EC" b="1" dirty="0"/>
              <a:t>CSS</a:t>
            </a:r>
            <a:r>
              <a:rPr lang="es-EC" dirty="0"/>
              <a:t> deseado en su interior. Esta etiqueta debería estar comprendida entre la etiqueta de apertura y cierre del elemento &lt;head</a:t>
            </a:r>
            <a:r>
              <a:rPr lang="es-EC" dirty="0" smtClean="0"/>
              <a:t>&gt;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631" t="17599" r="26316" b="56524"/>
          <a:stretch/>
        </p:blipFill>
        <p:spPr>
          <a:xfrm>
            <a:off x="737937" y="2491643"/>
            <a:ext cx="6930189" cy="18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7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655379"/>
            <a:ext cx="12192000" cy="4335517"/>
          </a:xfrm>
        </p:spPr>
        <p:txBody>
          <a:bodyPr>
            <a:noAutofit/>
          </a:bodyPr>
          <a:lstStyle/>
          <a:p>
            <a:pPr algn="l"/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13)Como consume un archivo hijo html al utilizar la herencia </a:t>
            </a:r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 archivo 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base html.</a:t>
            </a:r>
          </a:p>
          <a:p>
            <a:pPr algn="l"/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La herencia permite compartir automáticamente métodos y datos entre clases, subclases y objetos. La herencia está fuertemente ligada a la reutilización del código en la OOP. Esto es, el código de cualquiera de las clases puede ser utilizado sin más que crear una clase derivada de ella, o bien una subclase.</a:t>
            </a: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14)Crear un view que llame al html hijo</a:t>
            </a:r>
          </a:p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holamundoCore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(request):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render(request,'core.html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algn="l"/>
            <a:r>
              <a:rPr lang="es-EC" b="1" dirty="0" smtClean="0">
                <a:latin typeface="Arial" panose="020B0604020202020204" pitchFamily="34" charset="0"/>
                <a:cs typeface="Arial" panose="020B0604020202020204" pitchFamily="34" charset="0"/>
              </a:rPr>
              <a:t>15)Crear 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la urls que llame al </a:t>
            </a:r>
            <a:r>
              <a:rPr lang="es-EC" b="1" dirty="0" err="1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urlpatterns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('',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views.holamundoCore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name='core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722590"/>
            <a:ext cx="12192000" cy="4335517"/>
          </a:xfrm>
        </p:spPr>
        <p:txBody>
          <a:bodyPr>
            <a:noAutofit/>
          </a:bodyPr>
          <a:lstStyle/>
          <a:p>
            <a:pPr algn="l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16)Integrar la aplicación APPS core al proyecto </a:t>
            </a:r>
            <a:r>
              <a:rPr lang="es-EC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urlpatterns = [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path('admin/', admin.site.urls),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path('core/', include('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core.urls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')),]</a:t>
            </a:r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17)Crear las tablas del sistema de usuarios para utilizar el panel </a:t>
            </a:r>
            <a:r>
              <a:rPr lang="es-EC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administración.</a:t>
            </a:r>
          </a:p>
          <a:p>
            <a:pPr algn="l"/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Emigramos las tablas por defecto python manage.py </a:t>
            </a:r>
            <a:r>
              <a:rPr lang="es-EC" sz="2000" dirty="0" err="1">
                <a:latin typeface="Arial" panose="020B0604020202020204" pitchFamily="34" charset="0"/>
                <a:cs typeface="Arial" panose="020B0604020202020204" pitchFamily="34" charset="0"/>
              </a:rPr>
              <a:t>migrate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 , Luego Ejecutamos el Proyecto </a:t>
            </a:r>
            <a:r>
              <a:rPr lang="es-EC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se Actualice.</a:t>
            </a:r>
          </a:p>
          <a:p>
            <a:pPr algn="l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18)Crear un usuario para poder ingresar al Panel de </a:t>
            </a:r>
            <a:r>
              <a:rPr lang="es-EC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Administración</a:t>
            </a:r>
          </a:p>
          <a:p>
            <a:pPr algn="l"/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python manage.py </a:t>
            </a:r>
            <a:r>
              <a:rPr lang="es-EC" sz="2000" dirty="0" err="1">
                <a:latin typeface="Arial" panose="020B0604020202020204" pitchFamily="34" charset="0"/>
                <a:cs typeface="Arial" panose="020B0604020202020204" pitchFamily="34" charset="0"/>
              </a:rPr>
              <a:t>createsuperuser</a:t>
            </a:r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19)Que es un modelo en </a:t>
            </a:r>
            <a:r>
              <a:rPr lang="es-EC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</a:p>
          <a:p>
            <a:pPr algn="l"/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Los modelos están definidos, normalmente, en el archivo models.py de la aplicación. </a:t>
            </a:r>
            <a:r>
              <a:rPr lang="es-EC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Son implementados 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como subclases de </a:t>
            </a:r>
            <a:r>
              <a:rPr lang="es-EC" sz="2000" dirty="0" err="1">
                <a:latin typeface="Arial" panose="020B0604020202020204" pitchFamily="34" charset="0"/>
                <a:cs typeface="Arial" panose="020B0604020202020204" pitchFamily="34" charset="0"/>
              </a:rPr>
              <a:t>django.db.models.Model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, y pueden incluir </a:t>
            </a:r>
            <a:r>
              <a:rPr lang="es-EC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campos, métodos 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C" sz="20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. El fragmento de código más abajo muestra un modelo "típico"</a:t>
            </a:r>
          </a:p>
          <a:p>
            <a:endParaRPr lang="es-EC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2" t="24677" r="2909" b="61459"/>
          <a:stretch/>
        </p:blipFill>
        <p:spPr>
          <a:xfrm>
            <a:off x="0" y="0"/>
            <a:ext cx="12192000" cy="16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68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453</Words>
  <Application>Microsoft Office PowerPoint</Application>
  <PresentationFormat>Panorámica</PresentationFormat>
  <Paragraphs>87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IMPORTSOLUTION</dc:creator>
  <cp:lastModifiedBy>IMPORTSOLUTION</cp:lastModifiedBy>
  <cp:revision>13</cp:revision>
  <dcterms:created xsi:type="dcterms:W3CDTF">2022-08-18T02:59:09Z</dcterms:created>
  <dcterms:modified xsi:type="dcterms:W3CDTF">2022-08-18T05:17:41Z</dcterms:modified>
</cp:coreProperties>
</file>