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handoutMasterIdLst>
    <p:handoutMasterId r:id="rId10"/>
  </p:handoutMasterIdLst>
  <p:sldIdLst>
    <p:sldId id="298" r:id="rId5"/>
    <p:sldId id="301" r:id="rId6"/>
    <p:sldId id="300" r:id="rId7"/>
    <p:sldId id="302" r:id="rId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21.11.2022</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21.11.2022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3</a:t>
            </a:fld>
            <a:endParaRPr lang="de-DE" dirty="0"/>
          </a:p>
        </p:txBody>
      </p:sp>
    </p:spTree>
    <p:extLst>
      <p:ext uri="{BB962C8B-B14F-4D97-AF65-F5344CB8AC3E}">
        <p14:creationId xmlns:p14="http://schemas.microsoft.com/office/powerpoint/2010/main" val="384183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A53FAFE-A8FF-49BF-8B95-C1A5C14FF84D}" type="datetime1">
              <a:rPr lang="de-DE" noProof="0" smtClean="0"/>
              <a:t>21.11.2022</a:t>
            </a:fld>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5DA952A-262B-4C09-82C5-587247F1B81B}" type="datetime1">
              <a:rPr lang="de-DE" noProof="0" smtClean="0"/>
              <a:t>21.11.2022</a:t>
            </a:fld>
            <a:endParaRPr lang="de-DE" noProof="0"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F005D64-4B99-448C-A713-09FA5439052A}" type="datetime1">
              <a:rPr lang="de-DE" noProof="0" smtClean="0"/>
              <a:t>21.11.2022</a:t>
            </a:fld>
            <a:endParaRPr lang="de-DE" noProof="0"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229FE05-7231-43BE-B847-3AFA4A19CBAA}" type="datetime1">
              <a:rPr lang="de-DE" noProof="0" smtClean="0"/>
              <a:t>21.11.2022</a:t>
            </a:fld>
            <a:endParaRPr lang="de-DE" noProof="0"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53D26F-6680-425F-97AB-0E8697BD65E2}" type="datetime1">
              <a:rPr lang="de-DE" noProof="0" smtClean="0"/>
              <a:t>21.11.2022</a:t>
            </a:fld>
            <a:endParaRPr lang="de-DE" noProof="0"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DA3ECD2-F655-4F1D-98E0-52599BF52BCA}" type="datetime1">
              <a:rPr lang="de-DE" noProof="0" smtClean="0"/>
              <a:t>21.11.2022</a:t>
            </a:fld>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48DB74F-2903-429A-9E94-EB396A414E9D}" type="datetime1">
              <a:rPr lang="de-DE" noProof="0" smtClean="0"/>
              <a:t>21.11.2022</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CFA574F0-4503-424B-A28D-924B84ECEA2A}" type="datetime1">
              <a:rPr lang="de-DE" noProof="0" smtClean="0"/>
              <a:t>21.11.2022</a:t>
            </a:fld>
            <a:endParaRPr lang="de-DE" noProof="0"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fld id="{93B6CE1F-19FD-43AD-A3FC-53284371392B}" type="datetime1">
              <a:rPr lang="de-DE" noProof="0" smtClean="0"/>
              <a:t>21.11.2022</a:t>
            </a:fld>
            <a:endParaRPr lang="de-DE" noProof="0"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F6FD458-B8F2-4748-BB72-410F5C7102C5}" type="datetime1">
              <a:rPr lang="de-DE" noProof="0" smtClean="0"/>
              <a:t>21.11.2022</a:t>
            </a:fld>
            <a:endParaRPr lang="de-DE" noProof="0"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pPr algn="ctr"/>
            <a:r>
              <a:rPr lang="de-DE" sz="4400" dirty="0">
                <a:solidFill>
                  <a:schemeClr val="tx1"/>
                </a:solidFill>
                <a:effectLst>
                  <a:outerShdw blurRad="38100" dist="38100" dir="2700000" algn="tl">
                    <a:srgbClr val="000000">
                      <a:alpha val="43137"/>
                    </a:srgbClr>
                  </a:outerShdw>
                </a:effectLst>
              </a:rPr>
              <a:t>GO-PROJEKT</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600" dirty="0">
                <a:effectLst>
                  <a:outerShdw blurRad="38100" dist="38100" dir="2700000" algn="tl">
                    <a:srgbClr val="000000">
                      <a:alpha val="43137"/>
                    </a:srgbClr>
                  </a:outerShdw>
                </a:effectLst>
              </a:rPr>
              <a:t>Serdar Sadikoglu</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2B443-9DCD-B85F-275F-41E2C9F30D49}"/>
              </a:ext>
            </a:extLst>
          </p:cNvPr>
          <p:cNvSpPr>
            <a:spLocks noGrp="1"/>
          </p:cNvSpPr>
          <p:nvPr>
            <p:ph type="title"/>
          </p:nvPr>
        </p:nvSpPr>
        <p:spPr>
          <a:xfrm>
            <a:off x="1097280" y="914400"/>
            <a:ext cx="10058400" cy="768096"/>
          </a:xfrm>
        </p:spPr>
        <p:txBody>
          <a:bodyPr>
            <a:noAutofit/>
          </a:bodyPr>
          <a:lstStyle/>
          <a:p>
            <a:pPr algn="ctr"/>
            <a:r>
              <a:rPr lang="de-DE" sz="4400" b="1" u="sng" dirty="0">
                <a:solidFill>
                  <a:srgbClr val="FF0000"/>
                </a:solidFill>
              </a:rPr>
              <a:t>Entwicklung eines Prototyps einer Shell</a:t>
            </a:r>
          </a:p>
        </p:txBody>
      </p:sp>
      <p:pic>
        <p:nvPicPr>
          <p:cNvPr id="5" name="Inhaltsplatzhalter 4" descr="Ziel der Aufgabe">
            <a:extLst>
              <a:ext uri="{FF2B5EF4-FFF2-40B4-BE49-F238E27FC236}">
                <a16:creationId xmlns:a16="http://schemas.microsoft.com/office/drawing/2014/main" id="{4189A06F-D552-D603-4541-37E03A7287FF}"/>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365761" y="1901952"/>
            <a:ext cx="10789919" cy="4398264"/>
          </a:xfrm>
        </p:spPr>
      </p:pic>
    </p:spTree>
    <p:extLst>
      <p:ext uri="{BB962C8B-B14F-4D97-AF65-F5344CB8AC3E}">
        <p14:creationId xmlns:p14="http://schemas.microsoft.com/office/powerpoint/2010/main" val="169133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664373"/>
          </a:xfrm>
        </p:spPr>
        <p:txBody>
          <a:bodyPr vert="horz" lIns="91440" tIns="45720" rIns="91440" bIns="45720" rtlCol="0" anchor="ctr">
            <a:normAutofit/>
          </a:bodyPr>
          <a:lstStyle/>
          <a:p>
            <a:pPr algn="ctr"/>
            <a:r>
              <a:rPr lang="de-DE" sz="4000" b="1" u="sng" dirty="0">
                <a:solidFill>
                  <a:srgbClr val="FF0000"/>
                </a:solidFill>
              </a:rPr>
              <a:t>Zeitteilung von Arbeitsauftrag </a:t>
            </a:r>
          </a:p>
        </p:txBody>
      </p:sp>
      <p:graphicFrame>
        <p:nvGraphicFramePr>
          <p:cNvPr id="4" name="Tabel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369829173"/>
              </p:ext>
            </p:extLst>
          </p:nvPr>
        </p:nvGraphicFramePr>
        <p:xfrm>
          <a:off x="1156003" y="1235657"/>
          <a:ext cx="9532940" cy="4850848"/>
        </p:xfrm>
        <a:graphic>
          <a:graphicData uri="http://schemas.openxmlformats.org/drawingml/2006/table">
            <a:tbl>
              <a:tblPr firstRow="1" bandRow="1">
                <a:noFill/>
                <a:tableStyleId>{3B4B98B0-60AC-42C2-AFA5-B58CD77FA1E5}</a:tableStyleId>
              </a:tblPr>
              <a:tblGrid>
                <a:gridCol w="1906588">
                  <a:extLst>
                    <a:ext uri="{9D8B030D-6E8A-4147-A177-3AD203B41FA5}">
                      <a16:colId xmlns:a16="http://schemas.microsoft.com/office/drawing/2014/main" val="2981917977"/>
                    </a:ext>
                  </a:extLst>
                </a:gridCol>
                <a:gridCol w="1906588">
                  <a:extLst>
                    <a:ext uri="{9D8B030D-6E8A-4147-A177-3AD203B41FA5}">
                      <a16:colId xmlns:a16="http://schemas.microsoft.com/office/drawing/2014/main" val="945233394"/>
                    </a:ext>
                  </a:extLst>
                </a:gridCol>
                <a:gridCol w="1906588">
                  <a:extLst>
                    <a:ext uri="{9D8B030D-6E8A-4147-A177-3AD203B41FA5}">
                      <a16:colId xmlns:a16="http://schemas.microsoft.com/office/drawing/2014/main" val="2572263168"/>
                    </a:ext>
                  </a:extLst>
                </a:gridCol>
                <a:gridCol w="1906588">
                  <a:extLst>
                    <a:ext uri="{9D8B030D-6E8A-4147-A177-3AD203B41FA5}">
                      <a16:colId xmlns:a16="http://schemas.microsoft.com/office/drawing/2014/main" val="1765783061"/>
                    </a:ext>
                  </a:extLst>
                </a:gridCol>
                <a:gridCol w="1906588">
                  <a:extLst>
                    <a:ext uri="{9D8B030D-6E8A-4147-A177-3AD203B41FA5}">
                      <a16:colId xmlns:a16="http://schemas.microsoft.com/office/drawing/2014/main" val="836409595"/>
                    </a:ext>
                  </a:extLst>
                </a:gridCol>
              </a:tblGrid>
              <a:tr h="1243113">
                <a:tc>
                  <a:txBody>
                    <a:bodyPr/>
                    <a:lstStyle/>
                    <a:p>
                      <a:pPr algn="ctr" rtl="0"/>
                      <a:r>
                        <a:rPr lang="de-DE" sz="1050" b="0" cap="all" spc="150" noProof="0" dirty="0">
                          <a:solidFill>
                            <a:schemeClr val="lt1"/>
                          </a:solidFill>
                        </a:rPr>
                        <a:t>Wechseln von Verzeichnissen (cd)</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Erstellen von Verzeichnissen (</a:t>
                      </a:r>
                      <a:r>
                        <a:rPr lang="de-DE" sz="1050" b="0" cap="all" spc="150" noProof="0" dirty="0" err="1">
                          <a:solidFill>
                            <a:schemeClr val="lt1"/>
                          </a:solidFill>
                        </a:rPr>
                        <a:t>mkdir</a:t>
                      </a:r>
                      <a:r>
                        <a:rPr lang="de-DE" sz="1050" b="0" cap="all" spc="150" noProof="0" dirty="0">
                          <a:solidFill>
                            <a:schemeClr val="lt1"/>
                          </a:solidFill>
                        </a:rPr>
                        <a: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 Ausgabe des aktuellen Verzeichnisses (</a:t>
                      </a:r>
                      <a:r>
                        <a:rPr lang="de-DE" sz="1050" b="0" cap="all" spc="150" noProof="0" dirty="0" err="1">
                          <a:solidFill>
                            <a:schemeClr val="lt1"/>
                          </a:solidFill>
                        </a:rPr>
                        <a:t>ls</a:t>
                      </a:r>
                      <a:r>
                        <a:rPr lang="de-DE" sz="1050" b="0" cap="all" spc="150" noProof="0" dirty="0">
                          <a:solidFill>
                            <a:schemeClr val="lt1"/>
                          </a:solidFill>
                        </a:rPr>
                        <a: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 Ausgabe des aktuellen Verzeichnisses als Liste (</a:t>
                      </a:r>
                      <a:r>
                        <a:rPr lang="de-DE" sz="1050" b="0" cap="all" spc="150" noProof="0" dirty="0" err="1">
                          <a:solidFill>
                            <a:schemeClr val="lt1"/>
                          </a:solidFill>
                        </a:rPr>
                        <a:t>ls</a:t>
                      </a:r>
                      <a:r>
                        <a:rPr lang="de-DE" sz="1050" b="0" cap="all" spc="150" noProof="0" dirty="0">
                          <a:solidFill>
                            <a:schemeClr val="lt1"/>
                          </a:solidFill>
                        </a:rPr>
                        <a:t> -l)</a:t>
                      </a: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Der Prompt soll das aktuelle Arbeitsverzeichnis beinhalten, bspw. </a:t>
                      </a:r>
                      <a:r>
                        <a:rPr lang="de-DE" sz="1050" b="0" cap="all" spc="150" noProof="0" dirty="0" err="1">
                          <a:solidFill>
                            <a:schemeClr val="lt1"/>
                          </a:solidFill>
                        </a:rPr>
                        <a:t>bettershell</a:t>
                      </a:r>
                      <a:r>
                        <a:rPr lang="de-DE" sz="1050" b="0" cap="all" spc="150" noProof="0" dirty="0">
                          <a:solidFill>
                            <a:schemeClr val="lt1"/>
                          </a:solidFill>
                        </a:rPr>
                        <a:t>&gt;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92841">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908161">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 Am Ende, wenn alles wie erwartet funktioniert, beende ich das Projekt und sende es ab.</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764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100" cap="none" spc="0" noProof="0" dirty="0">
                          <a:solidFill>
                            <a:schemeClr val="tx1"/>
                          </a:solidFill>
                        </a:rPr>
                        <a:t>14/11/2022 bis 16/11/2022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17/11/2022 bis 19/11/2022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21/11/2022 </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22/11/2022 bis 23/11/2022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23/11/2022 bis 25/11/2022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384D5-EC90-B793-57D6-9426F881D6BE}"/>
              </a:ext>
            </a:extLst>
          </p:cNvPr>
          <p:cNvSpPr>
            <a:spLocks noGrp="1"/>
          </p:cNvSpPr>
          <p:nvPr>
            <p:ph type="title"/>
          </p:nvPr>
        </p:nvSpPr>
        <p:spPr>
          <a:xfrm>
            <a:off x="1096963" y="0"/>
            <a:ext cx="10058400" cy="789722"/>
          </a:xfrm>
        </p:spPr>
        <p:txBody>
          <a:bodyPr anchor="ctr"/>
          <a:lstStyle/>
          <a:p>
            <a:pPr algn="ctr"/>
            <a:r>
              <a:rPr lang="de-DE" dirty="0">
                <a:solidFill>
                  <a:srgbClr val="FF0000"/>
                </a:solidFill>
              </a:rPr>
              <a:t>DOKUMENTATION</a:t>
            </a:r>
          </a:p>
        </p:txBody>
      </p:sp>
      <p:graphicFrame>
        <p:nvGraphicFramePr>
          <p:cNvPr id="7" name="Tabelle 7">
            <a:extLst>
              <a:ext uri="{FF2B5EF4-FFF2-40B4-BE49-F238E27FC236}">
                <a16:creationId xmlns:a16="http://schemas.microsoft.com/office/drawing/2014/main" id="{CD0359C5-C4A0-9A0B-5419-7D4B4412B5F0}"/>
              </a:ext>
            </a:extLst>
          </p:cNvPr>
          <p:cNvGraphicFramePr>
            <a:graphicFrameLocks noGrp="1"/>
          </p:cNvGraphicFramePr>
          <p:nvPr>
            <p:ph idx="1"/>
            <p:extLst>
              <p:ext uri="{D42A27DB-BD31-4B8C-83A1-F6EECF244321}">
                <p14:modId xmlns:p14="http://schemas.microsoft.com/office/powerpoint/2010/main" val="3006269745"/>
              </p:ext>
            </p:extLst>
          </p:nvPr>
        </p:nvGraphicFramePr>
        <p:xfrm>
          <a:off x="1096962" y="883976"/>
          <a:ext cx="10352088" cy="6233160"/>
        </p:xfrm>
        <a:graphic>
          <a:graphicData uri="http://schemas.openxmlformats.org/drawingml/2006/table">
            <a:tbl>
              <a:tblPr firstRow="1" bandRow="1">
                <a:tableStyleId>{00A15C55-8517-42AA-B614-E9B94910E393}</a:tableStyleId>
              </a:tblPr>
              <a:tblGrid>
                <a:gridCol w="5176044">
                  <a:extLst>
                    <a:ext uri="{9D8B030D-6E8A-4147-A177-3AD203B41FA5}">
                      <a16:colId xmlns:a16="http://schemas.microsoft.com/office/drawing/2014/main" val="1963422835"/>
                    </a:ext>
                  </a:extLst>
                </a:gridCol>
                <a:gridCol w="5176044">
                  <a:extLst>
                    <a:ext uri="{9D8B030D-6E8A-4147-A177-3AD203B41FA5}">
                      <a16:colId xmlns:a16="http://schemas.microsoft.com/office/drawing/2014/main" val="1274141291"/>
                    </a:ext>
                  </a:extLst>
                </a:gridCol>
              </a:tblGrid>
              <a:tr h="173600">
                <a:tc>
                  <a:txBody>
                    <a:bodyPr/>
                    <a:lstStyle/>
                    <a:p>
                      <a:pPr algn="ctr"/>
                      <a:r>
                        <a:rPr lang="de-DE" dirty="0"/>
                        <a:t>DATUM</a:t>
                      </a:r>
                    </a:p>
                  </a:txBody>
                  <a:tcPr anchor="ctr"/>
                </a:tc>
                <a:tc>
                  <a:txBody>
                    <a:bodyPr/>
                    <a:lstStyle/>
                    <a:p>
                      <a:pPr algn="ctr"/>
                      <a:r>
                        <a:rPr lang="de-DE" dirty="0"/>
                        <a:t>KOMMENTAR</a:t>
                      </a:r>
                    </a:p>
                  </a:txBody>
                  <a:tcPr anchor="ctr"/>
                </a:tc>
                <a:extLst>
                  <a:ext uri="{0D108BD9-81ED-4DB2-BD59-A6C34878D82A}">
                    <a16:rowId xmlns:a16="http://schemas.microsoft.com/office/drawing/2014/main" val="1305358317"/>
                  </a:ext>
                </a:extLst>
              </a:tr>
              <a:tr h="441234">
                <a:tc>
                  <a:txBody>
                    <a:bodyPr/>
                    <a:lstStyle/>
                    <a:p>
                      <a:pPr algn="ctr"/>
                      <a:r>
                        <a:rPr lang="de-DE" sz="1800" dirty="0">
                          <a:solidFill>
                            <a:schemeClr val="tx1"/>
                          </a:solidFill>
                        </a:rPr>
                        <a:t>14.11.2022</a:t>
                      </a:r>
                    </a:p>
                  </a:txBody>
                  <a:tcPr anchor="ctr"/>
                </a:tc>
                <a:tc>
                  <a:txBody>
                    <a:bodyPr/>
                    <a:lstStyle/>
                    <a:p>
                      <a:pPr algn="ctr"/>
                      <a:r>
                        <a:rPr lang="de-DE" sz="1100" dirty="0">
                          <a:solidFill>
                            <a:schemeClr val="tx1"/>
                          </a:solidFill>
                        </a:rPr>
                        <a:t>Ich habe mich entschieden, es schwer Aufgabe zu machen --&gt; </a:t>
                      </a:r>
                      <a:r>
                        <a:rPr lang="de-DE" sz="1100" b="1" u="sng" dirty="0">
                          <a:solidFill>
                            <a:schemeClr val="tx1"/>
                          </a:solidFill>
                        </a:rPr>
                        <a:t>Entwicklung eines Prototyps einer Shell. </a:t>
                      </a:r>
                      <a:r>
                        <a:rPr lang="de-DE" sz="1100" dirty="0"/>
                        <a:t> Ich habe zuerst mein Meilensteinplanung gemacht. Ich habe geplant, wie viele Tage für jede Etappe. Ich habe mich ein Dokumentation mit mein täglicher Fortschritt erstellen.</a:t>
                      </a:r>
                    </a:p>
                    <a:p>
                      <a:pPr algn="ctr"/>
                      <a:r>
                        <a:rPr lang="de-DE" sz="1100" b="1" u="sng" dirty="0">
                          <a:solidFill>
                            <a:schemeClr val="tx1"/>
                          </a:solidFill>
                        </a:rPr>
                        <a:t> </a:t>
                      </a:r>
                      <a:endParaRPr lang="de-DE" sz="1100" dirty="0">
                        <a:solidFill>
                          <a:schemeClr val="tx1"/>
                        </a:solidFill>
                      </a:endParaRPr>
                    </a:p>
                  </a:txBody>
                  <a:tcPr anchor="ctr"/>
                </a:tc>
                <a:extLst>
                  <a:ext uri="{0D108BD9-81ED-4DB2-BD59-A6C34878D82A}">
                    <a16:rowId xmlns:a16="http://schemas.microsoft.com/office/drawing/2014/main" val="1553688713"/>
                  </a:ext>
                </a:extLst>
              </a:tr>
              <a:tr h="361667">
                <a:tc>
                  <a:txBody>
                    <a:bodyPr/>
                    <a:lstStyle/>
                    <a:p>
                      <a:pPr algn="ctr"/>
                      <a:r>
                        <a:rPr lang="de-DE" sz="1800">
                          <a:solidFill>
                            <a:schemeClr val="tx1"/>
                          </a:solidFill>
                        </a:rPr>
                        <a:t>15.11.2022</a:t>
                      </a:r>
                      <a:endParaRPr lang="de-DE" sz="1800" dirty="0">
                        <a:solidFill>
                          <a:schemeClr val="tx1"/>
                        </a:solidFill>
                      </a:endParaRPr>
                    </a:p>
                  </a:txBody>
                  <a:tcPr anchor="ctr"/>
                </a:tc>
                <a:tc>
                  <a:txBody>
                    <a:bodyPr/>
                    <a:lstStyle/>
                    <a:p>
                      <a:pPr algn="ctr"/>
                      <a:r>
                        <a:rPr lang="de-DE" sz="1100" dirty="0">
                          <a:solidFill>
                            <a:schemeClr val="tx1"/>
                          </a:solidFill>
                        </a:rPr>
                        <a:t>Ich habe viele Quelle gefunden. Ich habe ihre Codes ausprobiert.</a:t>
                      </a:r>
                    </a:p>
                    <a:p>
                      <a:pPr algn="ctr"/>
                      <a:r>
                        <a:rPr lang="de-DE" sz="1100" dirty="0">
                          <a:solidFill>
                            <a:schemeClr val="tx1"/>
                          </a:solidFill>
                        </a:rPr>
                        <a:t>Eine Code für die Aufgabe „ Wechseln von Verzeichnissen(cd)“ hat funktioniert. Wenn ich zum Beispiel einen Schreibfehler im Namen des Ordners mache, zeigt mir der Code immer noch den aktuellen Speicherort und nicht den gewünschten Ordner.  </a:t>
                      </a:r>
                    </a:p>
                  </a:txBody>
                  <a:tcPr anchor="ctr"/>
                </a:tc>
                <a:extLst>
                  <a:ext uri="{0D108BD9-81ED-4DB2-BD59-A6C34878D82A}">
                    <a16:rowId xmlns:a16="http://schemas.microsoft.com/office/drawing/2014/main" val="1300174130"/>
                  </a:ext>
                </a:extLst>
              </a:tr>
              <a:tr h="361667">
                <a:tc>
                  <a:txBody>
                    <a:bodyPr/>
                    <a:lstStyle/>
                    <a:p>
                      <a:pPr algn="ctr"/>
                      <a:r>
                        <a:rPr lang="de-DE" sz="1800" dirty="0">
                          <a:solidFill>
                            <a:schemeClr val="tx1"/>
                          </a:solidFill>
                        </a:rPr>
                        <a:t>16.11.2022</a:t>
                      </a:r>
                    </a:p>
                  </a:txBody>
                  <a:tcPr anchor="ctr"/>
                </a:tc>
                <a:tc>
                  <a:txBody>
                    <a:bodyPr/>
                    <a:lstStyle/>
                    <a:p>
                      <a:pPr algn="ctr"/>
                      <a:r>
                        <a:rPr lang="de-DE" sz="1100" dirty="0">
                          <a:solidFill>
                            <a:schemeClr val="tx1"/>
                          </a:solidFill>
                        </a:rPr>
                        <a:t>Ich habe gelernt, dass ich in der falschen Richtung war, weil ich alles im Terminal von </a:t>
                      </a:r>
                      <a:r>
                        <a:rPr lang="de-DE" sz="1100" dirty="0" err="1">
                          <a:solidFill>
                            <a:schemeClr val="tx1"/>
                          </a:solidFill>
                        </a:rPr>
                        <a:t>vscode</a:t>
                      </a:r>
                      <a:r>
                        <a:rPr lang="de-DE" sz="1100" dirty="0">
                          <a:solidFill>
                            <a:schemeClr val="tx1"/>
                          </a:solidFill>
                        </a:rPr>
                        <a:t> und nicht in einer neuen Shell gemacht habe. Ich habe die „</a:t>
                      </a:r>
                      <a:r>
                        <a:rPr lang="de-DE" sz="1100" dirty="0" err="1">
                          <a:solidFill>
                            <a:schemeClr val="tx1"/>
                          </a:solidFill>
                        </a:rPr>
                        <a:t>ls</a:t>
                      </a:r>
                      <a:r>
                        <a:rPr lang="de-DE" sz="1100" dirty="0">
                          <a:solidFill>
                            <a:schemeClr val="tx1"/>
                          </a:solidFill>
                        </a:rPr>
                        <a:t>, </a:t>
                      </a:r>
                      <a:r>
                        <a:rPr lang="de-DE" sz="1100" dirty="0" err="1">
                          <a:solidFill>
                            <a:schemeClr val="tx1"/>
                          </a:solidFill>
                        </a:rPr>
                        <a:t>mkdir</a:t>
                      </a:r>
                      <a:r>
                        <a:rPr lang="de-DE" sz="1100" dirty="0">
                          <a:solidFill>
                            <a:schemeClr val="tx1"/>
                          </a:solidFill>
                        </a:rPr>
                        <a:t> und cd „ Funktionen für </a:t>
                      </a:r>
                      <a:r>
                        <a:rPr lang="de-DE" sz="1100" dirty="0" err="1">
                          <a:solidFill>
                            <a:schemeClr val="tx1"/>
                          </a:solidFill>
                        </a:rPr>
                        <a:t>Golang</a:t>
                      </a:r>
                      <a:r>
                        <a:rPr lang="de-DE" sz="1100" dirty="0">
                          <a:solidFill>
                            <a:schemeClr val="tx1"/>
                          </a:solidFill>
                        </a:rPr>
                        <a:t> </a:t>
                      </a:r>
                      <a:r>
                        <a:rPr lang="de-DE" sz="1100" dirty="0" err="1">
                          <a:solidFill>
                            <a:schemeClr val="tx1"/>
                          </a:solidFill>
                        </a:rPr>
                        <a:t>gefunden.Ich</a:t>
                      </a:r>
                      <a:r>
                        <a:rPr lang="de-DE" sz="1100" dirty="0">
                          <a:solidFill>
                            <a:schemeClr val="tx1"/>
                          </a:solidFill>
                        </a:rPr>
                        <a:t> habe </a:t>
                      </a:r>
                      <a:r>
                        <a:rPr lang="de-DE" sz="1100" dirty="0" err="1">
                          <a:solidFill>
                            <a:schemeClr val="tx1"/>
                          </a:solidFill>
                        </a:rPr>
                        <a:t>schwierigkeit</a:t>
                      </a:r>
                      <a:r>
                        <a:rPr lang="de-DE" sz="1100" dirty="0">
                          <a:solidFill>
                            <a:schemeClr val="tx1"/>
                          </a:solidFill>
                        </a:rPr>
                        <a:t> weil es immer einen Codefehler gibt : "</a:t>
                      </a:r>
                      <a:r>
                        <a:rPr lang="de-DE" sz="1100" dirty="0" err="1">
                          <a:solidFill>
                            <a:schemeClr val="tx1"/>
                          </a:solidFill>
                        </a:rPr>
                        <a:t>executable</a:t>
                      </a:r>
                      <a:r>
                        <a:rPr lang="de-DE" sz="1100" dirty="0">
                          <a:solidFill>
                            <a:schemeClr val="tx1"/>
                          </a:solidFill>
                        </a:rPr>
                        <a:t> </a:t>
                      </a:r>
                      <a:r>
                        <a:rPr lang="de-DE" sz="1100" dirty="0" err="1">
                          <a:solidFill>
                            <a:schemeClr val="tx1"/>
                          </a:solidFill>
                        </a:rPr>
                        <a:t>file</a:t>
                      </a:r>
                      <a:r>
                        <a:rPr lang="de-DE" sz="1100" dirty="0">
                          <a:solidFill>
                            <a:schemeClr val="tx1"/>
                          </a:solidFill>
                        </a:rPr>
                        <a:t> not </a:t>
                      </a:r>
                      <a:r>
                        <a:rPr lang="de-DE" sz="1100" dirty="0" err="1">
                          <a:solidFill>
                            <a:schemeClr val="tx1"/>
                          </a:solidFill>
                        </a:rPr>
                        <a:t>found</a:t>
                      </a:r>
                      <a:r>
                        <a:rPr lang="de-DE" sz="1100" dirty="0">
                          <a:solidFill>
                            <a:schemeClr val="tx1"/>
                          </a:solidFill>
                        </a:rPr>
                        <a:t> in %</a:t>
                      </a:r>
                      <a:r>
                        <a:rPr lang="de-DE" sz="1100" dirty="0" err="1">
                          <a:solidFill>
                            <a:schemeClr val="tx1"/>
                          </a:solidFill>
                        </a:rPr>
                        <a:t>path</a:t>
                      </a:r>
                      <a:r>
                        <a:rPr lang="de-DE" sz="1100" dirty="0">
                          <a:solidFill>
                            <a:schemeClr val="tx1"/>
                          </a:solidFill>
                        </a:rPr>
                        <a:t>%„.</a:t>
                      </a:r>
                    </a:p>
                  </a:txBody>
                  <a:tcPr anchor="ctr"/>
                </a:tc>
                <a:extLst>
                  <a:ext uri="{0D108BD9-81ED-4DB2-BD59-A6C34878D82A}">
                    <a16:rowId xmlns:a16="http://schemas.microsoft.com/office/drawing/2014/main" val="1717642355"/>
                  </a:ext>
                </a:extLst>
              </a:tr>
              <a:tr h="282100">
                <a:tc>
                  <a:txBody>
                    <a:bodyPr/>
                    <a:lstStyle/>
                    <a:p>
                      <a:pPr algn="ctr"/>
                      <a:r>
                        <a:rPr lang="de-DE" sz="1800" dirty="0">
                          <a:solidFill>
                            <a:schemeClr val="tx1"/>
                          </a:solidFill>
                        </a:rPr>
                        <a:t>17.11.2022</a:t>
                      </a:r>
                    </a:p>
                  </a:txBody>
                  <a:tcPr anchor="ctr"/>
                </a:tc>
                <a:tc>
                  <a:txBody>
                    <a:bodyPr/>
                    <a:lstStyle/>
                    <a:p>
                      <a:pPr algn="ctr"/>
                      <a:r>
                        <a:rPr lang="de-DE" sz="1100" dirty="0">
                          <a:solidFill>
                            <a:schemeClr val="tx1"/>
                          </a:solidFill>
                        </a:rPr>
                        <a:t>Ich bin mit die Letze Funktion „</a:t>
                      </a:r>
                      <a:r>
                        <a:rPr lang="de-DE" sz="1100" dirty="0" err="1">
                          <a:solidFill>
                            <a:schemeClr val="tx1"/>
                          </a:solidFill>
                        </a:rPr>
                        <a:t>ls</a:t>
                      </a:r>
                      <a:r>
                        <a:rPr lang="de-DE" sz="1100" dirty="0">
                          <a:solidFill>
                            <a:schemeClr val="tx1"/>
                          </a:solidFill>
                        </a:rPr>
                        <a:t> –l“ auch fertig. Ich habe alles in einer neuen Shell installieren. Ich habe ein neue Repository im </a:t>
                      </a:r>
                      <a:r>
                        <a:rPr lang="de-DE" sz="1100" dirty="0" err="1">
                          <a:solidFill>
                            <a:schemeClr val="tx1"/>
                          </a:solidFill>
                        </a:rPr>
                        <a:t>Git</a:t>
                      </a:r>
                      <a:r>
                        <a:rPr lang="de-DE" sz="1100" dirty="0">
                          <a:solidFill>
                            <a:schemeClr val="tx1"/>
                          </a:solidFill>
                        </a:rPr>
                        <a:t> erstellen. Ich habe mit mein </a:t>
                      </a:r>
                      <a:r>
                        <a:rPr lang="de-DE" sz="1100" dirty="0" err="1">
                          <a:solidFill>
                            <a:schemeClr val="tx1"/>
                          </a:solidFill>
                        </a:rPr>
                        <a:t>Git</a:t>
                      </a:r>
                      <a:r>
                        <a:rPr lang="de-DE" sz="1100" dirty="0">
                          <a:solidFill>
                            <a:schemeClr val="tx1"/>
                          </a:solidFill>
                        </a:rPr>
                        <a:t> Repository meine ganze Dateien verbunden.</a:t>
                      </a:r>
                    </a:p>
                  </a:txBody>
                  <a:tcPr anchor="ctr"/>
                </a:tc>
                <a:extLst>
                  <a:ext uri="{0D108BD9-81ED-4DB2-BD59-A6C34878D82A}">
                    <a16:rowId xmlns:a16="http://schemas.microsoft.com/office/drawing/2014/main" val="233259360"/>
                  </a:ext>
                </a:extLst>
              </a:tr>
              <a:tr h="361667">
                <a:tc>
                  <a:txBody>
                    <a:bodyPr/>
                    <a:lstStyle/>
                    <a:p>
                      <a:pPr algn="ctr"/>
                      <a:r>
                        <a:rPr lang="de-DE" sz="1800" dirty="0">
                          <a:solidFill>
                            <a:schemeClr val="tx1"/>
                          </a:solidFill>
                        </a:rPr>
                        <a:t>18.11.2022</a:t>
                      </a:r>
                    </a:p>
                  </a:txBody>
                  <a:tcPr anchor="ctr"/>
                </a:tc>
                <a:tc>
                  <a:txBody>
                    <a:bodyPr/>
                    <a:lstStyle/>
                    <a:p>
                      <a:pPr algn="ctr"/>
                      <a:r>
                        <a:rPr lang="de-DE" sz="1100" dirty="0">
                          <a:solidFill>
                            <a:schemeClr val="tx1"/>
                          </a:solidFill>
                        </a:rPr>
                        <a:t>Ich habe eine eigene Datei für die ganze Funktionen gemacht, heißt „</a:t>
                      </a:r>
                      <a:r>
                        <a:rPr lang="de-DE" sz="1100" dirty="0" err="1">
                          <a:solidFill>
                            <a:schemeClr val="tx1"/>
                          </a:solidFill>
                        </a:rPr>
                        <a:t>befehle.go</a:t>
                      </a:r>
                      <a:r>
                        <a:rPr lang="de-DE" sz="1100" dirty="0">
                          <a:solidFill>
                            <a:schemeClr val="tx1"/>
                          </a:solidFill>
                        </a:rPr>
                        <a:t>“.</a:t>
                      </a:r>
                    </a:p>
                    <a:p>
                      <a:pPr algn="ctr"/>
                      <a:r>
                        <a:rPr lang="de-DE" sz="1100" dirty="0">
                          <a:solidFill>
                            <a:schemeClr val="tx1"/>
                          </a:solidFill>
                        </a:rPr>
                        <a:t>Ich habe Schwierigkeit zum mein Datei „</a:t>
                      </a:r>
                      <a:r>
                        <a:rPr lang="de-DE" sz="1100" dirty="0" err="1">
                          <a:solidFill>
                            <a:schemeClr val="tx1"/>
                          </a:solidFill>
                        </a:rPr>
                        <a:t>befehle.go</a:t>
                      </a:r>
                      <a:r>
                        <a:rPr lang="de-DE" sz="1100" dirty="0">
                          <a:solidFill>
                            <a:schemeClr val="tx1"/>
                          </a:solidFill>
                        </a:rPr>
                        <a:t>“ mit mein ganze Funktionen mit mein Main Datei „</a:t>
                      </a:r>
                      <a:r>
                        <a:rPr lang="de-DE" sz="1100" dirty="0" err="1">
                          <a:solidFill>
                            <a:schemeClr val="tx1"/>
                          </a:solidFill>
                        </a:rPr>
                        <a:t>goprojekt.go</a:t>
                      </a:r>
                      <a:r>
                        <a:rPr lang="de-DE" sz="1100" dirty="0">
                          <a:solidFill>
                            <a:schemeClr val="tx1"/>
                          </a:solidFill>
                        </a:rPr>
                        <a:t>“ verbunden. Kommt immer die Fehler „</a:t>
                      </a:r>
                      <a:r>
                        <a:rPr lang="de-DE" sz="1100" dirty="0" err="1">
                          <a:solidFill>
                            <a:schemeClr val="tx1"/>
                          </a:solidFill>
                        </a:rPr>
                        <a:t>undefined</a:t>
                      </a:r>
                      <a:r>
                        <a:rPr lang="de-DE" sz="1100" dirty="0">
                          <a:solidFill>
                            <a:schemeClr val="tx1"/>
                          </a:solidFill>
                        </a:rPr>
                        <a:t>“. Ich probiere heute dass lösen.</a:t>
                      </a:r>
                    </a:p>
                  </a:txBody>
                  <a:tcPr anchor="ctr"/>
                </a:tc>
                <a:extLst>
                  <a:ext uri="{0D108BD9-81ED-4DB2-BD59-A6C34878D82A}">
                    <a16:rowId xmlns:a16="http://schemas.microsoft.com/office/drawing/2014/main" val="542898408"/>
                  </a:ext>
                </a:extLst>
              </a:tr>
              <a:tr h="173600">
                <a:tc>
                  <a:txBody>
                    <a:bodyPr/>
                    <a:lstStyle/>
                    <a:p>
                      <a:pPr algn="ctr"/>
                      <a:r>
                        <a:rPr lang="de-DE" sz="1800" dirty="0">
                          <a:solidFill>
                            <a:schemeClr val="tx1"/>
                          </a:solidFill>
                        </a:rPr>
                        <a:t>21.11.2022</a:t>
                      </a:r>
                    </a:p>
                  </a:txBody>
                  <a:tcPr anchor="ctr"/>
                </a:tc>
                <a:tc>
                  <a:txBody>
                    <a:bodyPr/>
                    <a:lstStyle/>
                    <a:p>
                      <a:pPr algn="ctr"/>
                      <a:r>
                        <a:rPr lang="de-DE" sz="1100" dirty="0">
                          <a:solidFill>
                            <a:schemeClr val="tx1"/>
                          </a:solidFill>
                        </a:rPr>
                        <a:t>Ich habe die Probleme mit Verbindung zwischen meine 2 .</a:t>
                      </a:r>
                      <a:r>
                        <a:rPr lang="de-DE" sz="1100" dirty="0" err="1">
                          <a:solidFill>
                            <a:schemeClr val="tx1"/>
                          </a:solidFill>
                        </a:rPr>
                        <a:t>go</a:t>
                      </a:r>
                      <a:r>
                        <a:rPr lang="de-DE" sz="1100" dirty="0">
                          <a:solidFill>
                            <a:schemeClr val="tx1"/>
                          </a:solidFill>
                        </a:rPr>
                        <a:t> Dateien. Ich habe für das mein go.mod Datei gebenutzt. Ich habe etwas schön zu sehen im ein Go Projekt probiert , Zum Beispiel die Funktion Reverse, </a:t>
                      </a:r>
                      <a:r>
                        <a:rPr lang="de-DE" sz="1100" dirty="0"/>
                        <a:t>es buchstabiert die Wörter rückwärts.</a:t>
                      </a:r>
                      <a:endParaRPr lang="de-DE" sz="1100" dirty="0">
                        <a:solidFill>
                          <a:schemeClr val="tx1"/>
                        </a:solidFill>
                      </a:endParaRPr>
                    </a:p>
                  </a:txBody>
                  <a:tcPr anchor="ctr"/>
                </a:tc>
                <a:extLst>
                  <a:ext uri="{0D108BD9-81ED-4DB2-BD59-A6C34878D82A}">
                    <a16:rowId xmlns:a16="http://schemas.microsoft.com/office/drawing/2014/main" val="539954501"/>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218223313"/>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3719508993"/>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1402263724"/>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2178571038"/>
                  </a:ext>
                </a:extLst>
              </a:tr>
            </a:tbl>
          </a:graphicData>
        </a:graphic>
      </p:graphicFrame>
    </p:spTree>
    <p:extLst>
      <p:ext uri="{BB962C8B-B14F-4D97-AF65-F5344CB8AC3E}">
        <p14:creationId xmlns:p14="http://schemas.microsoft.com/office/powerpoint/2010/main" val="209618096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{C8681202-3C41-438B-9D54-24931D24F331}tf22712842_win32</Template>
  <TotalTime>0</TotalTime>
  <Words>557</Words>
  <Application>Microsoft Office PowerPoint</Application>
  <PresentationFormat>Breitbild</PresentationFormat>
  <Paragraphs>44</Paragraphs>
  <Slides>4</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Bookman Old Style</vt:lpstr>
      <vt:lpstr>Calibri</vt:lpstr>
      <vt:lpstr>Franklin Gothic Book</vt:lpstr>
      <vt:lpstr>1_RetrospectVTI</vt:lpstr>
      <vt:lpstr>GO-PROJEKT</vt:lpstr>
      <vt:lpstr>Entwicklung eines Prototyps einer Shell</vt:lpstr>
      <vt:lpstr>Zeitteilung von Arbeitsauftrag </vt:lpstr>
      <vt:lpstr>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GO-PROJEKT</dc:title>
  <dc:creator>Serdar Sadikoglu</dc:creator>
  <cp:lastModifiedBy>Serdar Sadikoglu</cp:lastModifiedBy>
  <cp:revision>25</cp:revision>
  <dcterms:created xsi:type="dcterms:W3CDTF">2022-11-14T13:31:02Z</dcterms:created>
  <dcterms:modified xsi:type="dcterms:W3CDTF">2022-11-21T22:15:50Z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