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2" r:id="rId5"/>
    <p:sldId id="259" r:id="rId6"/>
    <p:sldId id="266" r:id="rId7"/>
    <p:sldId id="265" r:id="rId8"/>
    <p:sldId id="271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40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8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8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0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60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34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43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1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7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35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02D0-6D32-43F2-A3CE-92EB220347FC}" type="datetimeFigureOut">
              <a:rPr lang="tr-TR" smtClean="0"/>
              <a:t>29.08.2021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0311-F5A5-40DD-85B8-581AE23FC3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0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81891"/>
            <a:ext cx="9144000" cy="1856509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Programlama Dilleri Ödevi</a:t>
            </a:r>
            <a:br>
              <a:rPr lang="tr-TR" sz="3600" b="1" dirty="0" smtClean="0"/>
            </a:br>
            <a:r>
              <a:rPr lang="tr-TR" sz="3600" b="1" dirty="0" smtClean="0"/>
              <a:t>2017-2021 TYT-Matematik Çıkmış Soruları (</a:t>
            </a:r>
            <a:r>
              <a:rPr lang="tr-TR" sz="3600" b="1" u="sng" dirty="0"/>
              <a:t>Ü</a:t>
            </a:r>
            <a:r>
              <a:rPr lang="tr-TR" sz="3600" b="1" u="sng" dirty="0" smtClean="0"/>
              <a:t>slü </a:t>
            </a:r>
            <a:r>
              <a:rPr lang="tr-TR" sz="3600" b="1" u="sng" dirty="0"/>
              <a:t>İ</a:t>
            </a:r>
            <a:r>
              <a:rPr lang="tr-TR" sz="3600" b="1" u="sng" dirty="0" smtClean="0"/>
              <a:t>fadeler</a:t>
            </a:r>
            <a:r>
              <a:rPr lang="tr-TR" sz="3600" b="1" dirty="0" smtClean="0"/>
              <a:t>) Akış Diyagramları</a:t>
            </a:r>
            <a:endParaRPr lang="tr-TR" sz="36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MUHAMMED BURAK ÇOKAN</a:t>
            </a:r>
          </a:p>
          <a:p>
            <a:r>
              <a:rPr lang="tr-TR" dirty="0" smtClean="0"/>
              <a:t>14260543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162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97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5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02327" y="484909"/>
            <a:ext cx="8659091" cy="1233055"/>
          </a:xfrm>
        </p:spPr>
        <p:txBody>
          <a:bodyPr>
            <a:normAutofit/>
          </a:bodyPr>
          <a:lstStyle/>
          <a:p>
            <a:r>
              <a:rPr lang="tr-TR" sz="4400" dirty="0" smtClean="0"/>
              <a:t>2017 YGS-MATEMATİK (üslü ifade) </a:t>
            </a:r>
            <a:endParaRPr lang="tr-TR" sz="4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2017589"/>
            <a:ext cx="7578436" cy="3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49235"/>
            <a:ext cx="7356763" cy="3214255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1759527" y="942108"/>
            <a:ext cx="8326582" cy="105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2017 YGS-MATEMATİK (üslü ifade)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53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82982" y="484910"/>
            <a:ext cx="7301345" cy="1080656"/>
          </a:xfrm>
        </p:spPr>
        <p:txBody>
          <a:bodyPr>
            <a:noAutofit/>
          </a:bodyPr>
          <a:lstStyle/>
          <a:p>
            <a:r>
              <a:rPr lang="tr-TR" sz="4400" dirty="0" smtClean="0"/>
              <a:t>2018 TYT-MATEMATİK </a:t>
            </a:r>
            <a:r>
              <a:rPr lang="tr-TR" sz="3600" dirty="0" smtClean="0"/>
              <a:t>(üslü ifade)</a:t>
            </a:r>
            <a:endParaRPr lang="tr-TR" sz="3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65565"/>
            <a:ext cx="9244012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40327"/>
            <a:ext cx="9144000" cy="886691"/>
          </a:xfrm>
        </p:spPr>
        <p:txBody>
          <a:bodyPr>
            <a:normAutofit fontScale="90000"/>
          </a:bodyPr>
          <a:lstStyle/>
          <a:p>
            <a:r>
              <a:rPr lang="tr-TR" sz="5400" dirty="0" smtClean="0"/>
              <a:t>2019-TYT-MATEMATİK(üslü ifade)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1787236"/>
            <a:ext cx="7813963" cy="4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90945"/>
            <a:ext cx="9144000" cy="74814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2020-TYT-MATEMATİK (üslü ifade)</a:t>
            </a:r>
            <a:endParaRPr lang="tr-TR" sz="4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447939"/>
            <a:ext cx="7954241" cy="43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87927"/>
            <a:ext cx="9144000" cy="997528"/>
          </a:xfrm>
        </p:spPr>
        <p:txBody>
          <a:bodyPr>
            <a:normAutofit/>
          </a:bodyPr>
          <a:lstStyle/>
          <a:p>
            <a:r>
              <a:rPr lang="tr-TR" sz="4800" dirty="0"/>
              <a:t>2020-TYT-MATEMATİK (üslü ifade)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32" y="1907164"/>
            <a:ext cx="7587256" cy="40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0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1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</Words>
  <Application>Microsoft Office PowerPoint</Application>
  <PresentationFormat>Geniş ekran</PresentationFormat>
  <Paragraphs>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Programlama Dilleri Ödevi 2017-2021 TYT-Matematik Çıkmış Soruları (Üslü İfadeler) Akış Diyagramları</vt:lpstr>
      <vt:lpstr>2017 YGS-MATEMATİK (üslü ifade) </vt:lpstr>
      <vt:lpstr>PowerPoint Sunusu</vt:lpstr>
      <vt:lpstr>2018 TYT-MATEMATİK (üslü ifade)</vt:lpstr>
      <vt:lpstr>2019-TYT-MATEMATİK(üslü ifade)</vt:lpstr>
      <vt:lpstr>2020-TYT-MATEMATİK (üslü ifade)</vt:lpstr>
      <vt:lpstr>2020-TYT-MATEMATİK (üslü ifade)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TYT(ygs)-MATEMATİK </dc:title>
  <dc:creator>Muhammed Burak Çokan</dc:creator>
  <cp:lastModifiedBy>Muhammed Burak Çokan</cp:lastModifiedBy>
  <cp:revision>18</cp:revision>
  <dcterms:created xsi:type="dcterms:W3CDTF">2021-08-20T11:56:18Z</dcterms:created>
  <dcterms:modified xsi:type="dcterms:W3CDTF">2021-08-29T17:44:15Z</dcterms:modified>
</cp:coreProperties>
</file>