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8C851E-8DEB-4289-876C-BF203340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831510-E42A-4E87-98EA-93FBA2E8D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76FF64-B935-4985-81C1-BC7949B3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1B14F7-BA73-49B1-8890-8FC311C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E15713-424A-4DB1-A96A-38C412A6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9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7C6FE8-F33F-4B4F-B3EE-82D45F61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3B53BF-F4E2-41D2-A1D8-9AA29C97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0D437F-C3D8-47F0-B50E-C7487790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DA70CB-0A49-453D-A8C4-1BDAC5E4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083AA6-90D7-4D9E-80EE-3E2445FC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88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544AC0E-D254-4B0C-9077-F3C57FFD2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336226-7D67-4376-8623-9AE9F680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DADA35-EA05-4E0B-8BAD-A58A71E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3540F8-5C66-404A-B0F0-A9E5F8EB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954932-D6DF-4E63-800C-DCB66646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49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7983B-237F-48AE-88CE-03E1F05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1413ED-6763-4C46-BE0B-AD416431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E682EA-B80D-4CF0-9FEF-F275B980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35CE65-6F04-4DBB-83C2-D8AC0F43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3DE924-0D52-463F-AD89-3CE76E72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5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0EF8A-4A5D-4E20-A8A8-0F735818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F8F715-7F20-4F84-9EB9-23253AD7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BB4767-8633-4A39-9DFC-6D233309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3D1D87-F17F-44A5-8B78-7C34690C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451787-29AE-4D2E-8D08-8A1223FF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2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87EFF6-49DA-4CAE-8243-4CC9CE06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7A46EF-D54B-497F-B5F9-8789B6EA5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671A0E-78A8-4C05-AF5B-F2F342A8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EF8AAF-3D88-486E-86CD-E3C61465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D67B7A-1EF7-4C57-8902-AD5DA357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06AF7F-41EF-4AE8-8946-F591D369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15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ACBD0-DDBB-4B0A-9991-6227030A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94129C-E5CD-4C4E-BD20-9F23BF47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4B56DFE-82FC-4567-944F-71CE6120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5796F62-F990-4F03-ADD9-20E7D2000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3536EF-1DC1-454C-B36F-C540D3420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DA129D4-48FD-4C46-9FCC-47591A98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89D75E5-77AE-489E-A6C8-F66CEDF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5B25FB1-D32F-4721-8DC1-5BDE33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14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ABA484-956A-4A7B-A3C9-64672EF0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98FEDAB-14AF-47D9-8BD5-24C327DF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1A8F23-7130-47AF-88E4-DB444D48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6F0752A-D742-40AC-BD83-DBE97EE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9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C21247F-7B1F-4E68-8CEB-D8AF22EF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28C61EA-70E6-449C-B6F7-136321B8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6CDCDC3-EAA3-4681-8A9A-D0DD6D9C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22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62051-726B-4892-9AF3-AEF0392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6C54E9-C255-4FC0-B15F-AC92F603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52F32D-66D9-4A47-9921-8887C0A0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6FBDBD-3852-462B-9776-B84F9664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54B664-8CAD-409D-9B65-8DC9170B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3CCC75-ECD9-49E9-B24F-9B065AE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8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52B3C-AC35-40BF-8FE2-EB9BB1D5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B8B6CF8-1CE6-4784-8156-805E390D2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87A572-97FE-4CC6-ADB7-A1DD83B06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10D4C9-C98E-4083-BA64-501C6A29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2561C6-A6DF-4304-A581-675FC0DE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2D1D56-9C05-47D1-B868-988E4C6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1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87DE09F-E965-4900-B1AB-E62DE68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EE0435-D7F1-42C6-B759-6A8FF691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87A6BC-7B07-45AF-8E0A-D6B39597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7408-8350-48CB-ADD3-E68B88BB04A8}" type="datetimeFigureOut">
              <a:rPr lang="tr-TR" smtClean="0"/>
              <a:t>12.04.2020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9C7263-AD98-4D4C-8B60-97A42B81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09FDD2-E056-4E2F-A8CC-19D4E7E3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F239-4195-4D28-A4ED-FE676187E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15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D007D5B-EFF8-44DD-8E00-C96AAE89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404378"/>
            <a:ext cx="10227075" cy="61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5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CDEBAE4-DE85-418D-B465-26BDD509C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31" y="662700"/>
            <a:ext cx="7132938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9CB8BB9-F757-4CAF-B9A6-F0F9FAAD8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72" y="224512"/>
            <a:ext cx="7323455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1BCD1C7-79DA-45EB-9191-8862A9BF7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159799"/>
            <a:ext cx="10333607" cy="56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8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A21AF45-0A05-4E19-8624-376AE654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88272"/>
            <a:ext cx="10928412" cy="54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1A4BC5F-5175-4C4F-9675-5F0F8515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5" y="435006"/>
            <a:ext cx="10262587" cy="6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067A594-DD9F-4CBC-B9C6-28CB19ED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971337"/>
            <a:ext cx="10555550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9079817-D0C9-4D66-93AB-92BFF2E2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7" y="1028139"/>
            <a:ext cx="10413506" cy="49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3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Oğulcan Babuz</dc:creator>
  <cp:lastModifiedBy>Oğulcan Babuz</cp:lastModifiedBy>
  <cp:revision>1</cp:revision>
  <dcterms:created xsi:type="dcterms:W3CDTF">2020-04-12T14:00:59Z</dcterms:created>
  <dcterms:modified xsi:type="dcterms:W3CDTF">2020-04-12T14:03:34Z</dcterms:modified>
</cp:coreProperties>
</file>