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50f4957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50f4957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50f4957a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50f4957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50f4957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50f4957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50f4957a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50f4957a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50f4957a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50f4957a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50f4957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50f4957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50f4957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50f4957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50f4957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50f4957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50f4957a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50f4957a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erdarcekinmez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ne-week-in.com/35-cities-to-visit-in-france/" TargetMode="External"/><Relationship Id="rId4" Type="http://schemas.openxmlformats.org/officeDocument/2006/relationships/hyperlink" Target="https://nominatim.org/release-docs/develop/api/Search/" TargetMode="External"/><Relationship Id="rId5" Type="http://schemas.openxmlformats.org/officeDocument/2006/relationships/hyperlink" Target="https://openweathermap.org/app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renchhotels.s3.eu-west-3.amazonaws.com/frenchhotels.csv" TargetMode="External"/><Relationship Id="rId4" Type="http://schemas.openxmlformats.org/officeDocument/2006/relationships/hyperlink" Target="https://frenchhotels.s3.eu-west-3.amazonaws.com/french_hotels.d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KAYAK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By Serdar CEKINMEZ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serdarcekinmez@gmail.com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https://github.com/serdarcekinmez/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 you for your listening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https://github.com/serdarcekinmez/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338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Code Architecture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250275" y="1060575"/>
            <a:ext cx="30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Fetching Information</a:t>
            </a:r>
            <a:endParaRPr b="1"/>
          </a:p>
        </p:txBody>
      </p:sp>
      <p:sp>
        <p:nvSpPr>
          <p:cNvPr id="62" name="Google Shape;62;p14"/>
          <p:cNvSpPr/>
          <p:nvPr/>
        </p:nvSpPr>
        <p:spPr>
          <a:xfrm>
            <a:off x="1676775" y="1405300"/>
            <a:ext cx="125400" cy="1682700"/>
          </a:xfrm>
          <a:prstGeom prst="downArrow">
            <a:avLst>
              <a:gd fmla="val 44097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04250" y="1405300"/>
            <a:ext cx="86400" cy="47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116150" y="1357150"/>
            <a:ext cx="125400" cy="98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15275" y="1887038"/>
            <a:ext cx="13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Location</a:t>
            </a:r>
            <a:endParaRPr b="1"/>
          </a:p>
        </p:txBody>
      </p:sp>
      <p:sp>
        <p:nvSpPr>
          <p:cNvPr id="66" name="Google Shape;66;p14"/>
          <p:cNvSpPr txBox="1"/>
          <p:nvPr/>
        </p:nvSpPr>
        <p:spPr>
          <a:xfrm>
            <a:off x="842300" y="2297363"/>
            <a:ext cx="14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Weather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1352050" y="3036975"/>
            <a:ext cx="8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Hotels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>
            <a:off x="3243725" y="1299400"/>
            <a:ext cx="587100" cy="35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081125" y="1299400"/>
            <a:ext cx="1713300" cy="35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Frenchhotels.csv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352675" y="1212775"/>
            <a:ext cx="673775" cy="135897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flipH="1" rot="10800000">
            <a:off x="4870375" y="1925125"/>
            <a:ext cx="1260900" cy="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4"/>
          <p:cNvSpPr txBox="1"/>
          <p:nvPr/>
        </p:nvSpPr>
        <p:spPr>
          <a:xfrm>
            <a:off x="6073525" y="423575"/>
            <a:ext cx="10203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AWS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BUCKET</a:t>
            </a:r>
            <a:endParaRPr b="1"/>
          </a:p>
        </p:txBody>
      </p:sp>
      <p:cxnSp>
        <p:nvCxnSpPr>
          <p:cNvPr id="73" name="Google Shape;73;p14"/>
          <p:cNvCxnSpPr/>
          <p:nvPr/>
        </p:nvCxnSpPr>
        <p:spPr>
          <a:xfrm>
            <a:off x="7411450" y="1771050"/>
            <a:ext cx="9600" cy="11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7497975" y="2221275"/>
            <a:ext cx="1482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/>
              <a:t>Creer SQL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75" name="Google Shape;75;p14"/>
          <p:cNvCxnSpPr/>
          <p:nvPr/>
        </p:nvCxnSpPr>
        <p:spPr>
          <a:xfrm rot="10800000">
            <a:off x="6747425" y="2597275"/>
            <a:ext cx="587100" cy="5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7411425" y="3157075"/>
            <a:ext cx="1482300" cy="38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1300">
                <a:solidFill>
                  <a:schemeClr val="dk1"/>
                </a:solidFill>
              </a:rPr>
              <a:t>french_hotels.db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3566237" y="1723950"/>
            <a:ext cx="1713300" cy="1981800"/>
          </a:xfrm>
          <a:prstGeom prst="quadArrowCallout">
            <a:avLst>
              <a:gd fmla="val 18515" name="adj1"/>
              <a:gd fmla="val 18515" name="adj2"/>
              <a:gd fmla="val 18515" name="adj3"/>
              <a:gd fmla="val 48123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500"/>
              <a:t>French Maps</a:t>
            </a:r>
            <a:endParaRPr b="1" sz="1500"/>
          </a:p>
        </p:txBody>
      </p:sp>
      <p:sp>
        <p:nvSpPr>
          <p:cNvPr id="78" name="Google Shape;78;p14"/>
          <p:cNvSpPr txBox="1"/>
          <p:nvPr/>
        </p:nvSpPr>
        <p:spPr>
          <a:xfrm>
            <a:off x="3205225" y="2743200"/>
            <a:ext cx="3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5322825" y="2391600"/>
            <a:ext cx="673800" cy="1108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20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Best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hotels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with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overall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stars</a:t>
            </a:r>
            <a:endParaRPr b="1"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6424825" y="4105950"/>
            <a:ext cx="3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1241550" y="3388075"/>
            <a:ext cx="85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2849125" y="2400025"/>
            <a:ext cx="673800" cy="954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5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Best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city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with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weather</a:t>
            </a:r>
            <a:endParaRPr b="1" sz="1000"/>
          </a:p>
        </p:txBody>
      </p:sp>
      <p:sp>
        <p:nvSpPr>
          <p:cNvPr id="83" name="Google Shape;83;p14"/>
          <p:cNvSpPr txBox="1"/>
          <p:nvPr/>
        </p:nvSpPr>
        <p:spPr>
          <a:xfrm>
            <a:off x="3147425" y="3774200"/>
            <a:ext cx="2550900" cy="1108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10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Best hotels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in clear sky weather condition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with best overall stars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and 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000"/>
              <a:t>highest temperatures 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Fetching</a:t>
            </a:r>
            <a:r>
              <a:rPr lang="tr"/>
              <a:t> 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Taking the best cities information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Getting the location information City name/ Lat /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Getting the weather information Weather= Clear / Cloudy / Rainy and temperatures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Getting the hotel informations in the indicated cities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Creating a csv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Sources for fetching 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900" u="sng">
                <a:solidFill>
                  <a:schemeClr val="hlink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One Week In.com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900" u="sng">
                <a:solidFill>
                  <a:schemeClr val="hlink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https://nominatim.org/release-docs/develop/api/Search/</a:t>
            </a: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900" u="sng">
                <a:solidFill>
                  <a:schemeClr val="hlink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https://openweathermap.org/appid</a:t>
            </a:r>
            <a:r>
              <a:rPr lang="tr" sz="2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tr" sz="2900" u="sng">
                <a:solidFill>
                  <a:srgbClr val="45818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https://hotels-com-provider.p.rapidapi.com</a:t>
            </a:r>
            <a:endParaRPr sz="2900" u="sng">
              <a:solidFill>
                <a:srgbClr val="45818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Once the informations are taken they are cumulated in a csv file with the following information. I choosed only the </a:t>
            </a:r>
            <a:r>
              <a:rPr lang="tr" sz="2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available</a:t>
            </a:r>
            <a:r>
              <a:rPr lang="tr" sz="2900">
                <a:solidFill>
                  <a:srgbClr val="1F2123"/>
                </a:solidFill>
                <a:highlight>
                  <a:srgbClr val="FBFDFF"/>
                </a:highlight>
                <a:latin typeface="Roboto"/>
                <a:ea typeface="Roboto"/>
                <a:cs typeface="Roboto"/>
                <a:sym typeface="Roboto"/>
              </a:rPr>
              <a:t> hotels are stated in the dataframe ‘frenchhotels.csv. These dataframe includes :  </a:t>
            </a:r>
            <a:endParaRPr sz="29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900">
                <a:solidFill>
                  <a:srgbClr val="CC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tr" sz="2900">
                <a:solidFill>
                  <a:srgbClr val="E06666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ity,lat, lon,</a:t>
            </a:r>
            <a:r>
              <a:rPr b="1" lang="tr" sz="2900">
                <a:solidFill>
                  <a:srgbClr val="E06666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hotel['id'],overall_rank,availability,temperature, weather, name , tag . </a:t>
            </a:r>
            <a:endParaRPr b="1" sz="2900">
              <a:solidFill>
                <a:srgbClr val="E06666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E06666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tr" sz="4407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endParaRPr sz="4407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F2123"/>
              </a:solidFill>
              <a:highlight>
                <a:srgbClr val="FBF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Converting sql file 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As the size of the dataset is relatively small, it was the fastest </a:t>
            </a:r>
            <a:r>
              <a:rPr lang="tr"/>
              <a:t>method to convert them sql databases by sqlite3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Once it is converted to a sql fle , I made a test query : 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tr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tr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tr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french_hotels WHERE temperature &gt; 29 AND overall_rank &gt; 8.5"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 best hotels over 29 Celcius :</a:t>
            </a:r>
            <a:br>
              <a:rPr lang="tr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tr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tr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city 		lat 	lon	 weather 	temperature 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0 Bormes les Mimosas 43.150697 6.341928 	clear sky 	29.86 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1 Bormes les Mimosas 43.150697 6.341928 	clear sky	29.86 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2 Bormes les Mimosas 43.150697 6.341928 	clear sky 	29.86 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3 Bormes les Mimosas 43.150697 6.341928 	clear sky 	29.86 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4 Aix en Provence 43.529842 5.447474 	broken clouds 	29.55 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05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5 Aix en Provence 43.529842 5.447474 	broken clouds 	29.55 </a:t>
            </a:r>
            <a:endParaRPr sz="105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Storing in S3 Bucket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the csv file is uploaded by jupyter notebook with a boto3 code: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https://frenchhotels.s3.eu-west-3.amazonaws.com/frenchhotels.csv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sql data base file is uploaded directly on the frenchhotel s3 bucket: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https://frenchhotels.s3.eu-west-3.amazonaws.com/french_hotels.db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chemeClr val="lt2"/>
                </a:solidFill>
                <a:highlight>
                  <a:schemeClr val="accent1"/>
                </a:highlight>
              </a:rPr>
              <a:t>FRENCH MAPS</a:t>
            </a:r>
            <a:endParaRPr b="1">
              <a:solidFill>
                <a:schemeClr val="lt2"/>
              </a:solidFill>
              <a:highlight>
                <a:schemeClr val="accent1"/>
              </a:highlight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85350"/>
            <a:ext cx="8520599" cy="31428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1645925" y="3089700"/>
            <a:ext cx="55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44900" y="4331375"/>
            <a:ext cx="800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This is the top 5 cities map in the order of weather temperature conditions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French Best Hotel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85350"/>
            <a:ext cx="8437676" cy="33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279125" y="4437250"/>
            <a:ext cx="86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This is the Best 20 Available French Hotels with their Overall Scores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Best Hotels in Best Holiday Locations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17659" l="19355" r="1867" t="45101"/>
          <a:stretch/>
        </p:blipFill>
        <p:spPr>
          <a:xfrm>
            <a:off x="311700" y="1180900"/>
            <a:ext cx="7122673" cy="278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11750" y="4052225"/>
            <a:ext cx="876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This map returns the </a:t>
            </a:r>
            <a:r>
              <a:rPr i="1" lang="tr"/>
              <a:t>10 best available hotels in 10 different cities</a:t>
            </a:r>
            <a:r>
              <a:rPr lang="tr"/>
              <a:t> to give the most choice to the user. All hotels are </a:t>
            </a:r>
            <a:r>
              <a:rPr lang="tr"/>
              <a:t>chosen</a:t>
            </a:r>
            <a:r>
              <a:rPr lang="tr"/>
              <a:t> in “</a:t>
            </a:r>
            <a:r>
              <a:rPr i="1" lang="tr"/>
              <a:t>available</a:t>
            </a:r>
            <a:r>
              <a:rPr lang="tr"/>
              <a:t>” and “</a:t>
            </a:r>
            <a:r>
              <a:rPr i="1" lang="tr"/>
              <a:t>clear sky</a:t>
            </a:r>
            <a:r>
              <a:rPr lang="tr"/>
              <a:t>” conditions. Then sorted with best temperature and highest over-all scores of the hotels. The hotel name and a small description of hotel is included for users rapid and practical use.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