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4113493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4113493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41134938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4113493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4113493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4113493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4113493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4113493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1134938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41134938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1134938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41134938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erdarcekinmez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AT&amp;T Spam Detector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by Serdar CEKINMEZ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3"/>
              </a:rPr>
              <a:t>serdarcekinmez@gmail.com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https://github.com/serdarcekinmez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67600"/>
            <a:ext cx="8520600" cy="4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In this project, we have a dataset of message sentences, and our goal is to identify which SMS messages are spam and which ones are real conversations from AT&amp;T telecommunication company. Our model will consist of several parts: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Division of the dataset into spam and ham messages, creating separate corpora for each category (spam and ham and grand corpus).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Utilization of TFBertForSequenceClassification, a training model for text classification, with the training data converted to lowercase.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Storage of prediction logits, which are the non-normalized prediction values. Softmax is applied to these logits, resulting in non-negative predictions that sum up to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Generale Lines of Spam Detector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151125" y="3123675"/>
            <a:ext cx="49878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100"/>
              <a:t>transformers library from Hugging Face, provided us a base model:</a:t>
            </a:r>
            <a:endParaRPr b="1"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3700"/>
              <a:t> </a:t>
            </a:r>
            <a:r>
              <a:rPr lang="tr" sz="3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TFBertForSequenceClassification </a:t>
            </a:r>
            <a:br>
              <a:rPr lang="tr" sz="3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r" sz="3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a smaller but faster model of BERT </a:t>
            </a:r>
            <a:endParaRPr sz="3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3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#bert-base-uncased smaller version of the base BERT model,</a:t>
            </a:r>
            <a:endParaRPr sz="37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3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#trained on uncased (lowercased) English text</a:t>
            </a:r>
            <a:endParaRPr sz="37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3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#has 12 Transformer layers, 12 attention heads, and 110 million parameters</a:t>
            </a:r>
            <a:endParaRPr sz="37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 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26000" y="1267700"/>
            <a:ext cx="246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Seperating the dataset in ham and spam corpus.  Visualisations and detecting the spam words on Wordcloud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075725" y="1267700"/>
            <a:ext cx="997500" cy="49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7543800" y="2624775"/>
            <a:ext cx="353400" cy="49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-228600" y="2836725"/>
            <a:ext cx="39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522725" y="3594675"/>
            <a:ext cx="550500" cy="320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06575" y="3002975"/>
            <a:ext cx="13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535925" y="915475"/>
            <a:ext cx="2462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No </a:t>
            </a:r>
            <a:r>
              <a:rPr lang="tr"/>
              <a:t>Data Cleaning: Because spam messages may contain special </a:t>
            </a:r>
            <a:r>
              <a:rPr lang="tr"/>
              <a:t>characters</a:t>
            </a:r>
            <a:r>
              <a:rPr lang="tr"/>
              <a:t> , digits , telephone numbers etc… We store original messages.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Tokenized by BertTokenizer 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073225" y="915475"/>
            <a:ext cx="2462700" cy="1391400"/>
          </a:xfrm>
          <a:prstGeom prst="star32">
            <a:avLst>
              <a:gd fmla="val 37500" name="adj"/>
            </a:avLst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FREE   </a:t>
            </a:r>
            <a:r>
              <a:rPr b="1" lang="tr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tr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CALL </a:t>
            </a:r>
            <a:r>
              <a:rPr b="1" lang="tr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urgent</a:t>
            </a:r>
            <a:r>
              <a:rPr lang="tr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GUARANTEED </a:t>
            </a:r>
            <a:r>
              <a:rPr b="1" lang="tr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 12hrs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35050" y="2571750"/>
            <a:ext cx="35538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optimizer</a:t>
            </a:r>
            <a:r>
              <a:rPr lang="tr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Adam(learning_rate=2e-5, epsilon=1e-08)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loss </a:t>
            </a:r>
            <a:r>
              <a:rPr lang="tr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SparseCategoricalCrossentropy(from_logits=True)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metric</a:t>
            </a:r>
            <a:r>
              <a:rPr lang="tr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SparseCategoricalAccuracy('accuracy')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logits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non-normalized predictions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probabilities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tf.nn.softmax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68" y="0"/>
            <a:ext cx="893226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902"/>
            <a:ext cx="9144000" cy="4977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Spam Confusion Matrix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25" y="1194950"/>
            <a:ext cx="3709549" cy="30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904500" y="1309250"/>
            <a:ext cx="36162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The confusion matrix for your spam detection model reveals its performance in distinguishing spam (label 1) from non-spam (label 0) messages. The matrix shows that the model accurately identified 957 true non-spam messages and 146 true spam messages. However, it mistakenly classified 8 non-spam messages as spam and 4 spam messages as non-spam. Overall, the model has demonstrated a high degree of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Spam Classification Report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11700" y="3004950"/>
            <a:ext cx="81048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This classification report indicates that the spam detection model is highly accurate, with a score of 99%. Precision, which shows how many correctly predicted positive instances there are out of all predicted positive instances, is excellent for both spam and non-spam classes. Recall, which measures how many true positives were identified correctly, is also high for both classes. The f1-score, a combination of precision and recall, further suggests the model performs exceptionally well in distinguishing spam from non-spam messages.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84300" y="1527450"/>
            <a:ext cx="795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precision	 	recall 			f1-score 		support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			1.00 			0.99 				0.99 		 	 965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			0.95 			0.97 				0.96 		  	</a:t>
            </a:r>
            <a:r>
              <a:rPr lang="tr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150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accuracy 									0.99         	1115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macro avg 	  	0.97 			0.98 				0.98 		  	1115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</a:t>
            </a:r>
            <a:r>
              <a:rPr lang="tr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ted avg 	0.99      		0.99       			0.99        	 1115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