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48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9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38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38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63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302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4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753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50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78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428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B598-4059-49A8-99B0-6EBD96255291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3ACB-BA4C-4727-95A9-69075774E3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5146348" y="328668"/>
            <a:ext cx="992324" cy="43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HttpSecure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934918" y="2155328"/>
            <a:ext cx="2069459" cy="43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JwtAuthenticationTokenFilter</a:t>
            </a:r>
            <a:endParaRPr lang="tr-TR" sz="1200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934916" y="5408252"/>
            <a:ext cx="2069459" cy="43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JwtAuthenticationProvider</a:t>
            </a:r>
            <a:endParaRPr lang="tr-TR" sz="100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42216" y="3854875"/>
            <a:ext cx="2069459" cy="43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AuthenticationManager</a:t>
            </a:r>
            <a:endParaRPr lang="tr-TR" sz="1050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394419" y="2155328"/>
            <a:ext cx="3117729" cy="43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strike="sngStrike" dirty="0"/>
              <a:t>UsernamePasswordAuthenticationFilter</a:t>
            </a:r>
            <a:endParaRPr lang="tr-TR" sz="1050" strike="sngStrike" dirty="0"/>
          </a:p>
        </p:txBody>
      </p:sp>
      <p:cxnSp>
        <p:nvCxnSpPr>
          <p:cNvPr id="11" name="Straight Arrow Connector 10"/>
          <p:cNvCxnSpPr>
            <a:cxnSpLocks/>
            <a:stCxn id="62" idx="2"/>
          </p:cNvCxnSpPr>
          <p:nvPr/>
        </p:nvCxnSpPr>
        <p:spPr>
          <a:xfrm flipH="1">
            <a:off x="1934916" y="3368266"/>
            <a:ext cx="13535" cy="47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Terminator 11"/>
          <p:cNvSpPr/>
          <p:nvPr/>
        </p:nvSpPr>
        <p:spPr>
          <a:xfrm>
            <a:off x="4799814" y="5408252"/>
            <a:ext cx="1338858" cy="4325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UserDetails</a:t>
            </a:r>
          </a:p>
        </p:txBody>
      </p:sp>
      <p:cxnSp>
        <p:nvCxnSpPr>
          <p:cNvPr id="14" name="Straight Arrow Connector 13"/>
          <p:cNvCxnSpPr>
            <a:stCxn id="6" idx="3"/>
            <a:endCxn id="12" idx="1"/>
          </p:cNvCxnSpPr>
          <p:nvPr/>
        </p:nvCxnSpPr>
        <p:spPr>
          <a:xfrm>
            <a:off x="4004375" y="5624524"/>
            <a:ext cx="795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2969648" y="2587872"/>
            <a:ext cx="7298" cy="1267003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2"/>
            <a:endCxn id="6" idx="0"/>
          </p:cNvCxnSpPr>
          <p:nvPr/>
        </p:nvCxnSpPr>
        <p:spPr>
          <a:xfrm flipH="1">
            <a:off x="2969646" y="4287419"/>
            <a:ext cx="7300" cy="1120833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4" idx="2"/>
            <a:endCxn id="5" idx="0"/>
          </p:cNvCxnSpPr>
          <p:nvPr/>
        </p:nvCxnSpPr>
        <p:spPr>
          <a:xfrm flipH="1">
            <a:off x="2969648" y="761212"/>
            <a:ext cx="2672862" cy="1394116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4" idx="2"/>
            <a:endCxn id="8" idx="0"/>
          </p:cNvCxnSpPr>
          <p:nvPr/>
        </p:nvCxnSpPr>
        <p:spPr>
          <a:xfrm>
            <a:off x="5642510" y="761212"/>
            <a:ext cx="310774" cy="1394116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spect="1"/>
          </p:cNvSpPr>
          <p:nvPr/>
        </p:nvSpPr>
        <p:spPr>
          <a:xfrm>
            <a:off x="8109273" y="1458270"/>
            <a:ext cx="3088610" cy="43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endParaRPr lang="tr-TR" sz="1050" dirty="0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8109273" y="3151994"/>
            <a:ext cx="3088610" cy="43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endParaRPr lang="tr-TR" sz="1050" dirty="0"/>
          </a:p>
        </p:txBody>
      </p:sp>
      <p:cxnSp>
        <p:nvCxnSpPr>
          <p:cNvPr id="29" name="Straight Arrow Connector 28"/>
          <p:cNvCxnSpPr>
            <a:cxnSpLocks/>
            <a:stCxn id="27" idx="2"/>
            <a:endCxn id="28" idx="0"/>
          </p:cNvCxnSpPr>
          <p:nvPr/>
        </p:nvCxnSpPr>
        <p:spPr>
          <a:xfrm>
            <a:off x="9653578" y="1890814"/>
            <a:ext cx="0" cy="1261180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4" idx="2"/>
            <a:endCxn id="27" idx="0"/>
          </p:cNvCxnSpPr>
          <p:nvPr/>
        </p:nvCxnSpPr>
        <p:spPr>
          <a:xfrm>
            <a:off x="5642510" y="761212"/>
            <a:ext cx="4011068" cy="697058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Terminator 36"/>
          <p:cNvSpPr/>
          <p:nvPr/>
        </p:nvSpPr>
        <p:spPr>
          <a:xfrm>
            <a:off x="8109273" y="5408252"/>
            <a:ext cx="1338858" cy="4325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UserDetails</a:t>
            </a:r>
          </a:p>
        </p:txBody>
      </p:sp>
      <p:cxnSp>
        <p:nvCxnSpPr>
          <p:cNvPr id="39" name="Straight Arrow Connector 38"/>
          <p:cNvCxnSpPr>
            <a:stCxn id="28" idx="2"/>
            <a:endCxn id="37" idx="0"/>
          </p:cNvCxnSpPr>
          <p:nvPr/>
        </p:nvCxnSpPr>
        <p:spPr>
          <a:xfrm flipH="1">
            <a:off x="8778702" y="3584538"/>
            <a:ext cx="874876" cy="182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9915506" y="5408252"/>
            <a:ext cx="1749752" cy="43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Repository</a:t>
            </a:r>
            <a:endParaRPr lang="tr-TR" sz="1050" dirty="0"/>
          </a:p>
        </p:txBody>
      </p:sp>
      <p:cxnSp>
        <p:nvCxnSpPr>
          <p:cNvPr id="41" name="Straight Arrow Connector 40"/>
          <p:cNvCxnSpPr>
            <a:cxnSpLocks/>
            <a:stCxn id="28" idx="2"/>
            <a:endCxn id="40" idx="0"/>
          </p:cNvCxnSpPr>
          <p:nvPr/>
        </p:nvCxnSpPr>
        <p:spPr>
          <a:xfrm>
            <a:off x="9653578" y="3584538"/>
            <a:ext cx="1136804" cy="1823714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28" idx="1"/>
          </p:cNvCxnSpPr>
          <p:nvPr/>
        </p:nvCxnSpPr>
        <p:spPr>
          <a:xfrm flipV="1">
            <a:off x="6138672" y="3368266"/>
            <a:ext cx="1970601" cy="225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12531" y="335673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username</a:t>
            </a:r>
          </a:p>
        </p:txBody>
      </p:sp>
      <p:cxnSp>
        <p:nvCxnSpPr>
          <p:cNvPr id="48" name="Straight Arrow Connector 47"/>
          <p:cNvCxnSpPr>
            <a:stCxn id="12" idx="3"/>
            <a:endCxn id="37" idx="1"/>
          </p:cNvCxnSpPr>
          <p:nvPr/>
        </p:nvCxnSpPr>
        <p:spPr>
          <a:xfrm>
            <a:off x="6138672" y="5624524"/>
            <a:ext cx="1970601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69908" y="5670723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Compate password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4916" y="5855389"/>
            <a:ext cx="198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Check token &amp;</a:t>
            </a:r>
          </a:p>
          <a:p>
            <a:r>
              <a:rPr lang="tr-TR" dirty="0"/>
              <a:t>Extrack UserDetails</a:t>
            </a:r>
          </a:p>
        </p:txBody>
      </p:sp>
      <p:sp>
        <p:nvSpPr>
          <p:cNvPr id="51" name="Flowchart: Terminator 50"/>
          <p:cNvSpPr/>
          <p:nvPr/>
        </p:nvSpPr>
        <p:spPr>
          <a:xfrm>
            <a:off x="1279136" y="742947"/>
            <a:ext cx="1338858" cy="4325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Token Header</a:t>
            </a:r>
          </a:p>
        </p:txBody>
      </p:sp>
      <p:cxnSp>
        <p:nvCxnSpPr>
          <p:cNvPr id="53" name="Straight Arrow Connector 52"/>
          <p:cNvCxnSpPr>
            <a:cxnSpLocks/>
            <a:stCxn id="51" idx="2"/>
          </p:cNvCxnSpPr>
          <p:nvPr/>
        </p:nvCxnSpPr>
        <p:spPr>
          <a:xfrm flipH="1">
            <a:off x="1942216" y="1175491"/>
            <a:ext cx="6349" cy="99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" idx="1"/>
            <a:endCxn id="62" idx="0"/>
          </p:cNvCxnSpPr>
          <p:nvPr/>
        </p:nvCxnSpPr>
        <p:spPr>
          <a:xfrm>
            <a:off x="1934918" y="2371600"/>
            <a:ext cx="13533" cy="65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Terminator 61"/>
          <p:cNvSpPr/>
          <p:nvPr/>
        </p:nvSpPr>
        <p:spPr>
          <a:xfrm>
            <a:off x="846839" y="3021918"/>
            <a:ext cx="2203223" cy="3463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JwtAuthenticationToken</a:t>
            </a:r>
            <a:endParaRPr lang="tr-TR" sz="1100" dirty="0"/>
          </a:p>
        </p:txBody>
      </p:sp>
      <p:sp>
        <p:nvSpPr>
          <p:cNvPr id="81" name="Flowchart: Terminator 80"/>
          <p:cNvSpPr/>
          <p:nvPr/>
        </p:nvSpPr>
        <p:spPr>
          <a:xfrm>
            <a:off x="836624" y="4712174"/>
            <a:ext cx="2203223" cy="3463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JwtAuthenticationToken</a:t>
            </a:r>
            <a:endParaRPr lang="tr-TR" sz="1100" dirty="0"/>
          </a:p>
        </p:txBody>
      </p:sp>
      <p:cxnSp>
        <p:nvCxnSpPr>
          <p:cNvPr id="82" name="Straight Arrow Connector 81"/>
          <p:cNvCxnSpPr>
            <a:cxnSpLocks/>
            <a:stCxn id="7" idx="1"/>
            <a:endCxn id="81" idx="0"/>
          </p:cNvCxnSpPr>
          <p:nvPr/>
        </p:nvCxnSpPr>
        <p:spPr>
          <a:xfrm flipH="1">
            <a:off x="1938236" y="4071147"/>
            <a:ext cx="3980" cy="64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81" idx="2"/>
          </p:cNvCxnSpPr>
          <p:nvPr/>
        </p:nvCxnSpPr>
        <p:spPr>
          <a:xfrm>
            <a:off x="1938236" y="5058522"/>
            <a:ext cx="10214" cy="34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7" idx="2"/>
          </p:cNvCxnSpPr>
          <p:nvPr/>
        </p:nvCxnSpPr>
        <p:spPr>
          <a:xfrm>
            <a:off x="2976946" y="4287419"/>
            <a:ext cx="340409" cy="560416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7" idx="2"/>
          </p:cNvCxnSpPr>
          <p:nvPr/>
        </p:nvCxnSpPr>
        <p:spPr>
          <a:xfrm>
            <a:off x="2976946" y="4287419"/>
            <a:ext cx="937777" cy="597320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Terminator 95"/>
          <p:cNvSpPr/>
          <p:nvPr/>
        </p:nvSpPr>
        <p:spPr>
          <a:xfrm>
            <a:off x="5299" y="83164"/>
            <a:ext cx="4074634" cy="3463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UsernamePasswordAuthenticationToken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425253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serdar</dc:creator>
  <cp:lastModifiedBy>serdar</cp:lastModifiedBy>
  <cp:revision>4</cp:revision>
  <dcterms:created xsi:type="dcterms:W3CDTF">2016-11-17T19:12:04Z</dcterms:created>
  <dcterms:modified xsi:type="dcterms:W3CDTF">2016-11-17T20:05:34Z</dcterms:modified>
</cp:coreProperties>
</file>