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7"/>
  </p:notesMasterIdLst>
  <p:sldIdLst>
    <p:sldId id="256" r:id="rId5"/>
    <p:sldId id="286" r:id="rId6"/>
    <p:sldId id="263" r:id="rId7"/>
    <p:sldId id="268" r:id="rId8"/>
    <p:sldId id="282" r:id="rId9"/>
    <p:sldId id="283" r:id="rId10"/>
    <p:sldId id="281" r:id="rId11"/>
    <p:sldId id="311" r:id="rId12"/>
    <p:sldId id="310" r:id="rId13"/>
    <p:sldId id="313" r:id="rId14"/>
    <p:sldId id="312" r:id="rId15"/>
    <p:sldId id="287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ind" panose="020B0604020202020204" charset="0"/>
      <p:regular r:id="rId26"/>
      <p:bold r:id="rId27"/>
    </p:embeddedFont>
    <p:embeddedFont>
      <p:font typeface="Pompier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7F1C2"/>
    <a:srgbClr val="7B5229"/>
    <a:srgbClr val="800000"/>
    <a:srgbClr val="3B2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56" dt="2021-01-06T15:47:59.124"/>
    <p1510:client id="{068D37A1-A645-DAF9-6C9F-16506C4360FF}" v="2" dt="2021-01-06T15:35:05.450"/>
    <p1510:client id="{0AD06283-46BC-8D50-75A7-094E2BAD657B}" v="6" dt="2021-01-06T15:30:41.179"/>
    <p1510:client id="{1E767D8D-E0CA-424E-8899-C42D9EDC5D64}" v="87" dt="2021-01-06T20:07:21.858"/>
    <p1510:client id="{3B3E6BA7-107E-4337-8E52-D55E1E870058}" v="58" dt="2021-01-06T19:10:38.742"/>
    <p1510:client id="{69EE719C-CD17-4701-B66E-31ACF75BB277}" v="122" dt="2021-01-06T20:18:14.646"/>
    <p1510:client id="{6A840F37-084D-4616-AEDA-A011AC8D0037}" v="393" dt="2021-01-06T20:08:37.999"/>
    <p1510:client id="{91FA585E-E34F-463B-B265-85088548A32C}" v="373" dt="2021-01-06T15:27:31.671"/>
    <p1510:client id="{DB8E8E31-53D8-CD9F-2850-0DCBD9B8523F}" v="19" dt="2021-01-06T15:39:10.390"/>
    <p1510:client id="{DF560263-7B40-20C9-59B4-EC182F1E017A}" v="4" dt="2021-01-06T15:38:08.372"/>
    <p1510:client id="{E16A64CA-7AF5-8484-18E3-DD89C3A6DC2E}" v="24" dt="2021-01-06T15:35:16.343"/>
  </p1510:revLst>
</p1510:revInfo>
</file>

<file path=ppt/tableStyles.xml><?xml version="1.0" encoding="utf-8"?>
<a:tblStyleLst xmlns:a="http://schemas.openxmlformats.org/drawingml/2006/main" def="{2747E4D1-97DA-432E-A8B4-40349B84FBF4}">
  <a:tblStyle styleId="{2747E4D1-97DA-432E-A8B4-40349B84F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dar Göler" userId="0d521a16-e85c-4c98-986a-603f3e5f05c2" providerId="ADAL" clId="{69EE719C-CD17-4701-B66E-31ACF75BB277}"/>
    <pc:docChg chg="undo redo custSel addSld delSld modSld delMainMaster">
      <pc:chgData name="Serdar Göler" userId="0d521a16-e85c-4c98-986a-603f3e5f05c2" providerId="ADAL" clId="{69EE719C-CD17-4701-B66E-31ACF75BB277}" dt="2021-01-06T20:19:49.982" v="252" actId="2696"/>
      <pc:docMkLst>
        <pc:docMk/>
      </pc:docMkLst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57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58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59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0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1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2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4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6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7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69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0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1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2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3"/>
        </pc:sldMkLst>
      </pc:sldChg>
      <pc:sldChg chg="delSp modSp mod">
        <pc:chgData name="Serdar Göler" userId="0d521a16-e85c-4c98-986a-603f3e5f05c2" providerId="ADAL" clId="{69EE719C-CD17-4701-B66E-31ACF75BB277}" dt="2021-01-06T16:30:35.438" v="118" actId="14100"/>
        <pc:sldMkLst>
          <pc:docMk/>
          <pc:sldMk cId="0" sldId="274"/>
        </pc:sldMkLst>
        <pc:spChg chg="del">
          <ac:chgData name="Serdar Göler" userId="0d521a16-e85c-4c98-986a-603f3e5f05c2" providerId="ADAL" clId="{69EE719C-CD17-4701-B66E-31ACF75BB277}" dt="2021-01-06T16:20:12.960" v="2" actId="478"/>
          <ac:spMkLst>
            <pc:docMk/>
            <pc:sldMk cId="0" sldId="274"/>
            <ac:spMk id="1426" creationId="{00000000-0000-0000-0000-000000000000}"/>
          </ac:spMkLst>
        </pc:spChg>
        <pc:grpChg chg="mod">
          <ac:chgData name="Serdar Göler" userId="0d521a16-e85c-4c98-986a-603f3e5f05c2" providerId="ADAL" clId="{69EE719C-CD17-4701-B66E-31ACF75BB277}" dt="2021-01-06T16:30:35.438" v="118" actId="14100"/>
          <ac:grpSpMkLst>
            <pc:docMk/>
            <pc:sldMk cId="0" sldId="274"/>
            <ac:grpSpMk id="3" creationId="{8ABE2F41-B218-451D-BEEE-BC97AE4D9A5A}"/>
          </ac:grpSpMkLst>
        </pc:grpChg>
        <pc:graphicFrameChg chg="mod modGraphic">
          <ac:chgData name="Serdar Göler" userId="0d521a16-e85c-4c98-986a-603f3e5f05c2" providerId="ADAL" clId="{69EE719C-CD17-4701-B66E-31ACF75BB277}" dt="2021-01-06T16:28:55.820" v="102"/>
          <ac:graphicFrameMkLst>
            <pc:docMk/>
            <pc:sldMk cId="0" sldId="274"/>
            <ac:graphicFrameMk id="1420" creationId="{00000000-0000-0000-0000-000000000000}"/>
          </ac:graphicFrameMkLst>
        </pc:graphicFrameChg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5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6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7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8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79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80"/>
        </pc:sldMkLst>
      </pc:sldChg>
      <pc:sldChg chg="modSp mod">
        <pc:chgData name="Serdar Göler" userId="0d521a16-e85c-4c98-986a-603f3e5f05c2" providerId="ADAL" clId="{69EE719C-CD17-4701-B66E-31ACF75BB277}" dt="2021-01-06T16:18:09.078" v="1" actId="20577"/>
        <pc:sldMkLst>
          <pc:docMk/>
          <pc:sldMk cId="0" sldId="282"/>
        </pc:sldMkLst>
        <pc:spChg chg="mod">
          <ac:chgData name="Serdar Göler" userId="0d521a16-e85c-4c98-986a-603f3e5f05c2" providerId="ADAL" clId="{69EE719C-CD17-4701-B66E-31ACF75BB277}" dt="2021-01-06T16:18:09.078" v="1" actId="20577"/>
          <ac:spMkLst>
            <pc:docMk/>
            <pc:sldMk cId="0" sldId="282"/>
            <ac:spMk id="1745" creationId="{00000000-0000-0000-0000-000000000000}"/>
          </ac:spMkLst>
        </pc:spChg>
      </pc:sldChg>
      <pc:sldChg chg="delSp mod">
        <pc:chgData name="Serdar Göler" userId="0d521a16-e85c-4c98-986a-603f3e5f05c2" providerId="ADAL" clId="{69EE719C-CD17-4701-B66E-31ACF75BB277}" dt="2021-01-06T18:50:28.776" v="251" actId="478"/>
        <pc:sldMkLst>
          <pc:docMk/>
          <pc:sldMk cId="0" sldId="284"/>
        </pc:sldMkLst>
        <pc:spChg chg="del">
          <ac:chgData name="Serdar Göler" userId="0d521a16-e85c-4c98-986a-603f3e5f05c2" providerId="ADAL" clId="{69EE719C-CD17-4701-B66E-31ACF75BB277}" dt="2021-01-06T18:50:23.923" v="250" actId="478"/>
          <ac:spMkLst>
            <pc:docMk/>
            <pc:sldMk cId="0" sldId="284"/>
            <ac:spMk id="3" creationId="{5802EBAB-15C0-4F02-A503-497346DBCB59}"/>
          </ac:spMkLst>
        </pc:spChg>
        <pc:spChg chg="del">
          <ac:chgData name="Serdar Göler" userId="0d521a16-e85c-4c98-986a-603f3e5f05c2" providerId="ADAL" clId="{69EE719C-CD17-4701-B66E-31ACF75BB277}" dt="2021-01-06T18:50:28.776" v="251" actId="478"/>
          <ac:spMkLst>
            <pc:docMk/>
            <pc:sldMk cId="0" sldId="284"/>
            <ac:spMk id="5" creationId="{B4EFFD2B-B6C2-4637-B928-360189BE5986}"/>
          </ac:spMkLst>
        </pc:spChg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85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88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89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0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1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2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3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4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5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6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7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8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299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0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1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2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3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4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5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6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7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0" sldId="308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4242920999" sldId="309"/>
        </pc:sldMkLst>
      </pc:sldChg>
      <pc:sldChg chg="addSp delSp modSp add mod">
        <pc:chgData name="Serdar Göler" userId="0d521a16-e85c-4c98-986a-603f3e5f05c2" providerId="ADAL" clId="{69EE719C-CD17-4701-B66E-31ACF75BB277}" dt="2021-01-06T17:01:35.667" v="249" actId="20577"/>
        <pc:sldMkLst>
          <pc:docMk/>
          <pc:sldMk cId="1128607555" sldId="311"/>
        </pc:sldMkLst>
        <pc:spChg chg="add del mod">
          <ac:chgData name="Serdar Göler" userId="0d521a16-e85c-4c98-986a-603f3e5f05c2" providerId="ADAL" clId="{69EE719C-CD17-4701-B66E-31ACF75BB277}" dt="2021-01-06T16:26:57.341" v="14" actId="478"/>
          <ac:spMkLst>
            <pc:docMk/>
            <pc:sldMk cId="1128607555" sldId="311"/>
            <ac:spMk id="13" creationId="{4E9FCB4A-2C67-46C2-8371-AB1367299E3B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85" creationId="{185ECF46-6032-4FBA-89E0-74C024BEC97E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00" creationId="{7CBABFA4-6B98-46A8-B029-833B5F35A9D2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03" creationId="{8F41D465-EAFB-46E7-A722-1A91733DEF73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06" creationId="{6FE90F93-CAEC-4263-B76E-339EA1319D05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09" creationId="{7A8D3438-DFC1-4441-857F-F80732287BBC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0" creationId="{CA26DCCA-D730-4870-8269-2BAA7715D829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1" creationId="{3530E9CF-CB68-4F05-A10D-5DF05C3FFCDA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14" creationId="{93C46AE1-69F1-4A43-92A8-3DB5144E635E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6" creationId="{A444E84B-E9C0-491D-8918-5D61070E71F1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7" creationId="{AF158EDE-B307-4910-AC32-F36CA9E7A3B8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8" creationId="{483B608A-00B2-47F2-81FF-9E5D622AD3E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19" creationId="{7524492E-F1B8-47C2-990A-02F2D781C4E6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0" creationId="{0B35AC9E-2E55-474D-B040-DCB0E22E1E93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1" creationId="{2B7CDAAA-F8BF-47B2-BACC-9989E12F9994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2" creationId="{6DB6300B-100D-4B6A-AAC7-649924026BA8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3" creationId="{51B1AE5B-03CD-496C-ADFA-3E442A46A369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4" creationId="{36A1781D-5769-47CE-9005-A7E02B49890B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5" creationId="{06DE85DF-8355-46D2-9D69-19B7E69D7152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6" creationId="{A4CC84FA-41C2-4509-A042-5CFC0503FA0B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7" creationId="{38EA6A70-E100-4F5B-95B8-4A8140A7757F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29" creationId="{F160DB59-548E-4B44-B587-3E978E5A7C64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0" creationId="{68C064AF-D555-4C72-B778-E38A6AFD853B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1" creationId="{2A536099-3137-4587-B65D-AF4284CF7F2F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2" creationId="{52C4028A-0D8A-4D6F-8169-4BA406897E85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3" creationId="{92CCE768-213D-462B-A5C0-AC075735D18D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4" creationId="{8F37A49F-44A5-4A13-A3EA-6A2325DA505F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5" creationId="{4CC8D068-EAA1-4CB8-A9EE-FA2CD9CC914D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6" creationId="{4125F634-3360-4069-B5A6-26E5BAC8DD3F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37" creationId="{EE451A74-38A7-48F4-BA5E-DA53B89881E1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38" creationId="{3D9300E6-E0F6-4558-93C6-D856B0166A5E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0" creationId="{9CBD0BFF-B6A4-4A48-9E99-E28BD00930E3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1" creationId="{97ACC183-4016-4B92-88A1-4140A6399091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" creationId="{CA879025-6B42-47BE-A525-39940E04D7A7}"/>
          </ac:spMkLst>
        </pc:spChg>
        <pc:spChg chg="del">
          <ac:chgData name="Serdar Göler" userId="0d521a16-e85c-4c98-986a-603f3e5f05c2" providerId="ADAL" clId="{69EE719C-CD17-4701-B66E-31ACF75BB277}" dt="2021-01-06T16:27:22.788" v="19" actId="478"/>
          <ac:spMkLst>
            <pc:docMk/>
            <pc:sldMk cId="1128607555" sldId="311"/>
            <ac:spMk id="143" creationId="{B2E6AC17-F1C5-44FF-AB85-8EB361206931}"/>
          </ac:spMkLst>
        </pc:spChg>
        <pc:spChg chg="mod">
          <ac:chgData name="Serdar Göler" userId="0d521a16-e85c-4c98-986a-603f3e5f05c2" providerId="ADAL" clId="{69EE719C-CD17-4701-B66E-31ACF75BB277}" dt="2021-01-06T16:33:22.717" v="135" actId="1076"/>
          <ac:spMkLst>
            <pc:docMk/>
            <pc:sldMk cId="1128607555" sldId="311"/>
            <ac:spMk id="144" creationId="{8F720B7E-11EF-4E38-B416-5179085118DC}"/>
          </ac:spMkLst>
        </pc:spChg>
        <pc:spChg chg="mod">
          <ac:chgData name="Serdar Göler" userId="0d521a16-e85c-4c98-986a-603f3e5f05c2" providerId="ADAL" clId="{69EE719C-CD17-4701-B66E-31ACF75BB277}" dt="2021-01-06T16:32:53.736" v="134" actId="1076"/>
          <ac:spMkLst>
            <pc:docMk/>
            <pc:sldMk cId="1128607555" sldId="311"/>
            <ac:spMk id="145" creationId="{DB5CEF82-B2B8-415F-974B-D46A8042AD8E}"/>
          </ac:spMkLst>
        </pc:spChg>
        <pc:spChg chg="del">
          <ac:chgData name="Serdar Göler" userId="0d521a16-e85c-4c98-986a-603f3e5f05c2" providerId="ADAL" clId="{69EE719C-CD17-4701-B66E-31ACF75BB277}" dt="2021-01-06T16:27:22.788" v="19" actId="478"/>
          <ac:spMkLst>
            <pc:docMk/>
            <pc:sldMk cId="1128607555" sldId="311"/>
            <ac:spMk id="146" creationId="{C1C498DC-624E-47DD-A3C7-E6AC1636DD1A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51" creationId="{63053E38-8457-45DF-AE82-B51C17D2EC9F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54" creationId="{3151BD2B-75E0-4420-9144-46E994602318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57" creationId="{A82F12A5-B6DE-4004-9DE9-5EFEC18B6FAD}"/>
          </ac:spMkLst>
        </pc:spChg>
        <pc:spChg chg="mod">
          <ac:chgData name="Serdar Göler" userId="0d521a16-e85c-4c98-986a-603f3e5f05c2" providerId="ADAL" clId="{69EE719C-CD17-4701-B66E-31ACF75BB277}" dt="2021-01-06T16:30:46.454" v="119"/>
          <ac:spMkLst>
            <pc:docMk/>
            <pc:sldMk cId="1128607555" sldId="311"/>
            <ac:spMk id="160" creationId="{494BB1F3-564B-4AE2-955D-6E83A47EC538}"/>
          </ac:spMkLst>
        </pc:spChg>
        <pc:spChg chg="add mod">
          <ac:chgData name="Serdar Göler" userId="0d521a16-e85c-4c98-986a-603f3e5f05c2" providerId="ADAL" clId="{69EE719C-CD17-4701-B66E-31ACF75BB277}" dt="2021-01-06T16:54:52.834" v="227" actId="20577"/>
          <ac:spMkLst>
            <pc:docMk/>
            <pc:sldMk cId="1128607555" sldId="311"/>
            <ac:spMk id="162" creationId="{3BF833A6-7A54-4716-8EDA-F457B8D8EE74}"/>
          </ac:spMkLst>
        </pc:spChg>
        <pc:spChg chg="add mod">
          <ac:chgData name="Serdar Göler" userId="0d521a16-e85c-4c98-986a-603f3e5f05c2" providerId="ADAL" clId="{69EE719C-CD17-4701-B66E-31ACF75BB277}" dt="2021-01-06T16:33:36.392" v="137" actId="1076"/>
          <ac:spMkLst>
            <pc:docMk/>
            <pc:sldMk cId="1128607555" sldId="311"/>
            <ac:spMk id="163" creationId="{D8188363-FE25-41BB-8338-1316DE3392B2}"/>
          </ac:spMkLst>
        </pc:spChg>
        <pc:spChg chg="add mod">
          <ac:chgData name="Serdar Göler" userId="0d521a16-e85c-4c98-986a-603f3e5f05c2" providerId="ADAL" clId="{69EE719C-CD17-4701-B66E-31ACF75BB277}" dt="2021-01-06T16:33:52.412" v="139" actId="1076"/>
          <ac:spMkLst>
            <pc:docMk/>
            <pc:sldMk cId="1128607555" sldId="311"/>
            <ac:spMk id="164" creationId="{D2D4361C-948C-4ED5-9C7B-7E822EE14A42}"/>
          </ac:spMkLst>
        </pc:spChg>
        <pc:spChg chg="add mod">
          <ac:chgData name="Serdar Göler" userId="0d521a16-e85c-4c98-986a-603f3e5f05c2" providerId="ADAL" clId="{69EE719C-CD17-4701-B66E-31ACF75BB277}" dt="2021-01-06T16:38:38.141" v="141" actId="1076"/>
          <ac:spMkLst>
            <pc:docMk/>
            <pc:sldMk cId="1128607555" sldId="311"/>
            <ac:spMk id="165" creationId="{4A07C6A5-ABA3-4D22-B1FB-4B4119AC113F}"/>
          </ac:spMkLst>
        </pc:spChg>
        <pc:spChg chg="add mod">
          <ac:chgData name="Serdar Göler" userId="0d521a16-e85c-4c98-986a-603f3e5f05c2" providerId="ADAL" clId="{69EE719C-CD17-4701-B66E-31ACF75BB277}" dt="2021-01-06T16:38:50.993" v="143" actId="1076"/>
          <ac:spMkLst>
            <pc:docMk/>
            <pc:sldMk cId="1128607555" sldId="311"/>
            <ac:spMk id="166" creationId="{F914E7A2-16D1-4460-911D-079DD022809D}"/>
          </ac:spMkLst>
        </pc:spChg>
        <pc:spChg chg="add mod">
          <ac:chgData name="Serdar Göler" userId="0d521a16-e85c-4c98-986a-603f3e5f05c2" providerId="ADAL" clId="{69EE719C-CD17-4701-B66E-31ACF75BB277}" dt="2021-01-06T16:38:57.082" v="145" actId="1076"/>
          <ac:spMkLst>
            <pc:docMk/>
            <pc:sldMk cId="1128607555" sldId="311"/>
            <ac:spMk id="167" creationId="{B0C5F55F-3E24-4615-828B-01157589A12B}"/>
          </ac:spMkLst>
        </pc:spChg>
        <pc:spChg chg="add mod">
          <ac:chgData name="Serdar Göler" userId="0d521a16-e85c-4c98-986a-603f3e5f05c2" providerId="ADAL" clId="{69EE719C-CD17-4701-B66E-31ACF75BB277}" dt="2021-01-06T16:39:31.095" v="148" actId="1076"/>
          <ac:spMkLst>
            <pc:docMk/>
            <pc:sldMk cId="1128607555" sldId="311"/>
            <ac:spMk id="168" creationId="{1D443F97-114B-4E2C-8810-BBC714F20928}"/>
          </ac:spMkLst>
        </pc:spChg>
        <pc:spChg chg="add mod">
          <ac:chgData name="Serdar Göler" userId="0d521a16-e85c-4c98-986a-603f3e5f05c2" providerId="ADAL" clId="{69EE719C-CD17-4701-B66E-31ACF75BB277}" dt="2021-01-06T16:39:54.872" v="150" actId="1076"/>
          <ac:spMkLst>
            <pc:docMk/>
            <pc:sldMk cId="1128607555" sldId="311"/>
            <ac:spMk id="169" creationId="{1839D35F-36F5-49B5-9682-4EA7B483121B}"/>
          </ac:spMkLst>
        </pc:spChg>
        <pc:spChg chg="add mod">
          <ac:chgData name="Serdar Göler" userId="0d521a16-e85c-4c98-986a-603f3e5f05c2" providerId="ADAL" clId="{69EE719C-CD17-4701-B66E-31ACF75BB277}" dt="2021-01-06T16:40:05.262" v="152" actId="1076"/>
          <ac:spMkLst>
            <pc:docMk/>
            <pc:sldMk cId="1128607555" sldId="311"/>
            <ac:spMk id="170" creationId="{AA013AAC-BE97-4268-95E9-ECD9A8DC98B2}"/>
          </ac:spMkLst>
        </pc:spChg>
        <pc:spChg chg="add mod">
          <ac:chgData name="Serdar Göler" userId="0d521a16-e85c-4c98-986a-603f3e5f05c2" providerId="ADAL" clId="{69EE719C-CD17-4701-B66E-31ACF75BB277}" dt="2021-01-06T16:40:12.431" v="154" actId="1076"/>
          <ac:spMkLst>
            <pc:docMk/>
            <pc:sldMk cId="1128607555" sldId="311"/>
            <ac:spMk id="171" creationId="{84674C50-0F47-439F-BCD5-B8948E9EDEA5}"/>
          </ac:spMkLst>
        </pc:spChg>
        <pc:spChg chg="add mod">
          <ac:chgData name="Serdar Göler" userId="0d521a16-e85c-4c98-986a-603f3e5f05c2" providerId="ADAL" clId="{69EE719C-CD17-4701-B66E-31ACF75BB277}" dt="2021-01-06T16:40:29.088" v="156" actId="1076"/>
          <ac:spMkLst>
            <pc:docMk/>
            <pc:sldMk cId="1128607555" sldId="311"/>
            <ac:spMk id="172" creationId="{9E0EBF75-2EB3-43CD-8739-8DB114ED86DC}"/>
          </ac:spMkLst>
        </pc:spChg>
        <pc:spChg chg="add del mod">
          <ac:chgData name="Serdar Göler" userId="0d521a16-e85c-4c98-986a-603f3e5f05c2" providerId="ADAL" clId="{69EE719C-CD17-4701-B66E-31ACF75BB277}" dt="2021-01-06T16:40:42.682" v="158"/>
          <ac:spMkLst>
            <pc:docMk/>
            <pc:sldMk cId="1128607555" sldId="311"/>
            <ac:spMk id="173" creationId="{8B60089A-7B16-41ED-A84F-E7E998C02262}"/>
          </ac:spMkLst>
        </pc:spChg>
        <pc:spChg chg="add mod">
          <ac:chgData name="Serdar Göler" userId="0d521a16-e85c-4c98-986a-603f3e5f05c2" providerId="ADAL" clId="{69EE719C-CD17-4701-B66E-31ACF75BB277}" dt="2021-01-06T16:42:06.177" v="169" actId="1076"/>
          <ac:spMkLst>
            <pc:docMk/>
            <pc:sldMk cId="1128607555" sldId="311"/>
            <ac:spMk id="174" creationId="{9745F2FC-5FA0-482E-97EA-6FB64E4896C1}"/>
          </ac:spMkLst>
        </pc:spChg>
        <pc:spChg chg="add mod">
          <ac:chgData name="Serdar Göler" userId="0d521a16-e85c-4c98-986a-603f3e5f05c2" providerId="ADAL" clId="{69EE719C-CD17-4701-B66E-31ACF75BB277}" dt="2021-01-06T16:42:25.124" v="170" actId="1076"/>
          <ac:spMkLst>
            <pc:docMk/>
            <pc:sldMk cId="1128607555" sldId="311"/>
            <ac:spMk id="175" creationId="{95D0D4E0-52B8-41F8-A12F-DA6BB71C420B}"/>
          </ac:spMkLst>
        </pc:spChg>
        <pc:spChg chg="add mod">
          <ac:chgData name="Serdar Göler" userId="0d521a16-e85c-4c98-986a-603f3e5f05c2" providerId="ADAL" clId="{69EE719C-CD17-4701-B66E-31ACF75BB277}" dt="2021-01-06T16:42:30.668" v="171" actId="1076"/>
          <ac:spMkLst>
            <pc:docMk/>
            <pc:sldMk cId="1128607555" sldId="311"/>
            <ac:spMk id="176" creationId="{B7B2C4F3-DDB5-4633-954E-8EDC26485E6B}"/>
          </ac:spMkLst>
        </pc:spChg>
        <pc:spChg chg="add mod">
          <ac:chgData name="Serdar Göler" userId="0d521a16-e85c-4c98-986a-603f3e5f05c2" providerId="ADAL" clId="{69EE719C-CD17-4701-B66E-31ACF75BB277}" dt="2021-01-06T16:42:37.606" v="172" actId="1076"/>
          <ac:spMkLst>
            <pc:docMk/>
            <pc:sldMk cId="1128607555" sldId="311"/>
            <ac:spMk id="177" creationId="{3A857FFB-ABAB-4E65-934C-D58674C199E5}"/>
          </ac:spMkLst>
        </pc:spChg>
        <pc:spChg chg="del">
          <ac:chgData name="Serdar Göler" userId="0d521a16-e85c-4c98-986a-603f3e5f05c2" providerId="ADAL" clId="{69EE719C-CD17-4701-B66E-31ACF75BB277}" dt="2021-01-06T16:26:51.832" v="13" actId="478"/>
          <ac:spMkLst>
            <pc:docMk/>
            <pc:sldMk cId="1128607555" sldId="311"/>
            <ac:spMk id="1410" creationId="{00000000-0000-0000-0000-000000000000}"/>
          </ac:spMkLst>
        </pc:spChg>
        <pc:spChg chg="mod">
          <ac:chgData name="Serdar Göler" userId="0d521a16-e85c-4c98-986a-603f3e5f05c2" providerId="ADAL" clId="{69EE719C-CD17-4701-B66E-31ACF75BB277}" dt="2021-01-06T17:01:35.667" v="249" actId="20577"/>
          <ac:spMkLst>
            <pc:docMk/>
            <pc:sldMk cId="1128607555" sldId="311"/>
            <ac:spMk id="1419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1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2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3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4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5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7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8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29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30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31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32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34" creationId="{00000000-0000-0000-0000-000000000000}"/>
          </ac:spMkLst>
        </pc:spChg>
        <pc:spChg chg="del">
          <ac:chgData name="Serdar Göler" userId="0d521a16-e85c-4c98-986a-603f3e5f05c2" providerId="ADAL" clId="{69EE719C-CD17-4701-B66E-31ACF75BB277}" dt="2021-01-06T16:27:17.413" v="18" actId="478"/>
          <ac:spMkLst>
            <pc:docMk/>
            <pc:sldMk cId="1128607555" sldId="311"/>
            <ac:spMk id="1436" creationId="{00000000-0000-0000-0000-000000000000}"/>
          </ac:spMkLst>
        </pc:s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3" creationId="{8ABE2F41-B218-451D-BEEE-BC97AE4D9A5A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4" creationId="{C14D5D1D-B43D-422C-9732-3AD969C315B0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5" creationId="{20B8424D-D114-4953-B020-50EF684BB0BB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6" creationId="{4A758712-2B4B-49A0-B078-D8A6A55B22FF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7" creationId="{F53DD065-D3B9-4FC6-ABB9-61CE3C330FE4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8" creationId="{6C043CA1-5242-4F94-8DC3-B623C06FBC70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9" creationId="{15F59F1C-C72C-41EF-9096-19776ABFFCFD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10" creationId="{89339AC7-F2BF-4FA4-8063-9A1374551BCF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11" creationId="{3B1A4DEA-36E4-4CD0-9DE3-BEAFFEAFADF8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12" creationId="{72CF5332-8883-407E-93B1-523335FCA799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84" creationId="{1F7B9318-7C3F-4758-8D29-3C0C6F763078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95" creationId="{AB9B9E2A-BD57-4916-97AF-565613F4B564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02" creationId="{126FC842-F8CA-4260-A374-E7E4BFF195DD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05" creationId="{C8925E88-B372-41F5-8BB5-7FCC0679C2AB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08" creationId="{BE67B0FF-5773-4A8B-8AA9-0F3D93FF966F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13" creationId="{40B1519F-F857-42A8-AD13-971DB5851D9C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28" creationId="{8C13185A-A9E6-4698-95DC-87280016431A}"/>
          </ac:grpSpMkLst>
        </pc:grpChg>
        <pc:grpChg chg="del">
          <ac:chgData name="Serdar Göler" userId="0d521a16-e85c-4c98-986a-603f3e5f05c2" providerId="ADAL" clId="{69EE719C-CD17-4701-B66E-31ACF75BB277}" dt="2021-01-06T16:27:06.435" v="16" actId="478"/>
          <ac:grpSpMkLst>
            <pc:docMk/>
            <pc:sldMk cId="1128607555" sldId="311"/>
            <ac:grpSpMk id="147" creationId="{7D8B1E19-0E89-418F-B059-35A6D142C957}"/>
          </ac:grpSpMkLst>
        </pc:grpChg>
        <pc:grpChg chg="add mod">
          <ac:chgData name="Serdar Göler" userId="0d521a16-e85c-4c98-986a-603f3e5f05c2" providerId="ADAL" clId="{69EE719C-CD17-4701-B66E-31ACF75BB277}" dt="2021-01-06T16:31:17.692" v="122" actId="1076"/>
          <ac:grpSpMkLst>
            <pc:docMk/>
            <pc:sldMk cId="1128607555" sldId="311"/>
            <ac:grpSpMk id="150" creationId="{981D023A-856C-45BF-AD8B-BCDF0091F486}"/>
          </ac:grpSpMkLst>
        </pc:grpChg>
        <pc:grpChg chg="add mod">
          <ac:chgData name="Serdar Göler" userId="0d521a16-e85c-4c98-986a-603f3e5f05c2" providerId="ADAL" clId="{69EE719C-CD17-4701-B66E-31ACF75BB277}" dt="2021-01-06T16:30:54.403" v="120" actId="1076"/>
          <ac:grpSpMkLst>
            <pc:docMk/>
            <pc:sldMk cId="1128607555" sldId="311"/>
            <ac:grpSpMk id="153" creationId="{CACDFCBA-419C-4DED-8991-A5CA59CC733C}"/>
          </ac:grpSpMkLst>
        </pc:grpChg>
        <pc:grpChg chg="add mod">
          <ac:chgData name="Serdar Göler" userId="0d521a16-e85c-4c98-986a-603f3e5f05c2" providerId="ADAL" clId="{69EE719C-CD17-4701-B66E-31ACF75BB277}" dt="2021-01-06T16:31:22.314" v="123" actId="1076"/>
          <ac:grpSpMkLst>
            <pc:docMk/>
            <pc:sldMk cId="1128607555" sldId="311"/>
            <ac:grpSpMk id="156" creationId="{7AB02B22-A004-4420-84A0-822F7EADF91D}"/>
          </ac:grpSpMkLst>
        </pc:grpChg>
        <pc:grpChg chg="add mod">
          <ac:chgData name="Serdar Göler" userId="0d521a16-e85c-4c98-986a-603f3e5f05c2" providerId="ADAL" clId="{69EE719C-CD17-4701-B66E-31ACF75BB277}" dt="2021-01-06T16:31:07.531" v="121" actId="1076"/>
          <ac:grpSpMkLst>
            <pc:docMk/>
            <pc:sldMk cId="1128607555" sldId="311"/>
            <ac:grpSpMk id="159" creationId="{C97F6337-6F68-4C3D-9890-F89D9D41BCC1}"/>
          </ac:grpSpMkLst>
        </pc:grpChg>
        <pc:graphicFrameChg chg="add mod modGraphic">
          <ac:chgData name="Serdar Göler" userId="0d521a16-e85c-4c98-986a-603f3e5f05c2" providerId="ADAL" clId="{69EE719C-CD17-4701-B66E-31ACF75BB277}" dt="2021-01-06T16:53:08.699" v="218" actId="20577"/>
          <ac:graphicFrameMkLst>
            <pc:docMk/>
            <pc:sldMk cId="1128607555" sldId="311"/>
            <ac:graphicFrameMk id="14" creationId="{17A65028-0E40-40A8-8DD4-792DC92A6962}"/>
          </ac:graphicFrameMkLst>
        </pc:graphicFrameChg>
        <pc:graphicFrameChg chg="del">
          <ac:chgData name="Serdar Göler" userId="0d521a16-e85c-4c98-986a-603f3e5f05c2" providerId="ADAL" clId="{69EE719C-CD17-4701-B66E-31ACF75BB277}" dt="2021-01-06T16:27:02.598" v="15" actId="478"/>
          <ac:graphicFrameMkLst>
            <pc:docMk/>
            <pc:sldMk cId="1128607555" sldId="311"/>
            <ac:graphicFrameMk id="1420" creationId="{00000000-0000-0000-0000-000000000000}"/>
          </ac:graphicFrameMkLst>
        </pc:graphicFrame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86" creationId="{2457081E-B4A3-4444-8A7E-EA4967BE3CF4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88" creationId="{A7F81BDF-62BC-4A5B-BD65-410AFAEC626E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90" creationId="{AE0B089E-C702-4FE9-9144-8CED17E61BD6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92" creationId="{46592D38-5D11-495F-86C4-B2CB6E1D76AD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94" creationId="{D28D50C5-917B-45CB-BA5F-A18123F83942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97" creationId="{D6B0CCA1-9F2B-4273-B7A6-8856EE107075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99" creationId="{36060BF3-078F-4984-B583-3744200E6190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01" creationId="{17F49856-EAA0-43AD-9CAF-AA1EA6A6D6F5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04" creationId="{01B12293-AC82-4F77-9E82-C4E8744210BD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07" creationId="{8B15AD3D-1628-4ECD-A4D9-DC8C4CDE3C9A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12" creationId="{5315268C-4128-4563-89C0-F091F8FB7404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15" creationId="{762FF8EB-DAB8-4D63-BA04-10FA027CD91E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39" creationId="{DA3852A2-CBB5-44D7-BF63-03D49284BBDD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149" creationId="{50F8DA47-11EF-479A-B6F7-400D40AC2957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52" creationId="{65ED942D-6B4D-45F4-8DFF-097624620359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55" creationId="{C61D277E-07F1-4E01-9236-DE7FF8128C5B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58" creationId="{2664DA54-A4F8-4E45-B1F7-9C4064C565DD}"/>
          </ac:cxnSpMkLst>
        </pc:cxnChg>
        <pc:cxnChg chg="mod">
          <ac:chgData name="Serdar Göler" userId="0d521a16-e85c-4c98-986a-603f3e5f05c2" providerId="ADAL" clId="{69EE719C-CD17-4701-B66E-31ACF75BB277}" dt="2021-01-06T16:30:46.454" v="119"/>
          <ac:cxnSpMkLst>
            <pc:docMk/>
            <pc:sldMk cId="1128607555" sldId="311"/>
            <ac:cxnSpMk id="161" creationId="{B5FFD02D-730E-4AC3-8540-BBF9685584E4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1412" creationId="{00000000-0000-0000-0000-000000000000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1414" creationId="{00000000-0000-0000-0000-000000000000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1416" creationId="{00000000-0000-0000-0000-000000000000}"/>
          </ac:cxnSpMkLst>
        </pc:cxnChg>
        <pc:cxnChg chg="mod">
          <ac:chgData name="Serdar Göler" userId="0d521a16-e85c-4c98-986a-603f3e5f05c2" providerId="ADAL" clId="{69EE719C-CD17-4701-B66E-31ACF75BB277}" dt="2021-01-06T16:27:06.435" v="16" actId="478"/>
          <ac:cxnSpMkLst>
            <pc:docMk/>
            <pc:sldMk cId="1128607555" sldId="311"/>
            <ac:cxnSpMk id="1418" creationId="{00000000-0000-0000-0000-000000000000}"/>
          </ac:cxnSpMkLst>
        </pc:cxnChg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1754897995" sldId="314"/>
        </pc:sldMkLst>
      </pc:sldChg>
      <pc:sldChg chg="del">
        <pc:chgData name="Serdar Göler" userId="0d521a16-e85c-4c98-986a-603f3e5f05c2" providerId="ADAL" clId="{69EE719C-CD17-4701-B66E-31ACF75BB277}" dt="2021-01-06T20:19:49.982" v="252" actId="2696"/>
        <pc:sldMkLst>
          <pc:docMk/>
          <pc:sldMk cId="1636833981" sldId="315"/>
        </pc:sldMkLst>
      </pc:sldChg>
      <pc:sldMasterChg chg="delSldLayout">
        <pc:chgData name="Serdar Göler" userId="0d521a16-e85c-4c98-986a-603f3e5f05c2" providerId="ADAL" clId="{69EE719C-CD17-4701-B66E-31ACF75BB277}" dt="2021-01-06T20:19:49.982" v="252" actId="2696"/>
        <pc:sldMasterMkLst>
          <pc:docMk/>
          <pc:sldMasterMk cId="0" sldId="2147483680"/>
        </pc:sldMasterMkLst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Serdar Göler" userId="0d521a16-e85c-4c98-986a-603f3e5f05c2" providerId="ADAL" clId="{69EE719C-CD17-4701-B66E-31ACF75BB277}" dt="2021-01-06T20:19:49.982" v="252" actId="2696"/>
        <pc:sldMasterMkLst>
          <pc:docMk/>
          <pc:sldMasterMk cId="0" sldId="2147483681"/>
        </pc:sldMasterMkLst>
        <pc:sldLayoutChg chg="del">
          <pc:chgData name="Serdar Göler" userId="0d521a16-e85c-4c98-986a-603f3e5f05c2" providerId="ADAL" clId="{69EE719C-CD17-4701-B66E-31ACF75BB277}" dt="2021-01-06T20:19:49.982" v="252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Piotr Sokół" userId="S::41725@kozminski.edu.pl::6e76773b-ddac-4bcc-9c37-f8d85ec85078" providerId="AD" clId="Web-{3B3E6BA7-107E-4337-8E52-D55E1E870058}"/>
    <pc:docChg chg="addSld modSld">
      <pc:chgData name="Piotr Sokół" userId="S::41725@kozminski.edu.pl::6e76773b-ddac-4bcc-9c37-f8d85ec85078" providerId="AD" clId="Web-{3B3E6BA7-107E-4337-8E52-D55E1E870058}" dt="2021-01-06T19:10:38.742" v="55" actId="1076"/>
      <pc:docMkLst>
        <pc:docMk/>
      </pc:docMkLst>
      <pc:sldChg chg="addSp delSp modSp">
        <pc:chgData name="Piotr Sokół" userId="S::41725@kozminski.edu.pl::6e76773b-ddac-4bcc-9c37-f8d85ec85078" providerId="AD" clId="Web-{3B3E6BA7-107E-4337-8E52-D55E1E870058}" dt="2021-01-06T18:46:58.989" v="35" actId="20577"/>
        <pc:sldMkLst>
          <pc:docMk/>
          <pc:sldMk cId="0" sldId="284"/>
        </pc:sldMkLst>
        <pc:spChg chg="add mod">
          <ac:chgData name="Piotr Sokół" userId="S::41725@kozminski.edu.pl::6e76773b-ddac-4bcc-9c37-f8d85ec85078" providerId="AD" clId="Web-{3B3E6BA7-107E-4337-8E52-D55E1E870058}" dt="2021-01-06T17:46:38.406" v="1"/>
          <ac:spMkLst>
            <pc:docMk/>
            <pc:sldMk cId="0" sldId="284"/>
            <ac:spMk id="3" creationId="{5802EBAB-15C0-4F02-A503-497346DBCB59}"/>
          </ac:spMkLst>
        </pc:spChg>
        <pc:spChg chg="add">
          <ac:chgData name="Piotr Sokół" userId="S::41725@kozminski.edu.pl::6e76773b-ddac-4bcc-9c37-f8d85ec85078" providerId="AD" clId="Web-{3B3E6BA7-107E-4337-8E52-D55E1E870058}" dt="2021-01-06T17:54:01.256" v="30"/>
          <ac:spMkLst>
            <pc:docMk/>
            <pc:sldMk cId="0" sldId="284"/>
            <ac:spMk id="5" creationId="{B4EFFD2B-B6C2-4637-B928-360189BE5986}"/>
          </ac:spMkLst>
        </pc:spChg>
        <pc:spChg chg="add mod">
          <ac:chgData name="Piotr Sokół" userId="S::41725@kozminski.edu.pl::6e76773b-ddac-4bcc-9c37-f8d85ec85078" providerId="AD" clId="Web-{3B3E6BA7-107E-4337-8E52-D55E1E870058}" dt="2021-01-06T18:46:58.989" v="35" actId="20577"/>
          <ac:spMkLst>
            <pc:docMk/>
            <pc:sldMk cId="0" sldId="284"/>
            <ac:spMk id="7" creationId="{AE0E7928-5F78-4D42-8C79-C9010BAAAAB6}"/>
          </ac:spMkLst>
        </pc:spChg>
        <pc:spChg chg="mod">
          <ac:chgData name="Piotr Sokół" userId="S::41725@kozminski.edu.pl::6e76773b-ddac-4bcc-9c37-f8d85ec85078" providerId="AD" clId="Web-{3B3E6BA7-107E-4337-8E52-D55E1E870058}" dt="2021-01-06T17:47:07.859" v="7" actId="14100"/>
          <ac:spMkLst>
            <pc:docMk/>
            <pc:sldMk cId="0" sldId="284"/>
            <ac:spMk id="1783" creationId="{00000000-0000-0000-0000-000000000000}"/>
          </ac:spMkLst>
        </pc:spChg>
        <pc:spChg chg="mod">
          <ac:chgData name="Piotr Sokół" userId="S::41725@kozminski.edu.pl::6e76773b-ddac-4bcc-9c37-f8d85ec85078" providerId="AD" clId="Web-{3B3E6BA7-107E-4337-8E52-D55E1E870058}" dt="2021-01-06T17:48:43.283" v="8" actId="14100"/>
          <ac:spMkLst>
            <pc:docMk/>
            <pc:sldMk cId="0" sldId="284"/>
            <ac:spMk id="1784" creationId="{00000000-0000-0000-0000-000000000000}"/>
          </ac:spMkLst>
        </pc:spChg>
        <pc:spChg chg="mod">
          <ac:chgData name="Piotr Sokół" userId="S::41725@kozminski.edu.pl::6e76773b-ddac-4bcc-9c37-f8d85ec85078" providerId="AD" clId="Web-{3B3E6BA7-107E-4337-8E52-D55E1E870058}" dt="2021-01-06T17:48:45.736" v="14" actId="14100"/>
          <ac:spMkLst>
            <pc:docMk/>
            <pc:sldMk cId="0" sldId="284"/>
            <ac:spMk id="1789" creationId="{00000000-0000-0000-0000-000000000000}"/>
          </ac:spMkLst>
        </pc:spChg>
        <pc:spChg chg="mod">
          <ac:chgData name="Piotr Sokół" userId="S::41725@kozminski.edu.pl::6e76773b-ddac-4bcc-9c37-f8d85ec85078" providerId="AD" clId="Web-{3B3E6BA7-107E-4337-8E52-D55E1E870058}" dt="2021-01-06T17:50:33.362" v="23" actId="1076"/>
          <ac:spMkLst>
            <pc:docMk/>
            <pc:sldMk cId="0" sldId="284"/>
            <ac:spMk id="1790" creationId="{00000000-0000-0000-0000-000000000000}"/>
          </ac:spMkLst>
        </pc:spChg>
        <pc:spChg chg="del mod">
          <ac:chgData name="Piotr Sokół" userId="S::41725@kozminski.edu.pl::6e76773b-ddac-4bcc-9c37-f8d85ec85078" providerId="AD" clId="Web-{3B3E6BA7-107E-4337-8E52-D55E1E870058}" dt="2021-01-06T17:46:38.406" v="1"/>
          <ac:spMkLst>
            <pc:docMk/>
            <pc:sldMk cId="0" sldId="284"/>
            <ac:spMk id="1791" creationId="{00000000-0000-0000-0000-000000000000}"/>
          </ac:spMkLst>
        </pc:spChg>
        <pc:grpChg chg="mod">
          <ac:chgData name="Piotr Sokół" userId="S::41725@kozminski.edu.pl::6e76773b-ddac-4bcc-9c37-f8d85ec85078" providerId="AD" clId="Web-{3B3E6BA7-107E-4337-8E52-D55E1E870058}" dt="2021-01-06T17:53:58.662" v="27" actId="1076"/>
          <ac:grpSpMkLst>
            <pc:docMk/>
            <pc:sldMk cId="0" sldId="284"/>
            <ac:grpSpMk id="6" creationId="{188547AC-245B-441D-8BFA-A6A239B34362}"/>
          </ac:grpSpMkLst>
        </pc:grpChg>
        <pc:grpChg chg="mod">
          <ac:chgData name="Piotr Sokół" userId="S::41725@kozminski.edu.pl::6e76773b-ddac-4bcc-9c37-f8d85ec85078" providerId="AD" clId="Web-{3B3E6BA7-107E-4337-8E52-D55E1E870058}" dt="2021-01-06T17:48:45.626" v="11" actId="1076"/>
          <ac:grpSpMkLst>
            <pc:docMk/>
            <pc:sldMk cId="0" sldId="284"/>
            <ac:grpSpMk id="1780" creationId="{00000000-0000-0000-0000-000000000000}"/>
          </ac:grpSpMkLst>
        </pc:grpChg>
        <pc:picChg chg="add mod">
          <ac:chgData name="Piotr Sokół" userId="S::41725@kozminski.edu.pl::6e76773b-ddac-4bcc-9c37-f8d85ec85078" providerId="AD" clId="Web-{3B3E6BA7-107E-4337-8E52-D55E1E870058}" dt="2021-01-06T17:54:01.225" v="29" actId="1076"/>
          <ac:picMkLst>
            <pc:docMk/>
            <pc:sldMk cId="0" sldId="284"/>
            <ac:picMk id="2" creationId="{49A22833-0362-41E8-AC06-08D45F7977F4}"/>
          </ac:picMkLst>
        </pc:picChg>
        <pc:picChg chg="add mod">
          <ac:chgData name="Piotr Sokół" userId="S::41725@kozminski.edu.pl::6e76773b-ddac-4bcc-9c37-f8d85ec85078" providerId="AD" clId="Web-{3B3E6BA7-107E-4337-8E52-D55E1E870058}" dt="2021-01-06T17:54:01.178" v="28" actId="1076"/>
          <ac:picMkLst>
            <pc:docMk/>
            <pc:sldMk cId="0" sldId="284"/>
            <ac:picMk id="4" creationId="{B1B0C7B4-F119-4295-A8D0-B034A65EEC1A}"/>
          </ac:picMkLst>
        </pc:picChg>
        <pc:picChg chg="del">
          <ac:chgData name="Piotr Sokół" userId="S::41725@kozminski.edu.pl::6e76773b-ddac-4bcc-9c37-f8d85ec85078" providerId="AD" clId="Web-{3B3E6BA7-107E-4337-8E52-D55E1E870058}" dt="2021-01-06T17:46:44.297" v="2"/>
          <ac:picMkLst>
            <pc:docMk/>
            <pc:sldMk cId="0" sldId="284"/>
            <ac:picMk id="5" creationId="{7D12DA63-83C1-4441-AA66-FF4866C117B1}"/>
          </ac:picMkLst>
        </pc:picChg>
      </pc:sldChg>
      <pc:sldChg chg="addSp delSp modSp add replId">
        <pc:chgData name="Piotr Sokół" userId="S::41725@kozminski.edu.pl::6e76773b-ddac-4bcc-9c37-f8d85ec85078" providerId="AD" clId="Web-{3B3E6BA7-107E-4337-8E52-D55E1E870058}" dt="2021-01-06T19:10:38.742" v="55" actId="1076"/>
        <pc:sldMkLst>
          <pc:docMk/>
          <pc:sldMk cId="30890259" sldId="312"/>
        </pc:sldMkLst>
        <pc:spChg chg="add mod">
          <ac:chgData name="Piotr Sokół" userId="S::41725@kozminski.edu.pl::6e76773b-ddac-4bcc-9c37-f8d85ec85078" providerId="AD" clId="Web-{3B3E6BA7-107E-4337-8E52-D55E1E870058}" dt="2021-01-06T18:56:44.863" v="52" actId="1076"/>
          <ac:spMkLst>
            <pc:docMk/>
            <pc:sldMk cId="30890259" sldId="312"/>
            <ac:spMk id="2" creationId="{36862D61-19F2-470E-9510-E554CC5CE895}"/>
          </ac:spMkLst>
        </pc:spChg>
        <pc:spChg chg="add mod">
          <ac:chgData name="Piotr Sokół" userId="S::41725@kozminski.edu.pl::6e76773b-ddac-4bcc-9c37-f8d85ec85078" providerId="AD" clId="Web-{3B3E6BA7-107E-4337-8E52-D55E1E870058}" dt="2021-01-06T18:56:42.363" v="51" actId="1076"/>
          <ac:spMkLst>
            <pc:docMk/>
            <pc:sldMk cId="30890259" sldId="312"/>
            <ac:spMk id="3" creationId="{2CFB7B30-F50B-4203-B566-974C081FACA8}"/>
          </ac:spMkLst>
        </pc:spChg>
        <pc:spChg chg="mod">
          <ac:chgData name="Piotr Sokół" userId="S::41725@kozminski.edu.pl::6e76773b-ddac-4bcc-9c37-f8d85ec85078" providerId="AD" clId="Web-{3B3E6BA7-107E-4337-8E52-D55E1E870058}" dt="2021-01-06T19:10:38.742" v="55" actId="1076"/>
          <ac:spMkLst>
            <pc:docMk/>
            <pc:sldMk cId="30890259" sldId="312"/>
            <ac:spMk id="735" creationId="{00000000-0000-0000-0000-000000000000}"/>
          </ac:spMkLst>
        </pc:spChg>
        <pc:spChg chg="mod">
          <ac:chgData name="Piotr Sokół" userId="S::41725@kozminski.edu.pl::6e76773b-ddac-4bcc-9c37-f8d85ec85078" providerId="AD" clId="Web-{3B3E6BA7-107E-4337-8E52-D55E1E870058}" dt="2021-01-06T19:10:38.680" v="54" actId="1076"/>
          <ac:spMkLst>
            <pc:docMk/>
            <pc:sldMk cId="30890259" sldId="312"/>
            <ac:spMk id="739" creationId="{00000000-0000-0000-0000-000000000000}"/>
          </ac:spMkLst>
        </pc:spChg>
        <pc:spChg chg="topLvl">
          <ac:chgData name="Piotr Sokół" userId="S::41725@kozminski.edu.pl::6e76773b-ddac-4bcc-9c37-f8d85ec85078" providerId="AD" clId="Web-{3B3E6BA7-107E-4337-8E52-D55E1E870058}" dt="2021-01-06T18:56:34.144" v="41"/>
          <ac:spMkLst>
            <pc:docMk/>
            <pc:sldMk cId="30890259" sldId="312"/>
            <ac:spMk id="756" creationId="{00000000-0000-0000-0000-000000000000}"/>
          </ac:spMkLst>
        </pc:spChg>
        <pc:spChg chg="del topLvl">
          <ac:chgData name="Piotr Sokół" userId="S::41725@kozminski.edu.pl::6e76773b-ddac-4bcc-9c37-f8d85ec85078" providerId="AD" clId="Web-{3B3E6BA7-107E-4337-8E52-D55E1E870058}" dt="2021-01-06T18:56:34.144" v="41"/>
          <ac:spMkLst>
            <pc:docMk/>
            <pc:sldMk cId="30890259" sldId="312"/>
            <ac:spMk id="757" creationId="{00000000-0000-0000-0000-000000000000}"/>
          </ac:spMkLst>
        </pc:spChg>
        <pc:spChg chg="del">
          <ac:chgData name="Piotr Sokół" userId="S::41725@kozminski.edu.pl::6e76773b-ddac-4bcc-9c37-f8d85ec85078" providerId="AD" clId="Web-{3B3E6BA7-107E-4337-8E52-D55E1E870058}" dt="2021-01-06T18:56:34.285" v="44"/>
          <ac:spMkLst>
            <pc:docMk/>
            <pc:sldMk cId="30890259" sldId="312"/>
            <ac:spMk id="761" creationId="{00000000-0000-0000-0000-000000000000}"/>
          </ac:spMkLst>
        </pc:spChg>
        <pc:spChg chg="del">
          <ac:chgData name="Piotr Sokół" userId="S::41725@kozminski.edu.pl::6e76773b-ddac-4bcc-9c37-f8d85ec85078" providerId="AD" clId="Web-{3B3E6BA7-107E-4337-8E52-D55E1E870058}" dt="2021-01-06T18:56:34.223" v="43"/>
          <ac:spMkLst>
            <pc:docMk/>
            <pc:sldMk cId="30890259" sldId="312"/>
            <ac:spMk id="762" creationId="{00000000-0000-0000-0000-000000000000}"/>
          </ac:spMkLst>
        </pc:spChg>
        <pc:spChg chg="del">
          <ac:chgData name="Piotr Sokół" userId="S::41725@kozminski.edu.pl::6e76773b-ddac-4bcc-9c37-f8d85ec85078" providerId="AD" clId="Web-{3B3E6BA7-107E-4337-8E52-D55E1E870058}" dt="2021-01-06T18:56:34.379" v="46"/>
          <ac:spMkLst>
            <pc:docMk/>
            <pc:sldMk cId="30890259" sldId="312"/>
            <ac:spMk id="769" creationId="{00000000-0000-0000-0000-000000000000}"/>
          </ac:spMkLst>
        </pc:spChg>
        <pc:spChg chg="mod">
          <ac:chgData name="Piotr Sokół" userId="S::41725@kozminski.edu.pl::6e76773b-ddac-4bcc-9c37-f8d85ec85078" providerId="AD" clId="Web-{3B3E6BA7-107E-4337-8E52-D55E1E870058}" dt="2021-01-06T18:54:52.503" v="38" actId="1076"/>
          <ac:spMkLst>
            <pc:docMk/>
            <pc:sldMk cId="30890259" sldId="312"/>
            <ac:spMk id="781" creationId="{00000000-0000-0000-0000-000000000000}"/>
          </ac:spMkLst>
        </pc:spChg>
        <pc:grpChg chg="del">
          <ac:chgData name="Piotr Sokół" userId="S::41725@kozminski.edu.pl::6e76773b-ddac-4bcc-9c37-f8d85ec85078" providerId="AD" clId="Web-{3B3E6BA7-107E-4337-8E52-D55E1E870058}" dt="2021-01-06T18:56:34.191" v="42"/>
          <ac:grpSpMkLst>
            <pc:docMk/>
            <pc:sldMk cId="30890259" sldId="312"/>
            <ac:grpSpMk id="740" creationId="{00000000-0000-0000-0000-000000000000}"/>
          </ac:grpSpMkLst>
        </pc:grpChg>
        <pc:grpChg chg="del">
          <ac:chgData name="Piotr Sokół" userId="S::41725@kozminski.edu.pl::6e76773b-ddac-4bcc-9c37-f8d85ec85078" providerId="AD" clId="Web-{3B3E6BA7-107E-4337-8E52-D55E1E870058}" dt="2021-01-06T18:56:42.207" v="48"/>
          <ac:grpSpMkLst>
            <pc:docMk/>
            <pc:sldMk cId="30890259" sldId="312"/>
            <ac:grpSpMk id="752" creationId="{00000000-0000-0000-0000-000000000000}"/>
          </ac:grpSpMkLst>
        </pc:grpChg>
        <pc:grpChg chg="del">
          <ac:chgData name="Piotr Sokół" userId="S::41725@kozminski.edu.pl::6e76773b-ddac-4bcc-9c37-f8d85ec85078" providerId="AD" clId="Web-{3B3E6BA7-107E-4337-8E52-D55E1E870058}" dt="2021-01-06T18:56:34.144" v="41"/>
          <ac:grpSpMkLst>
            <pc:docMk/>
            <pc:sldMk cId="30890259" sldId="312"/>
            <ac:grpSpMk id="755" creationId="{00000000-0000-0000-0000-000000000000}"/>
          </ac:grpSpMkLst>
        </pc:grpChg>
        <pc:grpChg chg="del">
          <ac:chgData name="Piotr Sokół" userId="S::41725@kozminski.edu.pl::6e76773b-ddac-4bcc-9c37-f8d85ec85078" providerId="AD" clId="Web-{3B3E6BA7-107E-4337-8E52-D55E1E870058}" dt="2021-01-06T18:56:34.348" v="45"/>
          <ac:grpSpMkLst>
            <pc:docMk/>
            <pc:sldMk cId="30890259" sldId="312"/>
            <ac:grpSpMk id="758" creationId="{00000000-0000-0000-0000-000000000000}"/>
          </ac:grpSpMkLst>
        </pc:grpChg>
        <pc:grpChg chg="del">
          <ac:chgData name="Piotr Sokół" userId="S::41725@kozminski.edu.pl::6e76773b-ddac-4bcc-9c37-f8d85ec85078" providerId="AD" clId="Web-{3B3E6BA7-107E-4337-8E52-D55E1E870058}" dt="2021-01-06T18:56:34.223" v="43"/>
          <ac:grpSpMkLst>
            <pc:docMk/>
            <pc:sldMk cId="30890259" sldId="312"/>
            <ac:grpSpMk id="760" creationId="{00000000-0000-0000-0000-000000000000}"/>
          </ac:grpSpMkLst>
        </pc:grpChg>
        <pc:grpChg chg="del">
          <ac:chgData name="Piotr Sokół" userId="S::41725@kozminski.edu.pl::6e76773b-ddac-4bcc-9c37-f8d85ec85078" providerId="AD" clId="Web-{3B3E6BA7-107E-4337-8E52-D55E1E870058}" dt="2021-01-06T18:56:40.176" v="47"/>
          <ac:grpSpMkLst>
            <pc:docMk/>
            <pc:sldMk cId="30890259" sldId="312"/>
            <ac:grpSpMk id="764" creationId="{00000000-0000-0000-0000-000000000000}"/>
          </ac:grpSpMkLst>
        </pc:grpChg>
      </pc:sldChg>
    </pc:docChg>
  </pc:docChgLst>
  <pc:docChgLst>
    <pc:chgData name="Piotr Sokół" userId="S::41725@kozminski.edu.pl::6e76773b-ddac-4bcc-9c37-f8d85ec85078" providerId="AD" clId="Web-{1E767D8D-E0CA-424E-8899-C42D9EDC5D64}"/>
    <pc:docChg chg="addSld modSld">
      <pc:chgData name="Piotr Sokół" userId="S::41725@kozminski.edu.pl::6e76773b-ddac-4bcc-9c37-f8d85ec85078" providerId="AD" clId="Web-{1E767D8D-E0CA-424E-8899-C42D9EDC5D64}" dt="2021-01-06T20:07:21.858" v="78" actId="20577"/>
      <pc:docMkLst>
        <pc:docMk/>
      </pc:docMkLst>
      <pc:sldChg chg="modSp">
        <pc:chgData name="Piotr Sokół" userId="S::41725@kozminski.edu.pl::6e76773b-ddac-4bcc-9c37-f8d85ec85078" providerId="AD" clId="Web-{1E767D8D-E0CA-424E-8899-C42D9EDC5D64}" dt="2021-01-06T20:07:21.858" v="78" actId="20577"/>
        <pc:sldMkLst>
          <pc:docMk/>
          <pc:sldMk cId="0" sldId="286"/>
        </pc:sldMkLst>
        <pc:spChg chg="mod">
          <ac:chgData name="Piotr Sokół" userId="S::41725@kozminski.edu.pl::6e76773b-ddac-4bcc-9c37-f8d85ec85078" providerId="AD" clId="Web-{1E767D8D-E0CA-424E-8899-C42D9EDC5D64}" dt="2021-01-06T20:03:45.056" v="65" actId="20577"/>
          <ac:spMkLst>
            <pc:docMk/>
            <pc:sldMk cId="0" sldId="286"/>
            <ac:spMk id="87" creationId="{A84EA0B9-D0B4-4A75-AD22-F24DCD6618E9}"/>
          </ac:spMkLst>
        </pc:spChg>
        <pc:spChg chg="mod">
          <ac:chgData name="Piotr Sokół" userId="S::41725@kozminski.edu.pl::6e76773b-ddac-4bcc-9c37-f8d85ec85078" providerId="AD" clId="Web-{1E767D8D-E0CA-424E-8899-C42D9EDC5D64}" dt="2021-01-06T20:05:29.793" v="75" actId="20577"/>
          <ac:spMkLst>
            <pc:docMk/>
            <pc:sldMk cId="0" sldId="286"/>
            <ac:spMk id="106" creationId="{5F210067-1552-4710-ABFC-B8E87A90955E}"/>
          </ac:spMkLst>
        </pc:spChg>
        <pc:spChg chg="mod">
          <ac:chgData name="Piotr Sokół" userId="S::41725@kozminski.edu.pl::6e76773b-ddac-4bcc-9c37-f8d85ec85078" providerId="AD" clId="Web-{1E767D8D-E0CA-424E-8899-C42D9EDC5D64}" dt="2021-01-06T20:07:21.858" v="78" actId="20577"/>
          <ac:spMkLst>
            <pc:docMk/>
            <pc:sldMk cId="0" sldId="286"/>
            <ac:spMk id="125" creationId="{5139E1A1-9DF2-423D-8B94-CFC19023C2BD}"/>
          </ac:spMkLst>
        </pc:spChg>
        <pc:spChg chg="mod">
          <ac:chgData name="Piotr Sokół" userId="S::41725@kozminski.edu.pl::6e76773b-ddac-4bcc-9c37-f8d85ec85078" providerId="AD" clId="Web-{1E767D8D-E0CA-424E-8899-C42D9EDC5D64}" dt="2021-01-06T20:03:37.509" v="63" actId="20577"/>
          <ac:spMkLst>
            <pc:docMk/>
            <pc:sldMk cId="0" sldId="286"/>
            <ac:spMk id="1882" creationId="{00000000-0000-0000-0000-000000000000}"/>
          </ac:spMkLst>
        </pc:spChg>
      </pc:sldChg>
      <pc:sldChg chg="addSp delSp modSp">
        <pc:chgData name="Piotr Sokół" userId="S::41725@kozminski.edu.pl::6e76773b-ddac-4bcc-9c37-f8d85ec85078" providerId="AD" clId="Web-{1E767D8D-E0CA-424E-8899-C42D9EDC5D64}" dt="2021-01-06T19:47:51.605" v="54" actId="1076"/>
        <pc:sldMkLst>
          <pc:docMk/>
          <pc:sldMk cId="30890259" sldId="312"/>
        </pc:sldMkLst>
        <pc:spChg chg="del mod">
          <ac:chgData name="Piotr Sokół" userId="S::41725@kozminski.edu.pl::6e76773b-ddac-4bcc-9c37-f8d85ec85078" providerId="AD" clId="Web-{1E767D8D-E0CA-424E-8899-C42D9EDC5D64}" dt="2021-01-06T19:44:35.865" v="32"/>
          <ac:spMkLst>
            <pc:docMk/>
            <pc:sldMk cId="30890259" sldId="312"/>
            <ac:spMk id="2" creationId="{36862D61-19F2-470E-9510-E554CC5CE895}"/>
          </ac:spMkLst>
        </pc:spChg>
        <pc:spChg chg="mod">
          <ac:chgData name="Piotr Sokół" userId="S::41725@kozminski.edu.pl::6e76773b-ddac-4bcc-9c37-f8d85ec85078" providerId="AD" clId="Web-{1E767D8D-E0CA-424E-8899-C42D9EDC5D64}" dt="2021-01-06T19:44:24.896" v="25" actId="1076"/>
          <ac:spMkLst>
            <pc:docMk/>
            <pc:sldMk cId="30890259" sldId="312"/>
            <ac:spMk id="3" creationId="{2CFB7B30-F50B-4203-B566-974C081FACA8}"/>
          </ac:spMkLst>
        </pc:spChg>
        <pc:spChg chg="add del mod">
          <ac:chgData name="Piotr Sokół" userId="S::41725@kozminski.edu.pl::6e76773b-ddac-4bcc-9c37-f8d85ec85078" providerId="AD" clId="Web-{1E767D8D-E0CA-424E-8899-C42D9EDC5D64}" dt="2021-01-06T19:46:11.352" v="43"/>
          <ac:spMkLst>
            <pc:docMk/>
            <pc:sldMk cId="30890259" sldId="312"/>
            <ac:spMk id="30" creationId="{DA2A615F-9CA8-420E-826A-37DBED949ECD}"/>
          </ac:spMkLst>
        </pc:spChg>
        <pc:spChg chg="add del mod">
          <ac:chgData name="Piotr Sokół" userId="S::41725@kozminski.edu.pl::6e76773b-ddac-4bcc-9c37-f8d85ec85078" providerId="AD" clId="Web-{1E767D8D-E0CA-424E-8899-C42D9EDC5D64}" dt="2021-01-06T19:46:11.336" v="42"/>
          <ac:spMkLst>
            <pc:docMk/>
            <pc:sldMk cId="30890259" sldId="312"/>
            <ac:spMk id="31" creationId="{DA2A615F-9CA8-420E-826A-37DBED949ECD}"/>
          </ac:spMkLst>
        </pc:spChg>
        <pc:spChg chg="add del mod">
          <ac:chgData name="Piotr Sokół" userId="S::41725@kozminski.edu.pl::6e76773b-ddac-4bcc-9c37-f8d85ec85078" providerId="AD" clId="Web-{1E767D8D-E0CA-424E-8899-C42D9EDC5D64}" dt="2021-01-06T19:46:11.305" v="41"/>
          <ac:spMkLst>
            <pc:docMk/>
            <pc:sldMk cId="30890259" sldId="312"/>
            <ac:spMk id="32" creationId="{DA2A615F-9CA8-420E-826A-37DBED949ECD}"/>
          </ac:spMkLst>
        </pc:spChg>
        <pc:spChg chg="add del mod">
          <ac:chgData name="Piotr Sokół" userId="S::41725@kozminski.edu.pl::6e76773b-ddac-4bcc-9c37-f8d85ec85078" providerId="AD" clId="Web-{1E767D8D-E0CA-424E-8899-C42D9EDC5D64}" dt="2021-01-06T19:46:11.383" v="44"/>
          <ac:spMkLst>
            <pc:docMk/>
            <pc:sldMk cId="30890259" sldId="312"/>
            <ac:spMk id="33" creationId="{DA2A615F-9CA8-420E-826A-37DBED949ECD}"/>
          </ac:spMkLst>
        </pc:spChg>
        <pc:spChg chg="add mod">
          <ac:chgData name="Piotr Sokół" userId="S::41725@kozminski.edu.pl::6e76773b-ddac-4bcc-9c37-f8d85ec85078" providerId="AD" clId="Web-{1E767D8D-E0CA-424E-8899-C42D9EDC5D64}" dt="2021-01-06T19:46:09.633" v="38" actId="1076"/>
          <ac:spMkLst>
            <pc:docMk/>
            <pc:sldMk cId="30890259" sldId="312"/>
            <ac:spMk id="34" creationId="{A4A25D88-C073-4034-86AF-89EF2DDC540D}"/>
          </ac:spMkLst>
        </pc:spChg>
        <pc:spChg chg="add mod">
          <ac:chgData name="Piotr Sokół" userId="S::41725@kozminski.edu.pl::6e76773b-ddac-4bcc-9c37-f8d85ec85078" providerId="AD" clId="Web-{1E767D8D-E0CA-424E-8899-C42D9EDC5D64}" dt="2021-01-06T19:46:09.586" v="37" actId="1076"/>
          <ac:spMkLst>
            <pc:docMk/>
            <pc:sldMk cId="30890259" sldId="312"/>
            <ac:spMk id="35" creationId="{45FE440A-B096-423B-BD5F-3DA0AB012B51}"/>
          </ac:spMkLst>
        </pc:spChg>
        <pc:spChg chg="add mod">
          <ac:chgData name="Piotr Sokół" userId="S::41725@kozminski.edu.pl::6e76773b-ddac-4bcc-9c37-f8d85ec85078" providerId="AD" clId="Web-{1E767D8D-E0CA-424E-8899-C42D9EDC5D64}" dt="2021-01-06T19:46:09.540" v="36" actId="1076"/>
          <ac:spMkLst>
            <pc:docMk/>
            <pc:sldMk cId="30890259" sldId="312"/>
            <ac:spMk id="36" creationId="{84442CDD-C18C-4FC9-8C02-8C18084F1594}"/>
          </ac:spMkLst>
        </pc:spChg>
        <pc:spChg chg="add mod">
          <ac:chgData name="Piotr Sokół" userId="S::41725@kozminski.edu.pl::6e76773b-ddac-4bcc-9c37-f8d85ec85078" providerId="AD" clId="Web-{1E767D8D-E0CA-424E-8899-C42D9EDC5D64}" dt="2021-01-06T19:47:51.386" v="52" actId="1076"/>
          <ac:spMkLst>
            <pc:docMk/>
            <pc:sldMk cId="30890259" sldId="312"/>
            <ac:spMk id="37" creationId="{AF82A8AE-BF57-48A5-AD92-8374BD8F61B3}"/>
          </ac:spMkLst>
        </pc:spChg>
        <pc:spChg chg="mod">
          <ac:chgData name="Piotr Sokół" userId="S::41725@kozminski.edu.pl::6e76773b-ddac-4bcc-9c37-f8d85ec85078" providerId="AD" clId="Web-{1E767D8D-E0CA-424E-8899-C42D9EDC5D64}" dt="2021-01-06T19:40:56.312" v="10" actId="1076"/>
          <ac:spMkLst>
            <pc:docMk/>
            <pc:sldMk cId="30890259" sldId="312"/>
            <ac:spMk id="735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6:14.821" v="46" actId="1076"/>
          <ac:spMkLst>
            <pc:docMk/>
            <pc:sldMk cId="30890259" sldId="312"/>
            <ac:spMk id="737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6:20.462" v="51" actId="1076"/>
          <ac:spMkLst>
            <pc:docMk/>
            <pc:sldMk cId="30890259" sldId="312"/>
            <ac:spMk id="739" creationId="{00000000-0000-0000-0000-000000000000}"/>
          </ac:spMkLst>
        </pc:spChg>
        <pc:spChg chg="del">
          <ac:chgData name="Piotr Sokół" userId="S::41725@kozminski.edu.pl::6e76773b-ddac-4bcc-9c37-f8d85ec85078" providerId="AD" clId="Web-{1E767D8D-E0CA-424E-8899-C42D9EDC5D64}" dt="2021-01-06T19:40:54.328" v="5"/>
          <ac:spMkLst>
            <pc:docMk/>
            <pc:sldMk cId="30890259" sldId="312"/>
            <ac:spMk id="756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7:51.605" v="54" actId="1076"/>
          <ac:spMkLst>
            <pc:docMk/>
            <pc:sldMk cId="30890259" sldId="312"/>
            <ac:spMk id="788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0:54.468" v="8" actId="1076"/>
          <ac:spMkLst>
            <pc:docMk/>
            <pc:sldMk cId="30890259" sldId="312"/>
            <ac:spMk id="789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6:18.259" v="50" actId="1076"/>
          <ac:spMkLst>
            <pc:docMk/>
            <pc:sldMk cId="30890259" sldId="312"/>
            <ac:spMk id="790" creationId="{00000000-0000-0000-0000-000000000000}"/>
          </ac:spMkLst>
        </pc:spChg>
        <pc:spChg chg="mod">
          <ac:chgData name="Piotr Sokół" userId="S::41725@kozminski.edu.pl::6e76773b-ddac-4bcc-9c37-f8d85ec85078" providerId="AD" clId="Web-{1E767D8D-E0CA-424E-8899-C42D9EDC5D64}" dt="2021-01-06T19:47:51.558" v="53" actId="1076"/>
          <ac:spMkLst>
            <pc:docMk/>
            <pc:sldMk cId="30890259" sldId="312"/>
            <ac:spMk id="791" creationId="{00000000-0000-0000-0000-000000000000}"/>
          </ac:spMkLst>
        </pc:spChg>
      </pc:sldChg>
      <pc:sldChg chg="modSp add replId">
        <pc:chgData name="Piotr Sokół" userId="S::41725@kozminski.edu.pl::6e76773b-ddac-4bcc-9c37-f8d85ec85078" providerId="AD" clId="Web-{1E767D8D-E0CA-424E-8899-C42D9EDC5D64}" dt="2021-01-06T19:49:33.467" v="57" actId="20577"/>
        <pc:sldMkLst>
          <pc:docMk/>
          <pc:sldMk cId="3774427123" sldId="313"/>
        </pc:sldMkLst>
        <pc:spChg chg="mod">
          <ac:chgData name="Piotr Sokół" userId="S::41725@kozminski.edu.pl::6e76773b-ddac-4bcc-9c37-f8d85ec85078" providerId="AD" clId="Web-{1E767D8D-E0CA-424E-8899-C42D9EDC5D64}" dt="2021-01-06T19:49:33.467" v="57" actId="20577"/>
          <ac:spMkLst>
            <pc:docMk/>
            <pc:sldMk cId="3774427123" sldId="313"/>
            <ac:spMk id="1790" creationId="{00000000-0000-0000-0000-000000000000}"/>
          </ac:spMkLst>
        </pc:spChg>
      </pc:sldChg>
    </pc:docChg>
  </pc:docChgLst>
  <pc:docChgLst>
    <pc:chgData name="Kacper Krzyśków" userId="7dd073a6-668c-481f-bfd9-710be5ab8aef" providerId="ADAL" clId="{6A840F37-084D-4616-AEDA-A011AC8D0037}"/>
    <pc:docChg chg="undo custSel addSld delSld modSld">
      <pc:chgData name="Kacper Krzyśków" userId="7dd073a6-668c-481f-bfd9-710be5ab8aef" providerId="ADAL" clId="{6A840F37-084D-4616-AEDA-A011AC8D0037}" dt="2021-01-06T20:08:37.999" v="386"/>
      <pc:docMkLst>
        <pc:docMk/>
      </pc:docMkLst>
      <pc:sldChg chg="modSp mod">
        <pc:chgData name="Kacper Krzyśków" userId="7dd073a6-668c-481f-bfd9-710be5ab8aef" providerId="ADAL" clId="{6A840F37-084D-4616-AEDA-A011AC8D0037}" dt="2021-01-06T15:49:43.573" v="0" actId="404"/>
        <pc:sldMkLst>
          <pc:docMk/>
          <pc:sldMk cId="0" sldId="263"/>
        </pc:sldMkLst>
        <pc:spChg chg="mod">
          <ac:chgData name="Kacper Krzyśków" userId="7dd073a6-668c-481f-bfd9-710be5ab8aef" providerId="ADAL" clId="{6A840F37-084D-4616-AEDA-A011AC8D0037}" dt="2021-01-06T15:49:43.573" v="0" actId="404"/>
          <ac:spMkLst>
            <pc:docMk/>
            <pc:sldMk cId="0" sldId="263"/>
            <ac:spMk id="654" creationId="{00000000-0000-0000-0000-000000000000}"/>
          </ac:spMkLst>
        </pc:spChg>
      </pc:sldChg>
      <pc:sldChg chg="del">
        <pc:chgData name="Kacper Krzyśków" userId="7dd073a6-668c-481f-bfd9-710be5ab8aef" providerId="ADAL" clId="{6A840F37-084D-4616-AEDA-A011AC8D0037}" dt="2021-01-06T20:07:38.296" v="383" actId="47"/>
        <pc:sldMkLst>
          <pc:docMk/>
          <pc:sldMk cId="0" sldId="265"/>
        </pc:sldMkLst>
      </pc:sldChg>
      <pc:sldChg chg="modSp mod">
        <pc:chgData name="Kacper Krzyśków" userId="7dd073a6-668c-481f-bfd9-710be5ab8aef" providerId="ADAL" clId="{6A840F37-084D-4616-AEDA-A011AC8D0037}" dt="2021-01-06T16:00:35.867" v="237" actId="1076"/>
        <pc:sldMkLst>
          <pc:docMk/>
          <pc:sldMk cId="0" sldId="268"/>
        </pc:sldMkLst>
        <pc:spChg chg="mod">
          <ac:chgData name="Kacper Krzyśków" userId="7dd073a6-668c-481f-bfd9-710be5ab8aef" providerId="ADAL" clId="{6A840F37-084D-4616-AEDA-A011AC8D0037}" dt="2021-01-06T16:00:35.867" v="237" actId="1076"/>
          <ac:spMkLst>
            <pc:docMk/>
            <pc:sldMk cId="0" sldId="268"/>
            <ac:spMk id="863" creationId="{00000000-0000-0000-0000-000000000000}"/>
          </ac:spMkLst>
        </pc:spChg>
        <pc:spChg chg="mod">
          <ac:chgData name="Kacper Krzyśków" userId="7dd073a6-668c-481f-bfd9-710be5ab8aef" providerId="ADAL" clId="{6A840F37-084D-4616-AEDA-A011AC8D0037}" dt="2021-01-06T16:00:16.016" v="228" actId="1076"/>
          <ac:spMkLst>
            <pc:docMk/>
            <pc:sldMk cId="0" sldId="268"/>
            <ac:spMk id="865" creationId="{00000000-0000-0000-0000-000000000000}"/>
          </ac:spMkLst>
        </pc:spChg>
        <pc:spChg chg="mod">
          <ac:chgData name="Kacper Krzyśków" userId="7dd073a6-668c-481f-bfd9-710be5ab8aef" providerId="ADAL" clId="{6A840F37-084D-4616-AEDA-A011AC8D0037}" dt="2021-01-06T16:00:19.197" v="229" actId="1076"/>
          <ac:spMkLst>
            <pc:docMk/>
            <pc:sldMk cId="0" sldId="268"/>
            <ac:spMk id="866" creationId="{00000000-0000-0000-0000-000000000000}"/>
          </ac:spMkLst>
        </pc:spChg>
        <pc:picChg chg="mod">
          <ac:chgData name="Kacper Krzyśków" userId="7dd073a6-668c-481f-bfd9-710be5ab8aef" providerId="ADAL" clId="{6A840F37-084D-4616-AEDA-A011AC8D0037}" dt="2021-01-06T16:00:13.008" v="227" actId="1076"/>
          <ac:picMkLst>
            <pc:docMk/>
            <pc:sldMk cId="0" sldId="268"/>
            <ac:picMk id="2050" creationId="{E262AEB7-2D46-4385-BD66-71903C612948}"/>
          </ac:picMkLst>
        </pc:picChg>
      </pc:sldChg>
      <pc:sldChg chg="addSp modSp del mod">
        <pc:chgData name="Kacper Krzyśków" userId="7dd073a6-668c-481f-bfd9-710be5ab8aef" providerId="ADAL" clId="{6A840F37-084D-4616-AEDA-A011AC8D0037}" dt="2021-01-06T16:49:33.371" v="377" actId="47"/>
        <pc:sldMkLst>
          <pc:docMk/>
          <pc:sldMk cId="0" sldId="274"/>
        </pc:sldMkLst>
        <pc:spChg chg="add mod">
          <ac:chgData name="Kacper Krzyśków" userId="7dd073a6-668c-481f-bfd9-710be5ab8aef" providerId="ADAL" clId="{6A840F37-084D-4616-AEDA-A011AC8D0037}" dt="2021-01-06T16:39:02.393" v="239" actId="1035"/>
          <ac:spMkLst>
            <pc:docMk/>
            <pc:sldMk cId="0" sldId="274"/>
            <ac:spMk id="82" creationId="{96C3371A-AE20-459C-A1B4-406B0B95D1D9}"/>
          </ac:spMkLst>
        </pc:spChg>
        <pc:spChg chg="mod">
          <ac:chgData name="Kacper Krzyśków" userId="7dd073a6-668c-481f-bfd9-710be5ab8aef" providerId="ADAL" clId="{6A840F37-084D-4616-AEDA-A011AC8D0037}" dt="2021-01-06T16:41:02.687" v="255"/>
          <ac:spMkLst>
            <pc:docMk/>
            <pc:sldMk cId="0" sldId="274"/>
            <ac:spMk id="122" creationId="{6DB6300B-100D-4B6A-AAC7-649924026BA8}"/>
          </ac:spMkLst>
        </pc:spChg>
        <pc:spChg chg="mod">
          <ac:chgData name="Kacper Krzyśków" userId="7dd073a6-668c-481f-bfd9-710be5ab8aef" providerId="ADAL" clId="{6A840F37-084D-4616-AEDA-A011AC8D0037}" dt="2021-01-06T16:41:02.687" v="255"/>
          <ac:spMkLst>
            <pc:docMk/>
            <pc:sldMk cId="0" sldId="274"/>
            <ac:spMk id="125" creationId="{06DE85DF-8355-46D2-9D69-19B7E69D7152}"/>
          </ac:spMkLst>
        </pc:spChg>
        <pc:spChg chg="mod">
          <ac:chgData name="Kacper Krzyśków" userId="7dd073a6-668c-481f-bfd9-710be5ab8aef" providerId="ADAL" clId="{6A840F37-084D-4616-AEDA-A011AC8D0037}" dt="2021-01-06T16:41:02.687" v="255"/>
          <ac:spMkLst>
            <pc:docMk/>
            <pc:sldMk cId="0" sldId="274"/>
            <ac:spMk id="126" creationId="{A4CC84FA-41C2-4509-A042-5CFC0503FA0B}"/>
          </ac:spMkLst>
        </pc:spChg>
        <pc:spChg chg="mod">
          <ac:chgData name="Kacper Krzyśków" userId="7dd073a6-668c-481f-bfd9-710be5ab8aef" providerId="ADAL" clId="{6A840F37-084D-4616-AEDA-A011AC8D0037}" dt="2021-01-06T16:41:02.687" v="255"/>
          <ac:spMkLst>
            <pc:docMk/>
            <pc:sldMk cId="0" sldId="274"/>
            <ac:spMk id="1436" creationId="{00000000-0000-0000-0000-000000000000}"/>
          </ac:spMkLst>
        </pc:spChg>
        <pc:graphicFrameChg chg="modGraphic">
          <ac:chgData name="Kacper Krzyśków" userId="7dd073a6-668c-481f-bfd9-710be5ab8aef" providerId="ADAL" clId="{6A840F37-084D-4616-AEDA-A011AC8D0037}" dt="2021-01-06T15:50:47.591" v="16" actId="14734"/>
          <ac:graphicFrameMkLst>
            <pc:docMk/>
            <pc:sldMk cId="0" sldId="274"/>
            <ac:graphicFrameMk id="1420" creationId="{00000000-0000-0000-0000-000000000000}"/>
          </ac:graphicFrameMkLst>
        </pc:graphicFrameChg>
      </pc:sldChg>
      <pc:sldChg chg="modSp mod">
        <pc:chgData name="Kacper Krzyśków" userId="7dd073a6-668c-481f-bfd9-710be5ab8aef" providerId="ADAL" clId="{6A840F37-084D-4616-AEDA-A011AC8D0037}" dt="2021-01-06T15:50:17.400" v="11" actId="14100"/>
        <pc:sldMkLst>
          <pc:docMk/>
          <pc:sldMk cId="0" sldId="282"/>
        </pc:sldMkLst>
        <pc:spChg chg="mod">
          <ac:chgData name="Kacper Krzyśków" userId="7dd073a6-668c-481f-bfd9-710be5ab8aef" providerId="ADAL" clId="{6A840F37-084D-4616-AEDA-A011AC8D0037}" dt="2021-01-06T15:50:04.934" v="5" actId="113"/>
          <ac:spMkLst>
            <pc:docMk/>
            <pc:sldMk cId="0" sldId="282"/>
            <ac:spMk id="3" creationId="{CC6894A3-D292-4437-877D-D096282EE9F1}"/>
          </ac:spMkLst>
        </pc:spChg>
        <pc:spChg chg="mod">
          <ac:chgData name="Kacper Krzyśków" userId="7dd073a6-668c-481f-bfd9-710be5ab8aef" providerId="ADAL" clId="{6A840F37-084D-4616-AEDA-A011AC8D0037}" dt="2021-01-06T15:50:09.144" v="8" actId="113"/>
          <ac:spMkLst>
            <pc:docMk/>
            <pc:sldMk cId="0" sldId="282"/>
            <ac:spMk id="54" creationId="{9870C0CA-5970-4288-B149-7A867EB781BA}"/>
          </ac:spMkLst>
        </pc:spChg>
        <pc:spChg chg="mod">
          <ac:chgData name="Kacper Krzyśków" userId="7dd073a6-668c-481f-bfd9-710be5ab8aef" providerId="ADAL" clId="{6A840F37-084D-4616-AEDA-A011AC8D0037}" dt="2021-01-06T15:50:12.667" v="10" actId="113"/>
          <ac:spMkLst>
            <pc:docMk/>
            <pc:sldMk cId="0" sldId="282"/>
            <ac:spMk id="55" creationId="{45FF132D-15AF-41DB-8FD5-964B94A1DF1E}"/>
          </ac:spMkLst>
        </pc:spChg>
        <pc:spChg chg="mod">
          <ac:chgData name="Kacper Krzyśków" userId="7dd073a6-668c-481f-bfd9-710be5ab8aef" providerId="ADAL" clId="{6A840F37-084D-4616-AEDA-A011AC8D0037}" dt="2021-01-06T15:50:17.400" v="11" actId="14100"/>
          <ac:spMkLst>
            <pc:docMk/>
            <pc:sldMk cId="0" sldId="282"/>
            <ac:spMk id="1745" creationId="{00000000-0000-0000-0000-000000000000}"/>
          </ac:spMkLst>
        </pc:spChg>
      </pc:sldChg>
      <pc:sldChg chg="addSp delSp modSp del mod">
        <pc:chgData name="Kacper Krzyśków" userId="7dd073a6-668c-481f-bfd9-710be5ab8aef" providerId="ADAL" clId="{6A840F37-084D-4616-AEDA-A011AC8D0037}" dt="2021-01-06T20:07:41.341" v="384" actId="47"/>
        <pc:sldMkLst>
          <pc:docMk/>
          <pc:sldMk cId="0" sldId="284"/>
        </pc:sldMkLst>
        <pc:spChg chg="del">
          <ac:chgData name="Kacper Krzyśków" userId="7dd073a6-668c-481f-bfd9-710be5ab8aef" providerId="ADAL" clId="{6A840F37-084D-4616-AEDA-A011AC8D0037}" dt="2021-01-06T15:51:10.914" v="18" actId="478"/>
          <ac:spMkLst>
            <pc:docMk/>
            <pc:sldMk cId="0" sldId="284"/>
            <ac:spMk id="2" creationId="{5F9657BB-BAB2-4D82-B2B2-D2A859530D49}"/>
          </ac:spMkLst>
        </pc:spChg>
        <pc:spChg chg="add del mod">
          <ac:chgData name="Kacper Krzyśków" userId="7dd073a6-668c-481f-bfd9-710be5ab8aef" providerId="ADAL" clId="{6A840F37-084D-4616-AEDA-A011AC8D0037}" dt="2021-01-06T15:52:36.368" v="31" actId="478"/>
          <ac:spMkLst>
            <pc:docMk/>
            <pc:sldMk cId="0" sldId="284"/>
            <ac:spMk id="18" creationId="{DE5CCF77-D185-4AF7-BE92-24EAA8305421}"/>
          </ac:spMkLst>
        </pc:spChg>
        <pc:spChg chg="add del mod">
          <ac:chgData name="Kacper Krzyśków" userId="7dd073a6-668c-481f-bfd9-710be5ab8aef" providerId="ADAL" clId="{6A840F37-084D-4616-AEDA-A011AC8D0037}" dt="2021-01-06T15:52:36.368" v="31" actId="478"/>
          <ac:spMkLst>
            <pc:docMk/>
            <pc:sldMk cId="0" sldId="284"/>
            <ac:spMk id="19" creationId="{556F59E4-0494-4FB0-B4D4-C25DEE1638E7}"/>
          </ac:spMkLst>
        </pc:spChg>
        <pc:spChg chg="add mod">
          <ac:chgData name="Kacper Krzyśków" userId="7dd073a6-668c-481f-bfd9-710be5ab8aef" providerId="ADAL" clId="{6A840F37-084D-4616-AEDA-A011AC8D0037}" dt="2021-01-06T15:52:33.676" v="30" actId="164"/>
          <ac:spMkLst>
            <pc:docMk/>
            <pc:sldMk cId="0" sldId="284"/>
            <ac:spMk id="20" creationId="{2E7793F7-F243-468F-A115-58321D1593D5}"/>
          </ac:spMkLst>
        </pc:spChg>
        <pc:spChg chg="add mod">
          <ac:chgData name="Kacper Krzyśków" userId="7dd073a6-668c-481f-bfd9-710be5ab8aef" providerId="ADAL" clId="{6A840F37-084D-4616-AEDA-A011AC8D0037}" dt="2021-01-06T15:52:33.676" v="30" actId="164"/>
          <ac:spMkLst>
            <pc:docMk/>
            <pc:sldMk cId="0" sldId="284"/>
            <ac:spMk id="21" creationId="{ABFE6ED2-11BC-444A-B664-F7BBA57E398E}"/>
          </ac:spMkLst>
        </pc:spChg>
        <pc:spChg chg="mod">
          <ac:chgData name="Kacper Krzyśków" userId="7dd073a6-668c-481f-bfd9-710be5ab8aef" providerId="ADAL" clId="{6A840F37-084D-4616-AEDA-A011AC8D0037}" dt="2021-01-06T15:53:04.299" v="39" actId="571"/>
          <ac:spMkLst>
            <pc:docMk/>
            <pc:sldMk cId="0" sldId="284"/>
            <ac:spMk id="25" creationId="{DF247FA1-B50F-4896-96AF-9DFDAE222E2E}"/>
          </ac:spMkLst>
        </pc:spChg>
        <pc:spChg chg="mod">
          <ac:chgData name="Kacper Krzyśków" userId="7dd073a6-668c-481f-bfd9-710be5ab8aef" providerId="ADAL" clId="{6A840F37-084D-4616-AEDA-A011AC8D0037}" dt="2021-01-06T15:53:04.299" v="39" actId="571"/>
          <ac:spMkLst>
            <pc:docMk/>
            <pc:sldMk cId="0" sldId="284"/>
            <ac:spMk id="27" creationId="{07DC1F34-8AB7-4ADB-BCD0-28A3FCD11014}"/>
          </ac:spMkLst>
        </pc:spChg>
        <pc:spChg chg="mod">
          <ac:chgData name="Kacper Krzyśków" userId="7dd073a6-668c-481f-bfd9-710be5ab8aef" providerId="ADAL" clId="{6A840F37-084D-4616-AEDA-A011AC8D0037}" dt="2021-01-06T15:53:04.299" v="39" actId="571"/>
          <ac:spMkLst>
            <pc:docMk/>
            <pc:sldMk cId="0" sldId="284"/>
            <ac:spMk id="28" creationId="{08D7E99C-B61B-4772-8366-B4531B759B7A}"/>
          </ac:spMkLst>
        </pc:spChg>
        <pc:spChg chg="mod">
          <ac:chgData name="Kacper Krzyśków" userId="7dd073a6-668c-481f-bfd9-710be5ab8aef" providerId="ADAL" clId="{6A840F37-084D-4616-AEDA-A011AC8D0037}" dt="2021-01-06T15:53:04.299" v="39" actId="571"/>
          <ac:spMkLst>
            <pc:docMk/>
            <pc:sldMk cId="0" sldId="284"/>
            <ac:spMk id="29" creationId="{D2D21B80-A580-45A3-A59B-2D9DD742771B}"/>
          </ac:spMkLst>
        </pc:spChg>
        <pc:spChg chg="del mod">
          <ac:chgData name="Kacper Krzyśków" userId="7dd073a6-668c-481f-bfd9-710be5ab8aef" providerId="ADAL" clId="{6A840F37-084D-4616-AEDA-A011AC8D0037}" dt="2021-01-06T15:52:30.394" v="27" actId="21"/>
          <ac:spMkLst>
            <pc:docMk/>
            <pc:sldMk cId="0" sldId="284"/>
            <ac:spMk id="1787" creationId="{00000000-0000-0000-0000-000000000000}"/>
          </ac:spMkLst>
        </pc:spChg>
        <pc:spChg chg="del mod">
          <ac:chgData name="Kacper Krzyśków" userId="7dd073a6-668c-481f-bfd9-710be5ab8aef" providerId="ADAL" clId="{6A840F37-084D-4616-AEDA-A011AC8D0037}" dt="2021-01-06T15:52:30.394" v="27" actId="21"/>
          <ac:spMkLst>
            <pc:docMk/>
            <pc:sldMk cId="0" sldId="284"/>
            <ac:spMk id="1788" creationId="{00000000-0000-0000-0000-000000000000}"/>
          </ac:spMkLst>
        </pc:spChg>
        <pc:spChg chg="mod">
          <ac:chgData name="Kacper Krzyśków" userId="7dd073a6-668c-481f-bfd9-710be5ab8aef" providerId="ADAL" clId="{6A840F37-084D-4616-AEDA-A011AC8D0037}" dt="2021-01-06T15:52:46.128" v="34" actId="1076"/>
          <ac:spMkLst>
            <pc:docMk/>
            <pc:sldMk cId="0" sldId="284"/>
            <ac:spMk id="1789" creationId="{00000000-0000-0000-0000-000000000000}"/>
          </ac:spMkLst>
        </pc:spChg>
        <pc:spChg chg="mod">
          <ac:chgData name="Kacper Krzyśków" userId="7dd073a6-668c-481f-bfd9-710be5ab8aef" providerId="ADAL" clId="{6A840F37-084D-4616-AEDA-A011AC8D0037}" dt="2021-01-06T15:52:50.853" v="35" actId="1076"/>
          <ac:spMkLst>
            <pc:docMk/>
            <pc:sldMk cId="0" sldId="284"/>
            <ac:spMk id="1790" creationId="{00000000-0000-0000-0000-000000000000}"/>
          </ac:spMkLst>
        </pc:spChg>
        <pc:spChg chg="mod">
          <ac:chgData name="Kacper Krzyśków" userId="7dd073a6-668c-481f-bfd9-710be5ab8aef" providerId="ADAL" clId="{6A840F37-084D-4616-AEDA-A011AC8D0037}" dt="2021-01-06T15:57:34.719" v="122" actId="1076"/>
          <ac:spMkLst>
            <pc:docMk/>
            <pc:sldMk cId="0" sldId="284"/>
            <ac:spMk id="1791" creationId="{00000000-0000-0000-0000-000000000000}"/>
          </ac:spMkLst>
        </pc:spChg>
        <pc:grpChg chg="add mod">
          <ac:chgData name="Kacper Krzyśków" userId="7dd073a6-668c-481f-bfd9-710be5ab8aef" providerId="ADAL" clId="{6A840F37-084D-4616-AEDA-A011AC8D0037}" dt="2021-01-06T15:52:33.676" v="30" actId="164"/>
          <ac:grpSpMkLst>
            <pc:docMk/>
            <pc:sldMk cId="0" sldId="284"/>
            <ac:grpSpMk id="6" creationId="{188547AC-245B-441D-8BFA-A6A239B34362}"/>
          </ac:grpSpMkLst>
        </pc:grpChg>
        <pc:grpChg chg="add mod">
          <ac:chgData name="Kacper Krzyśków" userId="7dd073a6-668c-481f-bfd9-710be5ab8aef" providerId="ADAL" clId="{6A840F37-084D-4616-AEDA-A011AC8D0037}" dt="2021-01-06T15:53:04.299" v="39" actId="571"/>
          <ac:grpSpMkLst>
            <pc:docMk/>
            <pc:sldMk cId="0" sldId="284"/>
            <ac:grpSpMk id="23" creationId="{186D6BB4-98C9-4BCC-88CF-D1D8DC97EE9C}"/>
          </ac:grpSpMkLst>
        </pc:grpChg>
        <pc:grpChg chg="mod">
          <ac:chgData name="Kacper Krzyśków" userId="7dd073a6-668c-481f-bfd9-710be5ab8aef" providerId="ADAL" clId="{6A840F37-084D-4616-AEDA-A011AC8D0037}" dt="2021-01-06T15:53:04.299" v="39" actId="571"/>
          <ac:grpSpMkLst>
            <pc:docMk/>
            <pc:sldMk cId="0" sldId="284"/>
            <ac:grpSpMk id="24" creationId="{5B6D58D6-BD6C-4A8D-8C70-5F1183E159DD}"/>
          </ac:grpSpMkLst>
        </pc:grpChg>
        <pc:grpChg chg="mod">
          <ac:chgData name="Kacper Krzyśków" userId="7dd073a6-668c-481f-bfd9-710be5ab8aef" providerId="ADAL" clId="{6A840F37-084D-4616-AEDA-A011AC8D0037}" dt="2021-01-06T15:53:04.299" v="39" actId="571"/>
          <ac:grpSpMkLst>
            <pc:docMk/>
            <pc:sldMk cId="0" sldId="284"/>
            <ac:grpSpMk id="26" creationId="{1F620ED6-A983-4B74-A18A-B64D45E87FD8}"/>
          </ac:grpSpMkLst>
        </pc:grpChg>
        <pc:grpChg chg="mod ord">
          <ac:chgData name="Kacper Krzyśków" userId="7dd073a6-668c-481f-bfd9-710be5ab8aef" providerId="ADAL" clId="{6A840F37-084D-4616-AEDA-A011AC8D0037}" dt="2021-01-06T15:57:39.460" v="123" actId="14100"/>
          <ac:grpSpMkLst>
            <pc:docMk/>
            <pc:sldMk cId="0" sldId="284"/>
            <ac:grpSpMk id="1780" creationId="{00000000-0000-0000-0000-000000000000}"/>
          </ac:grpSpMkLst>
        </pc:grpChg>
        <pc:grpChg chg="del">
          <ac:chgData name="Kacper Krzyśków" userId="7dd073a6-668c-481f-bfd9-710be5ab8aef" providerId="ADAL" clId="{6A840F37-084D-4616-AEDA-A011AC8D0037}" dt="2021-01-06T15:52:30.394" v="27" actId="21"/>
          <ac:grpSpMkLst>
            <pc:docMk/>
            <pc:sldMk cId="0" sldId="284"/>
            <ac:grpSpMk id="1786" creationId="{00000000-0000-0000-0000-000000000000}"/>
          </ac:grpSpMkLst>
        </pc:grpChg>
        <pc:graphicFrameChg chg="del">
          <ac:chgData name="Kacper Krzyśków" userId="7dd073a6-668c-481f-bfd9-710be5ab8aef" providerId="ADAL" clId="{6A840F37-084D-4616-AEDA-A011AC8D0037}" dt="2021-01-06T15:51:07.784" v="17" actId="478"/>
          <ac:graphicFrameMkLst>
            <pc:docMk/>
            <pc:sldMk cId="0" sldId="284"/>
            <ac:graphicFrameMk id="3" creationId="{6E5CF7D3-4B7A-447A-B77F-1F6AD26E427E}"/>
          </ac:graphicFrameMkLst>
        </pc:graphicFrameChg>
        <pc:picChg chg="mod">
          <ac:chgData name="Kacper Krzyśków" userId="7dd073a6-668c-481f-bfd9-710be5ab8aef" providerId="ADAL" clId="{6A840F37-084D-4616-AEDA-A011AC8D0037}" dt="2021-01-06T20:07:19.155" v="382" actId="1036"/>
          <ac:picMkLst>
            <pc:docMk/>
            <pc:sldMk cId="0" sldId="284"/>
            <ac:picMk id="2" creationId="{49A22833-0362-41E8-AC06-08D45F7977F4}"/>
          </ac:picMkLst>
        </pc:picChg>
        <pc:picChg chg="add mod modCrop">
          <ac:chgData name="Kacper Krzyśków" userId="7dd073a6-668c-481f-bfd9-710be5ab8aef" providerId="ADAL" clId="{6A840F37-084D-4616-AEDA-A011AC8D0037}" dt="2021-01-06T15:57:43.150" v="124" actId="1076"/>
          <ac:picMkLst>
            <pc:docMk/>
            <pc:sldMk cId="0" sldId="284"/>
            <ac:picMk id="5" creationId="{7D12DA63-83C1-4441-AA66-FF4866C117B1}"/>
          </ac:picMkLst>
        </pc:picChg>
      </pc:sldChg>
      <pc:sldChg chg="modSp mod">
        <pc:chgData name="Kacper Krzyśków" userId="7dd073a6-668c-481f-bfd9-710be5ab8aef" providerId="ADAL" clId="{6A840F37-084D-4616-AEDA-A011AC8D0037}" dt="2021-01-06T15:54:05.618" v="51" actId="1076"/>
        <pc:sldMkLst>
          <pc:docMk/>
          <pc:sldMk cId="3998064231" sldId="310"/>
        </pc:sldMkLst>
        <pc:spChg chg="mod">
          <ac:chgData name="Kacper Krzyśków" userId="7dd073a6-668c-481f-bfd9-710be5ab8aef" providerId="ADAL" clId="{6A840F37-084D-4616-AEDA-A011AC8D0037}" dt="2021-01-06T15:54:05.618" v="51" actId="1076"/>
          <ac:spMkLst>
            <pc:docMk/>
            <pc:sldMk cId="3998064231" sldId="310"/>
            <ac:spMk id="1410" creationId="{00000000-0000-0000-0000-000000000000}"/>
          </ac:spMkLst>
        </pc:spChg>
      </pc:sldChg>
      <pc:sldChg chg="addSp modSp mod">
        <pc:chgData name="Kacper Krzyśków" userId="7dd073a6-668c-481f-bfd9-710be5ab8aef" providerId="ADAL" clId="{6A840F37-084D-4616-AEDA-A011AC8D0037}" dt="2021-01-06T16:49:49.900" v="380" actId="1036"/>
        <pc:sldMkLst>
          <pc:docMk/>
          <pc:sldMk cId="1128607555" sldId="311"/>
        </pc:sldMkLst>
        <pc:spChg chg="add mod">
          <ac:chgData name="Kacper Krzyśków" userId="7dd073a6-668c-481f-bfd9-710be5ab8aef" providerId="ADAL" clId="{6A840F37-084D-4616-AEDA-A011AC8D0037}" dt="2021-01-06T16:47:54.781" v="321" actId="1035"/>
          <ac:spMkLst>
            <pc:docMk/>
            <pc:sldMk cId="1128607555" sldId="311"/>
            <ac:spMk id="47" creationId="{AF1AEA60-BE3C-4ED8-8BF3-B305F054B2CE}"/>
          </ac:spMkLst>
        </pc:spChg>
        <pc:spChg chg="add mod">
          <ac:chgData name="Kacper Krzyśków" userId="7dd073a6-668c-481f-bfd9-710be5ab8aef" providerId="ADAL" clId="{6A840F37-084D-4616-AEDA-A011AC8D0037}" dt="2021-01-06T16:49:49.900" v="380" actId="1036"/>
          <ac:spMkLst>
            <pc:docMk/>
            <pc:sldMk cId="1128607555" sldId="311"/>
            <ac:spMk id="48" creationId="{1CE6F7D8-6ABE-4F0B-B3A7-9DEAB500D2D5}"/>
          </ac:spMkLst>
        </pc:spChg>
        <pc:spChg chg="add mod">
          <ac:chgData name="Kacper Krzyśków" userId="7dd073a6-668c-481f-bfd9-710be5ab8aef" providerId="ADAL" clId="{6A840F37-084D-4616-AEDA-A011AC8D0037}" dt="2021-01-06T16:49:49.900" v="380" actId="1036"/>
          <ac:spMkLst>
            <pc:docMk/>
            <pc:sldMk cId="1128607555" sldId="311"/>
            <ac:spMk id="49" creationId="{2BC2F0E7-314F-485C-AF57-80C05F0F793E}"/>
          </ac:spMkLst>
        </pc:spChg>
        <pc:spChg chg="add mod">
          <ac:chgData name="Kacper Krzyśków" userId="7dd073a6-668c-481f-bfd9-710be5ab8aef" providerId="ADAL" clId="{6A840F37-084D-4616-AEDA-A011AC8D0037}" dt="2021-01-06T16:49:49.900" v="380" actId="1036"/>
          <ac:spMkLst>
            <pc:docMk/>
            <pc:sldMk cId="1128607555" sldId="311"/>
            <ac:spMk id="50" creationId="{AA249507-ECA6-41A5-BC18-134880711EAF}"/>
          </ac:spMkLst>
        </pc:spChg>
        <pc:spChg chg="add mod">
          <ac:chgData name="Kacper Krzyśków" userId="7dd073a6-668c-481f-bfd9-710be5ab8aef" providerId="ADAL" clId="{6A840F37-084D-4616-AEDA-A011AC8D0037}" dt="2021-01-06T16:47:54.781" v="321" actId="1035"/>
          <ac:spMkLst>
            <pc:docMk/>
            <pc:sldMk cId="1128607555" sldId="311"/>
            <ac:spMk id="51" creationId="{98843490-FD83-4D3C-946A-8720C83FAC69}"/>
          </ac:spMkLst>
        </pc:spChg>
        <pc:spChg chg="add mod">
          <ac:chgData name="Kacper Krzyśków" userId="7dd073a6-668c-481f-bfd9-710be5ab8aef" providerId="ADAL" clId="{6A840F37-084D-4616-AEDA-A011AC8D0037}" dt="2021-01-06T16:47:54.781" v="321" actId="1035"/>
          <ac:spMkLst>
            <pc:docMk/>
            <pc:sldMk cId="1128607555" sldId="311"/>
            <ac:spMk id="52" creationId="{C600A91C-7469-4289-95D9-38ABD915EDBB}"/>
          </ac:spMkLst>
        </pc:spChg>
        <pc:spChg chg="add mod">
          <ac:chgData name="Kacper Krzyśków" userId="7dd073a6-668c-481f-bfd9-710be5ab8aef" providerId="ADAL" clId="{6A840F37-084D-4616-AEDA-A011AC8D0037}" dt="2021-01-06T16:49:49.900" v="380" actId="1036"/>
          <ac:spMkLst>
            <pc:docMk/>
            <pc:sldMk cId="1128607555" sldId="311"/>
            <ac:spMk id="53" creationId="{97880379-A7AC-49B8-8CF3-B22BB8A900DB}"/>
          </ac:spMkLst>
        </pc:spChg>
        <pc:spChg chg="add mod">
          <ac:chgData name="Kacper Krzyśków" userId="7dd073a6-668c-481f-bfd9-710be5ab8aef" providerId="ADAL" clId="{6A840F37-084D-4616-AEDA-A011AC8D0037}" dt="2021-01-06T16:47:54.781" v="321" actId="1035"/>
          <ac:spMkLst>
            <pc:docMk/>
            <pc:sldMk cId="1128607555" sldId="311"/>
            <ac:spMk id="54" creationId="{D7D38F3E-8867-4D33-8924-711D8870DF4D}"/>
          </ac:spMkLst>
        </pc:spChg>
        <pc:spChg chg="add mod">
          <ac:chgData name="Kacper Krzyśków" userId="7dd073a6-668c-481f-bfd9-710be5ab8aef" providerId="ADAL" clId="{6A840F37-084D-4616-AEDA-A011AC8D0037}" dt="2021-01-06T16:48:17.911" v="356" actId="1035"/>
          <ac:spMkLst>
            <pc:docMk/>
            <pc:sldMk cId="1128607555" sldId="311"/>
            <ac:spMk id="55" creationId="{5D6DCC7A-D93B-4A52-8852-49F1243BA4E8}"/>
          </ac:spMkLst>
        </pc:spChg>
        <pc:spChg chg="add mod">
          <ac:chgData name="Kacper Krzyśków" userId="7dd073a6-668c-481f-bfd9-710be5ab8aef" providerId="ADAL" clId="{6A840F37-084D-4616-AEDA-A011AC8D0037}" dt="2021-01-06T16:48:17.911" v="356" actId="1035"/>
          <ac:spMkLst>
            <pc:docMk/>
            <pc:sldMk cId="1128607555" sldId="311"/>
            <ac:spMk id="56" creationId="{6FFC6C15-03AE-455D-9EB5-0963BF01CCDF}"/>
          </ac:spMkLst>
        </pc:spChg>
        <pc:spChg chg="add mod">
          <ac:chgData name="Kacper Krzyśków" userId="7dd073a6-668c-481f-bfd9-710be5ab8aef" providerId="ADAL" clId="{6A840F37-084D-4616-AEDA-A011AC8D0037}" dt="2021-01-06T16:48:17.911" v="356" actId="1035"/>
          <ac:spMkLst>
            <pc:docMk/>
            <pc:sldMk cId="1128607555" sldId="311"/>
            <ac:spMk id="57" creationId="{F26EF666-B640-4AA1-8FF6-C688DB6D05B2}"/>
          </ac:spMkLst>
        </pc:spChg>
        <pc:spChg chg="add mod">
          <ac:chgData name="Kacper Krzyśków" userId="7dd073a6-668c-481f-bfd9-710be5ab8aef" providerId="ADAL" clId="{6A840F37-084D-4616-AEDA-A011AC8D0037}" dt="2021-01-06T16:48:17.911" v="356" actId="1035"/>
          <ac:spMkLst>
            <pc:docMk/>
            <pc:sldMk cId="1128607555" sldId="311"/>
            <ac:spMk id="58" creationId="{3C3A6859-331C-4614-8E04-D54A869010A6}"/>
          </ac:spMkLst>
        </pc:spChg>
        <pc:spChg chg="add mod">
          <ac:chgData name="Kacper Krzyśków" userId="7dd073a6-668c-481f-bfd9-710be5ab8aef" providerId="ADAL" clId="{6A840F37-084D-4616-AEDA-A011AC8D0037}" dt="2021-01-06T16:47:19.305" v="298" actId="1035"/>
          <ac:spMkLst>
            <pc:docMk/>
            <pc:sldMk cId="1128607555" sldId="311"/>
            <ac:spMk id="62" creationId="{6FA21A84-044E-4F7C-B035-286F0215324D}"/>
          </ac:spMkLst>
        </pc:spChg>
        <pc:spChg chg="add mod">
          <ac:chgData name="Kacper Krzyśków" userId="7dd073a6-668c-481f-bfd9-710be5ab8aef" providerId="ADAL" clId="{6A840F37-084D-4616-AEDA-A011AC8D0037}" dt="2021-01-06T16:47:19.305" v="298" actId="1035"/>
          <ac:spMkLst>
            <pc:docMk/>
            <pc:sldMk cId="1128607555" sldId="311"/>
            <ac:spMk id="63" creationId="{D90F9F98-1D5A-49EE-90DE-84BADE47D50D}"/>
          </ac:spMkLst>
        </pc:spChg>
        <pc:spChg chg="add mod">
          <ac:chgData name="Kacper Krzyśków" userId="7dd073a6-668c-481f-bfd9-710be5ab8aef" providerId="ADAL" clId="{6A840F37-084D-4616-AEDA-A011AC8D0037}" dt="2021-01-06T16:47:19.305" v="298" actId="1035"/>
          <ac:spMkLst>
            <pc:docMk/>
            <pc:sldMk cId="1128607555" sldId="311"/>
            <ac:spMk id="64" creationId="{7AB0A962-C105-445C-9968-1E6A1D0181FE}"/>
          </ac:spMkLst>
        </pc:spChg>
        <pc:spChg chg="add mod">
          <ac:chgData name="Kacper Krzyśków" userId="7dd073a6-668c-481f-bfd9-710be5ab8aef" providerId="ADAL" clId="{6A840F37-084D-4616-AEDA-A011AC8D0037}" dt="2021-01-06T16:47:30.021" v="308" actId="1035"/>
          <ac:spMkLst>
            <pc:docMk/>
            <pc:sldMk cId="1128607555" sldId="311"/>
            <ac:spMk id="65" creationId="{E85A2BB6-2063-4D3C-B51C-21971E4D7742}"/>
          </ac:spMkLst>
        </pc:spChg>
        <pc:spChg chg="add mod">
          <ac:chgData name="Kacper Krzyśków" userId="7dd073a6-668c-481f-bfd9-710be5ab8aef" providerId="ADAL" clId="{6A840F37-084D-4616-AEDA-A011AC8D0037}" dt="2021-01-06T16:47:30.021" v="308" actId="1035"/>
          <ac:spMkLst>
            <pc:docMk/>
            <pc:sldMk cId="1128607555" sldId="311"/>
            <ac:spMk id="66" creationId="{E1CED2F8-B440-47B0-9159-C118A31CE91E}"/>
          </ac:spMkLst>
        </pc:spChg>
        <pc:spChg chg="add mod">
          <ac:chgData name="Kacper Krzyśków" userId="7dd073a6-668c-481f-bfd9-710be5ab8aef" providerId="ADAL" clId="{6A840F37-084D-4616-AEDA-A011AC8D0037}" dt="2021-01-06T16:47:30.021" v="308" actId="1035"/>
          <ac:spMkLst>
            <pc:docMk/>
            <pc:sldMk cId="1128607555" sldId="311"/>
            <ac:spMk id="67" creationId="{DCE2C95B-DD9C-4D4F-9C15-14B903EDEA11}"/>
          </ac:spMkLst>
        </pc:spChg>
        <pc:spChg chg="add mod">
          <ac:chgData name="Kacper Krzyśków" userId="7dd073a6-668c-481f-bfd9-710be5ab8aef" providerId="ADAL" clId="{6A840F37-084D-4616-AEDA-A011AC8D0037}" dt="2021-01-06T16:47:19.305" v="298" actId="1035"/>
          <ac:spMkLst>
            <pc:docMk/>
            <pc:sldMk cId="1128607555" sldId="311"/>
            <ac:spMk id="68" creationId="{0C4B8EBE-D5B7-4A97-BCC8-1BD20046896D}"/>
          </ac:spMkLst>
        </pc:spChg>
        <pc:spChg chg="add mod">
          <ac:chgData name="Kacper Krzyśków" userId="7dd073a6-668c-481f-bfd9-710be5ab8aef" providerId="ADAL" clId="{6A840F37-084D-4616-AEDA-A011AC8D0037}" dt="2021-01-06T16:47:30.021" v="308" actId="1035"/>
          <ac:spMkLst>
            <pc:docMk/>
            <pc:sldMk cId="1128607555" sldId="311"/>
            <ac:spMk id="69" creationId="{1B80234C-B1CC-4BD1-91D8-96F8E5FC85EE}"/>
          </ac:spMkLst>
        </pc:spChg>
        <pc:spChg chg="add mod">
          <ac:chgData name="Kacper Krzyśków" userId="7dd073a6-668c-481f-bfd9-710be5ab8aef" providerId="ADAL" clId="{6A840F37-084D-4616-AEDA-A011AC8D0037}" dt="2021-01-06T16:46:47.903" v="280" actId="12789"/>
          <ac:spMkLst>
            <pc:docMk/>
            <pc:sldMk cId="1128607555" sldId="311"/>
            <ac:spMk id="70" creationId="{F8F0D134-2598-4DFA-9E8A-F941A2E59537}"/>
          </ac:spMkLst>
        </pc:spChg>
        <pc:spChg chg="add mod">
          <ac:chgData name="Kacper Krzyśków" userId="7dd073a6-668c-481f-bfd9-710be5ab8aef" providerId="ADAL" clId="{6A840F37-084D-4616-AEDA-A011AC8D0037}" dt="2021-01-06T16:46:47.903" v="280" actId="12789"/>
          <ac:spMkLst>
            <pc:docMk/>
            <pc:sldMk cId="1128607555" sldId="311"/>
            <ac:spMk id="71" creationId="{72580DAA-F0DA-459C-9BCF-53F9BBC1C9EB}"/>
          </ac:spMkLst>
        </pc:spChg>
        <pc:spChg chg="add mod">
          <ac:chgData name="Kacper Krzyśków" userId="7dd073a6-668c-481f-bfd9-710be5ab8aef" providerId="ADAL" clId="{6A840F37-084D-4616-AEDA-A011AC8D0037}" dt="2021-01-06T16:46:47.903" v="280" actId="12789"/>
          <ac:spMkLst>
            <pc:docMk/>
            <pc:sldMk cId="1128607555" sldId="311"/>
            <ac:spMk id="72" creationId="{DF70C606-D38E-4CD6-BFC2-E7095101E5D8}"/>
          </ac:spMkLst>
        </pc:spChg>
        <pc:spChg chg="add mod">
          <ac:chgData name="Kacper Krzyśków" userId="7dd073a6-668c-481f-bfd9-710be5ab8aef" providerId="ADAL" clId="{6A840F37-084D-4616-AEDA-A011AC8D0037}" dt="2021-01-06T16:46:47.903" v="280" actId="12789"/>
          <ac:spMkLst>
            <pc:docMk/>
            <pc:sldMk cId="1128607555" sldId="311"/>
            <ac:spMk id="73" creationId="{5B2AD193-666B-497B-AE3B-6231BE421220}"/>
          </ac:spMkLst>
        </pc:spChg>
        <pc:spChg chg="add mod">
          <ac:chgData name="Kacper Krzyśków" userId="7dd073a6-668c-481f-bfd9-710be5ab8aef" providerId="ADAL" clId="{6A840F37-084D-4616-AEDA-A011AC8D0037}" dt="2021-01-06T16:48:45.160" v="364" actId="1037"/>
          <ac:spMkLst>
            <pc:docMk/>
            <pc:sldMk cId="1128607555" sldId="311"/>
            <ac:spMk id="78" creationId="{292395CD-1A5E-40D2-BBC1-511055114F34}"/>
          </ac:spMkLst>
        </pc:spChg>
        <pc:spChg chg="add mod">
          <ac:chgData name="Kacper Krzyśków" userId="7dd073a6-668c-481f-bfd9-710be5ab8aef" providerId="ADAL" clId="{6A840F37-084D-4616-AEDA-A011AC8D0037}" dt="2021-01-06T16:48:45.160" v="364" actId="1037"/>
          <ac:spMkLst>
            <pc:docMk/>
            <pc:sldMk cId="1128607555" sldId="311"/>
            <ac:spMk id="79" creationId="{D401E2E8-5633-45BA-89DE-E98B5650D971}"/>
          </ac:spMkLst>
        </pc:spChg>
        <pc:spChg chg="add mod">
          <ac:chgData name="Kacper Krzyśków" userId="7dd073a6-668c-481f-bfd9-710be5ab8aef" providerId="ADAL" clId="{6A840F37-084D-4616-AEDA-A011AC8D0037}" dt="2021-01-06T16:48:45.160" v="364" actId="1037"/>
          <ac:spMkLst>
            <pc:docMk/>
            <pc:sldMk cId="1128607555" sldId="311"/>
            <ac:spMk id="80" creationId="{AF644098-5FEF-4818-B912-362C27609FE3}"/>
          </ac:spMkLst>
        </pc:spChg>
        <pc:spChg chg="add mod">
          <ac:chgData name="Kacper Krzyśków" userId="7dd073a6-668c-481f-bfd9-710be5ab8aef" providerId="ADAL" clId="{6A840F37-084D-4616-AEDA-A011AC8D0037}" dt="2021-01-06T16:48:45.160" v="364" actId="1037"/>
          <ac:spMkLst>
            <pc:docMk/>
            <pc:sldMk cId="1128607555" sldId="311"/>
            <ac:spMk id="81" creationId="{58260CB7-CFD6-4BEA-9546-0677840837FC}"/>
          </ac:spMkLst>
        </pc:spChg>
        <pc:spChg chg="mod">
          <ac:chgData name="Kacper Krzyśków" userId="7dd073a6-668c-481f-bfd9-710be5ab8aef" providerId="ADAL" clId="{6A840F37-084D-4616-AEDA-A011AC8D0037}" dt="2021-01-06T16:46:05.819" v="274" actId="12789"/>
          <ac:spMkLst>
            <pc:docMk/>
            <pc:sldMk cId="1128607555" sldId="311"/>
            <ac:spMk id="144" creationId="{8F720B7E-11EF-4E38-B416-5179085118DC}"/>
          </ac:spMkLst>
        </pc:spChg>
        <pc:spChg chg="mod">
          <ac:chgData name="Kacper Krzyśków" userId="7dd073a6-668c-481f-bfd9-710be5ab8aef" providerId="ADAL" clId="{6A840F37-084D-4616-AEDA-A011AC8D0037}" dt="2021-01-06T16:46:05.819" v="274" actId="12789"/>
          <ac:spMkLst>
            <pc:docMk/>
            <pc:sldMk cId="1128607555" sldId="311"/>
            <ac:spMk id="145" creationId="{DB5CEF82-B2B8-415F-974B-D46A8042AD8E}"/>
          </ac:spMkLst>
        </pc:spChg>
        <pc:spChg chg="mod">
          <ac:chgData name="Kacper Krzyśków" userId="7dd073a6-668c-481f-bfd9-710be5ab8aef" providerId="ADAL" clId="{6A840F37-084D-4616-AEDA-A011AC8D0037}" dt="2021-01-06T16:46:05.819" v="274" actId="12789"/>
          <ac:spMkLst>
            <pc:docMk/>
            <pc:sldMk cId="1128607555" sldId="311"/>
            <ac:spMk id="163" creationId="{D8188363-FE25-41BB-8338-1316DE3392B2}"/>
          </ac:spMkLst>
        </pc:spChg>
        <pc:spChg chg="mod">
          <ac:chgData name="Kacper Krzyśków" userId="7dd073a6-668c-481f-bfd9-710be5ab8aef" providerId="ADAL" clId="{6A840F37-084D-4616-AEDA-A011AC8D0037}" dt="2021-01-06T16:46:05.819" v="274" actId="12789"/>
          <ac:spMkLst>
            <pc:docMk/>
            <pc:sldMk cId="1128607555" sldId="311"/>
            <ac:spMk id="164" creationId="{D2D4361C-948C-4ED5-9C7B-7E822EE14A42}"/>
          </ac:spMkLst>
        </pc:spChg>
        <pc:spChg chg="mod">
          <ac:chgData name="Kacper Krzyśków" userId="7dd073a6-668c-481f-bfd9-710be5ab8aef" providerId="ADAL" clId="{6A840F37-084D-4616-AEDA-A011AC8D0037}" dt="2021-01-06T16:46:12.942" v="275" actId="12789"/>
          <ac:spMkLst>
            <pc:docMk/>
            <pc:sldMk cId="1128607555" sldId="311"/>
            <ac:spMk id="165" creationId="{4A07C6A5-ABA3-4D22-B1FB-4B4119AC113F}"/>
          </ac:spMkLst>
        </pc:spChg>
        <pc:spChg chg="mod">
          <ac:chgData name="Kacper Krzyśków" userId="7dd073a6-668c-481f-bfd9-710be5ab8aef" providerId="ADAL" clId="{6A840F37-084D-4616-AEDA-A011AC8D0037}" dt="2021-01-06T16:46:12.942" v="275" actId="12789"/>
          <ac:spMkLst>
            <pc:docMk/>
            <pc:sldMk cId="1128607555" sldId="311"/>
            <ac:spMk id="166" creationId="{F914E7A2-16D1-4460-911D-079DD022809D}"/>
          </ac:spMkLst>
        </pc:spChg>
        <pc:spChg chg="mod">
          <ac:chgData name="Kacper Krzyśków" userId="7dd073a6-668c-481f-bfd9-710be5ab8aef" providerId="ADAL" clId="{6A840F37-084D-4616-AEDA-A011AC8D0037}" dt="2021-01-06T16:46:12.942" v="275" actId="12789"/>
          <ac:spMkLst>
            <pc:docMk/>
            <pc:sldMk cId="1128607555" sldId="311"/>
            <ac:spMk id="167" creationId="{B0C5F55F-3E24-4615-828B-01157589A12B}"/>
          </ac:spMkLst>
        </pc:spChg>
        <pc:spChg chg="mod">
          <ac:chgData name="Kacper Krzyśków" userId="7dd073a6-668c-481f-bfd9-710be5ab8aef" providerId="ADAL" clId="{6A840F37-084D-4616-AEDA-A011AC8D0037}" dt="2021-01-06T16:46:12.942" v="275" actId="12789"/>
          <ac:spMkLst>
            <pc:docMk/>
            <pc:sldMk cId="1128607555" sldId="311"/>
            <ac:spMk id="168" creationId="{1D443F97-114B-4E2C-8810-BBC714F20928}"/>
          </ac:spMkLst>
        </pc:spChg>
        <pc:spChg chg="mod">
          <ac:chgData name="Kacper Krzyśków" userId="7dd073a6-668c-481f-bfd9-710be5ab8aef" providerId="ADAL" clId="{6A840F37-084D-4616-AEDA-A011AC8D0037}" dt="2021-01-06T16:46:23.999" v="276" actId="12789"/>
          <ac:spMkLst>
            <pc:docMk/>
            <pc:sldMk cId="1128607555" sldId="311"/>
            <ac:spMk id="169" creationId="{1839D35F-36F5-49B5-9682-4EA7B483121B}"/>
          </ac:spMkLst>
        </pc:spChg>
        <pc:spChg chg="mod">
          <ac:chgData name="Kacper Krzyśków" userId="7dd073a6-668c-481f-bfd9-710be5ab8aef" providerId="ADAL" clId="{6A840F37-084D-4616-AEDA-A011AC8D0037}" dt="2021-01-06T16:46:23.999" v="276" actId="12789"/>
          <ac:spMkLst>
            <pc:docMk/>
            <pc:sldMk cId="1128607555" sldId="311"/>
            <ac:spMk id="170" creationId="{AA013AAC-BE97-4268-95E9-ECD9A8DC98B2}"/>
          </ac:spMkLst>
        </pc:spChg>
        <pc:spChg chg="mod">
          <ac:chgData name="Kacper Krzyśków" userId="7dd073a6-668c-481f-bfd9-710be5ab8aef" providerId="ADAL" clId="{6A840F37-084D-4616-AEDA-A011AC8D0037}" dt="2021-01-06T16:46:23.999" v="276" actId="12789"/>
          <ac:spMkLst>
            <pc:docMk/>
            <pc:sldMk cId="1128607555" sldId="311"/>
            <ac:spMk id="171" creationId="{84674C50-0F47-439F-BCD5-B8948E9EDEA5}"/>
          </ac:spMkLst>
        </pc:spChg>
        <pc:spChg chg="mod">
          <ac:chgData name="Kacper Krzyśków" userId="7dd073a6-668c-481f-bfd9-710be5ab8aef" providerId="ADAL" clId="{6A840F37-084D-4616-AEDA-A011AC8D0037}" dt="2021-01-06T16:46:23.999" v="276" actId="12789"/>
          <ac:spMkLst>
            <pc:docMk/>
            <pc:sldMk cId="1128607555" sldId="311"/>
            <ac:spMk id="172" creationId="{9E0EBF75-2EB3-43CD-8739-8DB114ED86DC}"/>
          </ac:spMkLst>
        </pc:spChg>
        <pc:spChg chg="mod">
          <ac:chgData name="Kacper Krzyśków" userId="7dd073a6-668c-481f-bfd9-710be5ab8aef" providerId="ADAL" clId="{6A840F37-084D-4616-AEDA-A011AC8D0037}" dt="2021-01-06T16:46:36.526" v="279" actId="1036"/>
          <ac:spMkLst>
            <pc:docMk/>
            <pc:sldMk cId="1128607555" sldId="311"/>
            <ac:spMk id="174" creationId="{9745F2FC-5FA0-482E-97EA-6FB64E4896C1}"/>
          </ac:spMkLst>
        </pc:spChg>
        <pc:spChg chg="mod">
          <ac:chgData name="Kacper Krzyśków" userId="7dd073a6-668c-481f-bfd9-710be5ab8aef" providerId="ADAL" clId="{6A840F37-084D-4616-AEDA-A011AC8D0037}" dt="2021-01-06T16:46:36.526" v="279" actId="1036"/>
          <ac:spMkLst>
            <pc:docMk/>
            <pc:sldMk cId="1128607555" sldId="311"/>
            <ac:spMk id="175" creationId="{95D0D4E0-52B8-41F8-A12F-DA6BB71C420B}"/>
          </ac:spMkLst>
        </pc:spChg>
        <pc:spChg chg="mod">
          <ac:chgData name="Kacper Krzyśków" userId="7dd073a6-668c-481f-bfd9-710be5ab8aef" providerId="ADAL" clId="{6A840F37-084D-4616-AEDA-A011AC8D0037}" dt="2021-01-06T16:46:36.526" v="279" actId="1036"/>
          <ac:spMkLst>
            <pc:docMk/>
            <pc:sldMk cId="1128607555" sldId="311"/>
            <ac:spMk id="176" creationId="{B7B2C4F3-DDB5-4633-954E-8EDC26485E6B}"/>
          </ac:spMkLst>
        </pc:spChg>
        <pc:spChg chg="mod">
          <ac:chgData name="Kacper Krzyśków" userId="7dd073a6-668c-481f-bfd9-710be5ab8aef" providerId="ADAL" clId="{6A840F37-084D-4616-AEDA-A011AC8D0037}" dt="2021-01-06T16:46:36.526" v="279" actId="1036"/>
          <ac:spMkLst>
            <pc:docMk/>
            <pc:sldMk cId="1128607555" sldId="311"/>
            <ac:spMk id="177" creationId="{3A857FFB-ABAB-4E65-934C-D58674C199E5}"/>
          </ac:spMkLst>
        </pc:spChg>
        <pc:graphicFrameChg chg="modGraphic">
          <ac:chgData name="Kacper Krzyśków" userId="7dd073a6-668c-481f-bfd9-710be5ab8aef" providerId="ADAL" clId="{6A840F37-084D-4616-AEDA-A011AC8D0037}" dt="2021-01-06T16:49:25.683" v="376" actId="255"/>
          <ac:graphicFrameMkLst>
            <pc:docMk/>
            <pc:sldMk cId="1128607555" sldId="311"/>
            <ac:graphicFrameMk id="14" creationId="{17A65028-0E40-40A8-8DD4-792DC92A6962}"/>
          </ac:graphicFrameMkLst>
        </pc:graphicFrameChg>
      </pc:sldChg>
      <pc:sldChg chg="add del">
        <pc:chgData name="Kacper Krzyśków" userId="7dd073a6-668c-481f-bfd9-710be5ab8aef" providerId="ADAL" clId="{6A840F37-084D-4616-AEDA-A011AC8D0037}" dt="2021-01-06T16:41:08.315" v="257"/>
        <pc:sldMkLst>
          <pc:docMk/>
          <pc:sldMk cId="860078205" sldId="312"/>
        </pc:sldMkLst>
      </pc:sldChg>
      <pc:sldChg chg="add">
        <pc:chgData name="Kacper Krzyśków" userId="7dd073a6-668c-481f-bfd9-710be5ab8aef" providerId="ADAL" clId="{6A840F37-084D-4616-AEDA-A011AC8D0037}" dt="2021-01-06T20:08:37.282" v="385"/>
        <pc:sldMkLst>
          <pc:docMk/>
          <pc:sldMk cId="1754897995" sldId="314"/>
        </pc:sldMkLst>
      </pc:sldChg>
      <pc:sldChg chg="add">
        <pc:chgData name="Kacper Krzyśków" userId="7dd073a6-668c-481f-bfd9-710be5ab8aef" providerId="ADAL" clId="{6A840F37-084D-4616-AEDA-A011AC8D0037}" dt="2021-01-06T20:08:37.999" v="386"/>
        <pc:sldMkLst>
          <pc:docMk/>
          <pc:sldMk cId="1636833981" sldId="31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spPr>
            <a:solidFill>
              <a:srgbClr val="A7F1C2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4E6-4385-BC17-768D39B540D6}"/>
              </c:ext>
            </c:extLst>
          </c:dPt>
          <c:dPt>
            <c:idx val="1"/>
            <c:bubble3D val="0"/>
            <c:spPr>
              <a:solidFill>
                <a:srgbClr val="A7F1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0-48F6-8EFC-1F4B8683058F}"/>
              </c:ext>
            </c:extLst>
          </c:dPt>
          <c:cat>
            <c:strRef>
              <c:f>Arkusz1!$A$2:$A$3</c:f>
              <c:strCache>
                <c:ptCount val="2"/>
                <c:pt idx="0">
                  <c:v>1. kwartał</c:v>
                </c:pt>
                <c:pt idx="1">
                  <c:v>2. kwartał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6-4385-BC17-768D39B54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80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77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5b8c88666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5b8c88666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5C5C5C"/>
                </a:solidFill>
                <a:effectLst/>
                <a:latin typeface="roboto"/>
              </a:rPr>
              <a:t>is a technical method for recording (-</a:t>
            </a:r>
            <a:r>
              <a:rPr lang="en-US" b="0" i="0" err="1">
                <a:solidFill>
                  <a:srgbClr val="5C5C5C"/>
                </a:solidFill>
                <a:effectLst/>
                <a:latin typeface="roboto"/>
              </a:rPr>
              <a:t>graphy</a:t>
            </a:r>
            <a:r>
              <a:rPr lang="en-US" b="0" i="0">
                <a:solidFill>
                  <a:srgbClr val="5C5C5C"/>
                </a:solidFill>
                <a:effectLst/>
                <a:latin typeface="roboto"/>
              </a:rPr>
              <a:t>) the </a:t>
            </a:r>
            <a:r>
              <a:rPr lang="en-US" b="0" i="0" err="1">
                <a:solidFill>
                  <a:srgbClr val="5C5C5C"/>
                </a:solidFill>
                <a:effectLst/>
                <a:latin typeface="roboto"/>
              </a:rPr>
              <a:t>foetal</a:t>
            </a:r>
            <a:r>
              <a:rPr lang="en-US" b="0" i="0">
                <a:solidFill>
                  <a:srgbClr val="5C5C5C"/>
                </a:solidFill>
                <a:effectLst/>
                <a:latin typeface="roboto"/>
              </a:rPr>
              <a:t> heartbeat using ultrasound (cardio-) and the uterine contractions (-toco-) during pregnancy, typically in the third trimester.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65c22cdac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65c22cdac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65b8c88666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65b8c88666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5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65b8c88666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65b8c88666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24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6606000" y="46035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7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7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7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 2">
  <p:cSld name="CUSTOM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 hasCustomPrompt="1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 hasCustomPrompt="1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 hasCustomPrompt="1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9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7" hasCustomPrompt="1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columns">
  <p:cSld name="CUSTOM_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2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3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5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6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7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63" r:id="rId6"/>
    <p:sldLayoutId id="2147483665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372100" y="860400"/>
            <a:ext cx="3409276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/>
              <a:t>CTG Machine Learning </a:t>
            </a:r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372100" y="3659875"/>
            <a:ext cx="349215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Millennium Development Goals</a:t>
            </a:r>
            <a:endParaRPr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1755835" y="-206922"/>
            <a:ext cx="5525052" cy="5240832"/>
            <a:chOff x="2772125" y="289957"/>
            <a:chExt cx="3489773" cy="4321192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520937"/>
                <a:ext cx="3489773" cy="4090212"/>
                <a:chOff x="2772125" y="520937"/>
                <a:chExt cx="3489773" cy="4090212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520937"/>
                  <a:ext cx="3489773" cy="409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80453" cy="346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429525" y="1037784"/>
              <a:ext cx="416796" cy="530144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50191" y="404131"/>
            <a:ext cx="2635361" cy="803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Final model</a:t>
            </a:r>
            <a:endParaRPr lang="pl-PL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188547AC-245B-441D-8BFA-A6A239B34362}"/>
              </a:ext>
            </a:extLst>
          </p:cNvPr>
          <p:cNvGrpSpPr/>
          <p:nvPr/>
        </p:nvGrpSpPr>
        <p:grpSpPr>
          <a:xfrm rot="19320000">
            <a:off x="6755611" y="2343413"/>
            <a:ext cx="1476255" cy="1983779"/>
            <a:chOff x="7668617" y="3144906"/>
            <a:chExt cx="1476255" cy="1983779"/>
          </a:xfrm>
        </p:grpSpPr>
        <p:sp>
          <p:nvSpPr>
            <p:cNvPr id="20" name="Google Shape;1787;p63">
              <a:extLst>
                <a:ext uri="{FF2B5EF4-FFF2-40B4-BE49-F238E27FC236}">
                  <a16:creationId xmlns:a16="http://schemas.microsoft.com/office/drawing/2014/main" id="{2E7793F7-F243-468F-A115-58321D1593D5}"/>
                </a:ext>
              </a:extLst>
            </p:cNvPr>
            <p:cNvSpPr/>
            <p:nvPr/>
          </p:nvSpPr>
          <p:spPr>
            <a:xfrm rot="1751529">
              <a:off x="7668617" y="3144906"/>
              <a:ext cx="968457" cy="1983779"/>
            </a:xfrm>
            <a:custGeom>
              <a:avLst/>
              <a:gdLst/>
              <a:ahLst/>
              <a:cxnLst/>
              <a:rect l="l" t="t" r="r" b="b"/>
              <a:pathLst>
                <a:path w="39078" h="80047" extrusionOk="0">
                  <a:moveTo>
                    <a:pt x="33799" y="1"/>
                  </a:moveTo>
                  <a:cubicBezTo>
                    <a:pt x="33120" y="1"/>
                    <a:pt x="32467" y="383"/>
                    <a:pt x="32227" y="1041"/>
                  </a:cubicBezTo>
                  <a:lnTo>
                    <a:pt x="312" y="76314"/>
                  </a:lnTo>
                  <a:cubicBezTo>
                    <a:pt x="1" y="77093"/>
                    <a:pt x="390" y="78105"/>
                    <a:pt x="1246" y="78494"/>
                  </a:cubicBezTo>
                  <a:lnTo>
                    <a:pt x="4671" y="79895"/>
                  </a:lnTo>
                  <a:cubicBezTo>
                    <a:pt x="4897" y="79998"/>
                    <a:pt x="5129" y="80046"/>
                    <a:pt x="5354" y="80046"/>
                  </a:cubicBezTo>
                  <a:cubicBezTo>
                    <a:pt x="5983" y="80046"/>
                    <a:pt x="6564" y="79669"/>
                    <a:pt x="6851" y="79039"/>
                  </a:cubicBezTo>
                  <a:lnTo>
                    <a:pt x="38688" y="3766"/>
                  </a:lnTo>
                  <a:cubicBezTo>
                    <a:pt x="39077" y="2910"/>
                    <a:pt x="38688" y="1976"/>
                    <a:pt x="37832" y="1586"/>
                  </a:cubicBezTo>
                  <a:lnTo>
                    <a:pt x="34407" y="107"/>
                  </a:lnTo>
                  <a:cubicBezTo>
                    <a:pt x="34209" y="35"/>
                    <a:pt x="34003" y="1"/>
                    <a:pt x="33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88;p63">
              <a:extLst>
                <a:ext uri="{FF2B5EF4-FFF2-40B4-BE49-F238E27FC236}">
                  <a16:creationId xmlns:a16="http://schemas.microsoft.com/office/drawing/2014/main" id="{ABFE6ED2-11BC-444A-B664-F7BBA57E398E}"/>
                </a:ext>
              </a:extLst>
            </p:cNvPr>
            <p:cNvSpPr/>
            <p:nvPr/>
          </p:nvSpPr>
          <p:spPr>
            <a:xfrm rot="1751529">
              <a:off x="8654844" y="3180115"/>
              <a:ext cx="490028" cy="762637"/>
            </a:xfrm>
            <a:custGeom>
              <a:avLst/>
              <a:gdLst/>
              <a:ahLst/>
              <a:cxnLst/>
              <a:rect l="l" t="t" r="r" b="b"/>
              <a:pathLst>
                <a:path w="19773" h="30773" extrusionOk="0">
                  <a:moveTo>
                    <a:pt x="12539" y="1"/>
                  </a:moveTo>
                  <a:cubicBezTo>
                    <a:pt x="11892" y="1"/>
                    <a:pt x="11284" y="378"/>
                    <a:pt x="11054" y="1008"/>
                  </a:cubicBezTo>
                  <a:lnTo>
                    <a:pt x="390" y="26229"/>
                  </a:lnTo>
                  <a:cubicBezTo>
                    <a:pt x="1" y="27085"/>
                    <a:pt x="390" y="28019"/>
                    <a:pt x="1246" y="28408"/>
                  </a:cubicBezTo>
                  <a:lnTo>
                    <a:pt x="6617" y="30666"/>
                  </a:lnTo>
                  <a:cubicBezTo>
                    <a:pt x="6797" y="30738"/>
                    <a:pt x="6990" y="30772"/>
                    <a:pt x="7183" y="30772"/>
                  </a:cubicBezTo>
                  <a:cubicBezTo>
                    <a:pt x="7826" y="30772"/>
                    <a:pt x="8480" y="30390"/>
                    <a:pt x="8719" y="29732"/>
                  </a:cubicBezTo>
                  <a:lnTo>
                    <a:pt x="19383" y="4589"/>
                  </a:lnTo>
                  <a:cubicBezTo>
                    <a:pt x="19773" y="3732"/>
                    <a:pt x="19383" y="2721"/>
                    <a:pt x="18527" y="2409"/>
                  </a:cubicBezTo>
                  <a:lnTo>
                    <a:pt x="13234" y="152"/>
                  </a:lnTo>
                  <a:cubicBezTo>
                    <a:pt x="13008" y="49"/>
                    <a:pt x="12771" y="1"/>
                    <a:pt x="12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49A22833-0362-41E8-AC06-08D45F79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57" y="1602763"/>
            <a:ext cx="2743200" cy="145010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1B0C7B4-F119-4295-A8D0-B034A65E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857" y="3233891"/>
            <a:ext cx="2743200" cy="144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E7928-5F78-4D42-8C79-C9010BAAAAB6}"/>
              </a:ext>
            </a:extLst>
          </p:cNvPr>
          <p:cNvSpPr txBox="1"/>
          <p:nvPr/>
        </p:nvSpPr>
        <p:spPr>
          <a:xfrm>
            <a:off x="3364183" y="113393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XGBoost – best perfomance </a:t>
            </a:r>
          </a:p>
        </p:txBody>
      </p:sp>
    </p:spTree>
    <p:extLst>
      <p:ext uri="{BB962C8B-B14F-4D97-AF65-F5344CB8AC3E}">
        <p14:creationId xmlns:p14="http://schemas.microsoft.com/office/powerpoint/2010/main" val="37744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"/>
          <p:cNvSpPr/>
          <p:nvPr/>
        </p:nvSpPr>
        <p:spPr>
          <a:xfrm>
            <a:off x="4113082" y="2038099"/>
            <a:ext cx="1032461" cy="1043139"/>
          </a:xfrm>
          <a:custGeom>
            <a:avLst/>
            <a:gdLst/>
            <a:ahLst/>
            <a:cxnLst/>
            <a:rect l="l" t="t" r="r" b="b"/>
            <a:pathLst>
              <a:path w="32199" h="32532" extrusionOk="0">
                <a:moveTo>
                  <a:pt x="13251" y="31296"/>
                </a:moveTo>
                <a:cubicBezTo>
                  <a:pt x="10828" y="30895"/>
                  <a:pt x="8957" y="28973"/>
                  <a:pt x="8589" y="26550"/>
                </a:cubicBezTo>
                <a:cubicBezTo>
                  <a:pt x="8305" y="24646"/>
                  <a:pt x="8756" y="22691"/>
                  <a:pt x="9825" y="21087"/>
                </a:cubicBezTo>
                <a:cubicBezTo>
                  <a:pt x="13017" y="16241"/>
                  <a:pt x="1939" y="20669"/>
                  <a:pt x="970" y="11947"/>
                </a:cubicBezTo>
                <a:cubicBezTo>
                  <a:pt x="1" y="3208"/>
                  <a:pt x="11212" y="0"/>
                  <a:pt x="15256" y="1922"/>
                </a:cubicBezTo>
                <a:cubicBezTo>
                  <a:pt x="19232" y="3810"/>
                  <a:pt x="23410" y="10560"/>
                  <a:pt x="25615" y="11245"/>
                </a:cubicBezTo>
                <a:lnTo>
                  <a:pt x="25682" y="11262"/>
                </a:lnTo>
                <a:cubicBezTo>
                  <a:pt x="29959" y="12565"/>
                  <a:pt x="32198" y="17244"/>
                  <a:pt x="30561" y="21387"/>
                </a:cubicBezTo>
                <a:lnTo>
                  <a:pt x="30461" y="21621"/>
                </a:lnTo>
                <a:cubicBezTo>
                  <a:pt x="27720" y="28488"/>
                  <a:pt x="20552" y="32532"/>
                  <a:pt x="13251" y="31296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2589398" y="2089369"/>
            <a:ext cx="919400" cy="942968"/>
          </a:xfrm>
          <a:custGeom>
            <a:avLst/>
            <a:gdLst/>
            <a:ahLst/>
            <a:cxnLst/>
            <a:rect l="l" t="t" r="r" b="b"/>
            <a:pathLst>
              <a:path w="28673" h="29408" extrusionOk="0">
                <a:moveTo>
                  <a:pt x="151" y="11095"/>
                </a:moveTo>
                <a:cubicBezTo>
                  <a:pt x="518" y="13083"/>
                  <a:pt x="2039" y="14721"/>
                  <a:pt x="4077" y="15356"/>
                </a:cubicBezTo>
                <a:cubicBezTo>
                  <a:pt x="6216" y="16024"/>
                  <a:pt x="9591" y="17628"/>
                  <a:pt x="10026" y="21120"/>
                </a:cubicBezTo>
                <a:cubicBezTo>
                  <a:pt x="10226" y="22691"/>
                  <a:pt x="10694" y="23727"/>
                  <a:pt x="11262" y="24395"/>
                </a:cubicBezTo>
                <a:cubicBezTo>
                  <a:pt x="12248" y="25548"/>
                  <a:pt x="14854" y="25364"/>
                  <a:pt x="15523" y="23994"/>
                </a:cubicBezTo>
                <a:cubicBezTo>
                  <a:pt x="16074" y="22808"/>
                  <a:pt x="17812" y="22958"/>
                  <a:pt x="18647" y="24829"/>
                </a:cubicBezTo>
                <a:cubicBezTo>
                  <a:pt x="19048" y="25715"/>
                  <a:pt x="19650" y="29240"/>
                  <a:pt x="21354" y="29307"/>
                </a:cubicBezTo>
                <a:cubicBezTo>
                  <a:pt x="23543" y="29407"/>
                  <a:pt x="28672" y="27302"/>
                  <a:pt x="27169" y="20652"/>
                </a:cubicBezTo>
                <a:cubicBezTo>
                  <a:pt x="26901" y="19466"/>
                  <a:pt x="26400" y="18346"/>
                  <a:pt x="25665" y="17394"/>
                </a:cubicBezTo>
                <a:cubicBezTo>
                  <a:pt x="24161" y="15389"/>
                  <a:pt x="21103" y="10577"/>
                  <a:pt x="21371" y="4963"/>
                </a:cubicBezTo>
                <a:cubicBezTo>
                  <a:pt x="21371" y="4696"/>
                  <a:pt x="21404" y="4411"/>
                  <a:pt x="21454" y="4127"/>
                </a:cubicBezTo>
                <a:cubicBezTo>
                  <a:pt x="21555" y="3409"/>
                  <a:pt x="21605" y="1304"/>
                  <a:pt x="18731" y="669"/>
                </a:cubicBezTo>
                <a:cubicBezTo>
                  <a:pt x="15740" y="0"/>
                  <a:pt x="14470" y="2991"/>
                  <a:pt x="14253" y="3944"/>
                </a:cubicBezTo>
                <a:cubicBezTo>
                  <a:pt x="14220" y="4295"/>
                  <a:pt x="14153" y="4645"/>
                  <a:pt x="14052" y="4980"/>
                </a:cubicBezTo>
                <a:cubicBezTo>
                  <a:pt x="13501" y="6433"/>
                  <a:pt x="12081" y="9742"/>
                  <a:pt x="8873" y="5163"/>
                </a:cubicBezTo>
                <a:cubicBezTo>
                  <a:pt x="6584" y="1922"/>
                  <a:pt x="4245" y="2741"/>
                  <a:pt x="2640" y="4027"/>
                </a:cubicBezTo>
                <a:cubicBezTo>
                  <a:pt x="1153" y="5247"/>
                  <a:pt x="234" y="7001"/>
                  <a:pt x="67" y="8906"/>
                </a:cubicBezTo>
                <a:cubicBezTo>
                  <a:pt x="1" y="9641"/>
                  <a:pt x="34" y="10376"/>
                  <a:pt x="151" y="1109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5646361" y="2004334"/>
            <a:ext cx="994945" cy="1022809"/>
          </a:xfrm>
          <a:custGeom>
            <a:avLst/>
            <a:gdLst/>
            <a:ahLst/>
            <a:cxnLst/>
            <a:rect l="l" t="t" r="r" b="b"/>
            <a:pathLst>
              <a:path w="31029" h="31898" extrusionOk="0">
                <a:moveTo>
                  <a:pt x="24646" y="13902"/>
                </a:moveTo>
                <a:cubicBezTo>
                  <a:pt x="28740" y="15022"/>
                  <a:pt x="31029" y="19383"/>
                  <a:pt x="29625" y="23393"/>
                </a:cubicBezTo>
                <a:cubicBezTo>
                  <a:pt x="28171" y="27486"/>
                  <a:pt x="25247" y="31897"/>
                  <a:pt x="19483" y="30477"/>
                </a:cubicBezTo>
                <a:cubicBezTo>
                  <a:pt x="16308" y="29709"/>
                  <a:pt x="19283" y="25381"/>
                  <a:pt x="8472" y="28723"/>
                </a:cubicBezTo>
                <a:cubicBezTo>
                  <a:pt x="3109" y="30377"/>
                  <a:pt x="1404" y="24980"/>
                  <a:pt x="1404" y="24980"/>
                </a:cubicBezTo>
                <a:cubicBezTo>
                  <a:pt x="1404" y="24980"/>
                  <a:pt x="1" y="20034"/>
                  <a:pt x="5431" y="14303"/>
                </a:cubicBezTo>
                <a:cubicBezTo>
                  <a:pt x="6116" y="13518"/>
                  <a:pt x="6417" y="12465"/>
                  <a:pt x="6250" y="11429"/>
                </a:cubicBezTo>
                <a:cubicBezTo>
                  <a:pt x="6049" y="10360"/>
                  <a:pt x="5682" y="9324"/>
                  <a:pt x="5197" y="8338"/>
                </a:cubicBezTo>
                <a:cubicBezTo>
                  <a:pt x="3693" y="5264"/>
                  <a:pt x="6668" y="1"/>
                  <a:pt x="11463" y="1204"/>
                </a:cubicBezTo>
                <a:cubicBezTo>
                  <a:pt x="13451" y="1705"/>
                  <a:pt x="15139" y="3276"/>
                  <a:pt x="16258" y="5481"/>
                </a:cubicBezTo>
                <a:cubicBezTo>
                  <a:pt x="17628" y="8188"/>
                  <a:pt x="15841" y="13618"/>
                  <a:pt x="20285" y="13418"/>
                </a:cubicBezTo>
                <a:cubicBezTo>
                  <a:pt x="21755" y="13351"/>
                  <a:pt x="23226" y="13518"/>
                  <a:pt x="24646" y="139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214257" y="2048214"/>
            <a:ext cx="1098355" cy="1035122"/>
          </a:xfrm>
          <a:custGeom>
            <a:avLst/>
            <a:gdLst/>
            <a:ahLst/>
            <a:cxnLst/>
            <a:rect l="l" t="t" r="r" b="b"/>
            <a:pathLst>
              <a:path w="34254" h="32282" extrusionOk="0">
                <a:moveTo>
                  <a:pt x="1254" y="13267"/>
                </a:moveTo>
                <a:cubicBezTo>
                  <a:pt x="1655" y="10861"/>
                  <a:pt x="3559" y="8973"/>
                  <a:pt x="5999" y="8605"/>
                </a:cubicBezTo>
                <a:cubicBezTo>
                  <a:pt x="7904" y="8321"/>
                  <a:pt x="9859" y="8772"/>
                  <a:pt x="11479" y="9842"/>
                </a:cubicBezTo>
                <a:cubicBezTo>
                  <a:pt x="16341" y="13050"/>
                  <a:pt x="11897" y="1939"/>
                  <a:pt x="20636" y="970"/>
                </a:cubicBezTo>
                <a:cubicBezTo>
                  <a:pt x="29391" y="0"/>
                  <a:pt x="34253" y="13601"/>
                  <a:pt x="31463" y="16091"/>
                </a:cubicBezTo>
                <a:cubicBezTo>
                  <a:pt x="28689" y="18597"/>
                  <a:pt x="22022" y="23459"/>
                  <a:pt x="21337" y="25681"/>
                </a:cubicBezTo>
                <a:cubicBezTo>
                  <a:pt x="21321" y="25698"/>
                  <a:pt x="21321" y="25715"/>
                  <a:pt x="21321" y="25748"/>
                </a:cubicBezTo>
                <a:cubicBezTo>
                  <a:pt x="20017" y="30026"/>
                  <a:pt x="15322" y="32281"/>
                  <a:pt x="11179" y="30627"/>
                </a:cubicBezTo>
                <a:lnTo>
                  <a:pt x="10945" y="30527"/>
                </a:lnTo>
                <a:cubicBezTo>
                  <a:pt x="4044" y="27770"/>
                  <a:pt x="1" y="20585"/>
                  <a:pt x="1254" y="1326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900150" y="2061121"/>
            <a:ext cx="1022809" cy="994945"/>
          </a:xfrm>
          <a:custGeom>
            <a:avLst/>
            <a:gdLst/>
            <a:ahLst/>
            <a:cxnLst/>
            <a:rect l="l" t="t" r="r" b="b"/>
            <a:pathLst>
              <a:path w="31898" h="31029" extrusionOk="0">
                <a:moveTo>
                  <a:pt x="13902" y="6384"/>
                </a:moveTo>
                <a:cubicBezTo>
                  <a:pt x="15021" y="2290"/>
                  <a:pt x="19382" y="1"/>
                  <a:pt x="23392" y="1421"/>
                </a:cubicBezTo>
                <a:cubicBezTo>
                  <a:pt x="27503" y="2858"/>
                  <a:pt x="31897" y="5782"/>
                  <a:pt x="30494" y="11547"/>
                </a:cubicBezTo>
                <a:cubicBezTo>
                  <a:pt x="29708" y="14721"/>
                  <a:pt x="25381" y="11747"/>
                  <a:pt x="28722" y="22557"/>
                </a:cubicBezTo>
                <a:cubicBezTo>
                  <a:pt x="30377" y="27938"/>
                  <a:pt x="24980" y="29625"/>
                  <a:pt x="24980" y="29625"/>
                </a:cubicBezTo>
                <a:cubicBezTo>
                  <a:pt x="24980" y="29625"/>
                  <a:pt x="20034" y="31029"/>
                  <a:pt x="14303" y="25615"/>
                </a:cubicBezTo>
                <a:cubicBezTo>
                  <a:pt x="13518" y="24913"/>
                  <a:pt x="12465" y="24613"/>
                  <a:pt x="11429" y="24796"/>
                </a:cubicBezTo>
                <a:cubicBezTo>
                  <a:pt x="10360" y="24997"/>
                  <a:pt x="9324" y="25348"/>
                  <a:pt x="8355" y="25849"/>
                </a:cubicBezTo>
                <a:cubicBezTo>
                  <a:pt x="5264" y="27336"/>
                  <a:pt x="0" y="24362"/>
                  <a:pt x="1203" y="19567"/>
                </a:cubicBezTo>
                <a:cubicBezTo>
                  <a:pt x="1705" y="17578"/>
                  <a:pt x="3275" y="15891"/>
                  <a:pt x="5481" y="14771"/>
                </a:cubicBezTo>
                <a:cubicBezTo>
                  <a:pt x="8188" y="13418"/>
                  <a:pt x="13618" y="15189"/>
                  <a:pt x="13417" y="10745"/>
                </a:cubicBezTo>
                <a:cubicBezTo>
                  <a:pt x="13351" y="9274"/>
                  <a:pt x="13518" y="7804"/>
                  <a:pt x="13902" y="638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4"/>
          <p:cNvSpPr/>
          <p:nvPr/>
        </p:nvSpPr>
        <p:spPr>
          <a:xfrm>
            <a:off x="1043615" y="2128438"/>
            <a:ext cx="860700" cy="860400"/>
          </a:xfrm>
          <a:prstGeom prst="arc">
            <a:avLst>
              <a:gd name="adj1" fmla="val 16200000"/>
              <a:gd name="adj2" fmla="val 1108003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</a:t>
            </a:r>
            <a:r>
              <a:rPr lang="pl-PL"/>
              <a:t> </a:t>
            </a:r>
            <a:r>
              <a:rPr lang="en-GB"/>
              <a:t>Features</a:t>
            </a:r>
          </a:p>
        </p:txBody>
      </p:sp>
      <p:sp>
        <p:nvSpPr>
          <p:cNvPr id="773" name="Google Shape;773;p44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774" name="Google Shape;774;p44"/>
          <p:cNvSpPr txBox="1">
            <a:spLocks noGrp="1"/>
          </p:cNvSpPr>
          <p:nvPr>
            <p:ph type="title" idx="2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153</a:t>
            </a:r>
            <a:endParaRPr/>
          </a:p>
        </p:txBody>
      </p:sp>
      <p:sp>
        <p:nvSpPr>
          <p:cNvPr id="775" name="Google Shape;775;p44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No. of accelerations per second</a:t>
            </a:r>
          </a:p>
        </p:txBody>
      </p:sp>
      <p:sp>
        <p:nvSpPr>
          <p:cNvPr id="776" name="Google Shape;776;p44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</a:t>
            </a:r>
            <a:endParaRPr/>
          </a:p>
        </p:txBody>
      </p:sp>
      <p:sp>
        <p:nvSpPr>
          <p:cNvPr id="777" name="Google Shape;777;p44"/>
          <p:cNvSpPr txBox="1">
            <a:spLocks noGrp="1"/>
          </p:cNvSpPr>
          <p:nvPr>
            <p:ph type="title" idx="5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</a:t>
            </a:r>
            <a:endParaRPr/>
          </a:p>
        </p:txBody>
      </p:sp>
      <p:sp>
        <p:nvSpPr>
          <p:cNvPr id="778" name="Google Shape;778;p44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No. of uterine contractions per second</a:t>
            </a:r>
          </a:p>
        </p:txBody>
      </p:sp>
      <p:sp>
        <p:nvSpPr>
          <p:cNvPr id="779" name="Google Shape;779;p44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780" name="Google Shape;780;p44"/>
          <p:cNvSpPr txBox="1">
            <a:spLocks noGrp="1"/>
          </p:cNvSpPr>
          <p:nvPr>
            <p:ph type="title" idx="8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138</a:t>
            </a:r>
            <a:endParaRPr/>
          </a:p>
        </p:txBody>
      </p:sp>
      <p:sp>
        <p:nvSpPr>
          <p:cNvPr id="781" name="Google Shape;781;p44"/>
          <p:cNvSpPr txBox="1">
            <a:spLocks noGrp="1"/>
          </p:cNvSpPr>
          <p:nvPr>
            <p:ph type="subTitle" idx="9"/>
          </p:nvPr>
        </p:nvSpPr>
        <p:spPr>
          <a:xfrm>
            <a:off x="5399963" y="3497119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mean</a:t>
            </a:r>
          </a:p>
        </p:txBody>
      </p:sp>
      <p:sp>
        <p:nvSpPr>
          <p:cNvPr id="782" name="Google Shape;782;p44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ALTV</a:t>
            </a:r>
            <a:endParaRPr/>
          </a:p>
        </p:txBody>
      </p:sp>
      <p:sp>
        <p:nvSpPr>
          <p:cNvPr id="783" name="Google Shape;783;p44"/>
          <p:cNvSpPr txBox="1">
            <a:spLocks noGrp="1"/>
          </p:cNvSpPr>
          <p:nvPr>
            <p:ph type="title" idx="14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171</a:t>
            </a:r>
            <a:endParaRPr/>
          </a:p>
        </p:txBody>
      </p:sp>
      <p:sp>
        <p:nvSpPr>
          <p:cNvPr id="784" name="Google Shape;784;p44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Percentage of time with abnormal long-term variability</a:t>
            </a:r>
          </a:p>
        </p:txBody>
      </p:sp>
      <p:sp>
        <p:nvSpPr>
          <p:cNvPr id="785" name="Google Shape;785;p44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ASTV</a:t>
            </a:r>
            <a:endParaRPr/>
          </a:p>
        </p:txBody>
      </p:sp>
      <p:sp>
        <p:nvSpPr>
          <p:cNvPr id="786" name="Google Shape;786;p44"/>
          <p:cNvSpPr txBox="1">
            <a:spLocks noGrp="1"/>
          </p:cNvSpPr>
          <p:nvPr>
            <p:ph type="title" idx="17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260</a:t>
            </a:r>
            <a:endParaRPr/>
          </a:p>
        </p:txBody>
      </p:sp>
      <p:sp>
        <p:nvSpPr>
          <p:cNvPr id="787" name="Google Shape;787;p44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Percentage of time with abnormal short-term variability</a:t>
            </a:r>
          </a:p>
        </p:txBody>
      </p:sp>
      <p:sp>
        <p:nvSpPr>
          <p:cNvPr id="788" name="Google Shape;788;p44"/>
          <p:cNvSpPr/>
          <p:nvPr/>
        </p:nvSpPr>
        <p:spPr>
          <a:xfrm>
            <a:off x="5771530" y="2089595"/>
            <a:ext cx="860700" cy="860400"/>
          </a:xfrm>
          <a:prstGeom prst="arc">
            <a:avLst>
              <a:gd name="adj1" fmla="val 16200000"/>
              <a:gd name="adj2" fmla="val 191225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4"/>
          <p:cNvSpPr/>
          <p:nvPr/>
        </p:nvSpPr>
        <p:spPr>
          <a:xfrm>
            <a:off x="2761864" y="2135056"/>
            <a:ext cx="860700" cy="860400"/>
          </a:xfrm>
          <a:prstGeom prst="arc">
            <a:avLst>
              <a:gd name="adj1" fmla="val 16200000"/>
              <a:gd name="adj2" fmla="val 6312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4"/>
          <p:cNvSpPr/>
          <p:nvPr/>
        </p:nvSpPr>
        <p:spPr>
          <a:xfrm rot="1200000">
            <a:off x="7254351" y="2086825"/>
            <a:ext cx="1107484" cy="1490348"/>
          </a:xfrm>
          <a:prstGeom prst="arc">
            <a:avLst>
              <a:gd name="adj1" fmla="val 16200000"/>
              <a:gd name="adj2" fmla="val 1848340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4"/>
          <p:cNvSpPr/>
          <p:nvPr/>
        </p:nvSpPr>
        <p:spPr>
          <a:xfrm>
            <a:off x="4258937" y="2128561"/>
            <a:ext cx="860700" cy="860400"/>
          </a:xfrm>
          <a:prstGeom prst="arc">
            <a:avLst>
              <a:gd name="adj1" fmla="val 16200000"/>
              <a:gd name="adj2" fmla="val 455967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59;p81">
            <a:extLst>
              <a:ext uri="{FF2B5EF4-FFF2-40B4-BE49-F238E27FC236}">
                <a16:creationId xmlns:a16="http://schemas.microsoft.com/office/drawing/2014/main" id="{2CFB7B30-F50B-4203-B566-974C081FACA8}"/>
              </a:ext>
            </a:extLst>
          </p:cNvPr>
          <p:cNvSpPr/>
          <p:nvPr/>
        </p:nvSpPr>
        <p:spPr>
          <a:xfrm>
            <a:off x="5826133" y="2329632"/>
            <a:ext cx="609531" cy="4697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659;p81">
            <a:extLst>
              <a:ext uri="{FF2B5EF4-FFF2-40B4-BE49-F238E27FC236}">
                <a16:creationId xmlns:a16="http://schemas.microsoft.com/office/drawing/2014/main" id="{A4A25D88-C073-4034-86AF-89EF2DDC540D}"/>
              </a:ext>
            </a:extLst>
          </p:cNvPr>
          <p:cNvSpPr/>
          <p:nvPr/>
        </p:nvSpPr>
        <p:spPr>
          <a:xfrm>
            <a:off x="7410747" y="2336125"/>
            <a:ext cx="609531" cy="4697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659;p81">
            <a:extLst>
              <a:ext uri="{FF2B5EF4-FFF2-40B4-BE49-F238E27FC236}">
                <a16:creationId xmlns:a16="http://schemas.microsoft.com/office/drawing/2014/main" id="{45FE440A-B096-423B-BD5F-3DA0AB012B51}"/>
              </a:ext>
            </a:extLst>
          </p:cNvPr>
          <p:cNvSpPr/>
          <p:nvPr/>
        </p:nvSpPr>
        <p:spPr>
          <a:xfrm>
            <a:off x="4319451" y="2336126"/>
            <a:ext cx="609531" cy="4697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659;p81">
            <a:extLst>
              <a:ext uri="{FF2B5EF4-FFF2-40B4-BE49-F238E27FC236}">
                <a16:creationId xmlns:a16="http://schemas.microsoft.com/office/drawing/2014/main" id="{84442CDD-C18C-4FC9-8C02-8C18084F1594}"/>
              </a:ext>
            </a:extLst>
          </p:cNvPr>
          <p:cNvSpPr/>
          <p:nvPr/>
        </p:nvSpPr>
        <p:spPr>
          <a:xfrm>
            <a:off x="2741331" y="2336126"/>
            <a:ext cx="609531" cy="4697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659;p81">
            <a:extLst>
              <a:ext uri="{FF2B5EF4-FFF2-40B4-BE49-F238E27FC236}">
                <a16:creationId xmlns:a16="http://schemas.microsoft.com/office/drawing/2014/main" id="{AF82A8AE-BF57-48A5-AD92-8374BD8F61B3}"/>
              </a:ext>
            </a:extLst>
          </p:cNvPr>
          <p:cNvSpPr/>
          <p:nvPr/>
        </p:nvSpPr>
        <p:spPr>
          <a:xfrm>
            <a:off x="1169706" y="2323137"/>
            <a:ext cx="609531" cy="4697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Thanks</a:t>
            </a:r>
            <a:endParaRPr sz="5400"/>
          </a:p>
        </p:txBody>
      </p:sp>
      <p:sp>
        <p:nvSpPr>
          <p:cNvPr id="1898" name="Google Shape;1898;p66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5714" y="1226877"/>
            <a:ext cx="3727650" cy="5095875"/>
            <a:chOff x="1927175" y="358950"/>
            <a:chExt cx="3727650" cy="5095875"/>
          </a:xfrm>
        </p:grpSpPr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829;p65">
            <a:extLst>
              <a:ext uri="{FF2B5EF4-FFF2-40B4-BE49-F238E27FC236}">
                <a16:creationId xmlns:a16="http://schemas.microsoft.com/office/drawing/2014/main" id="{2E1C90DD-3D54-4789-9FDA-6BD54C1558FE}"/>
              </a:ext>
            </a:extLst>
          </p:cNvPr>
          <p:cNvGrpSpPr/>
          <p:nvPr/>
        </p:nvGrpSpPr>
        <p:grpSpPr>
          <a:xfrm>
            <a:off x="2970310" y="1208724"/>
            <a:ext cx="509913" cy="1297253"/>
            <a:chOff x="4337586" y="1805579"/>
            <a:chExt cx="560904" cy="1209120"/>
          </a:xfrm>
        </p:grpSpPr>
        <p:sp>
          <p:nvSpPr>
            <p:cNvPr id="100" name="Google Shape;1830;p65">
              <a:extLst>
                <a:ext uri="{FF2B5EF4-FFF2-40B4-BE49-F238E27FC236}">
                  <a16:creationId xmlns:a16="http://schemas.microsoft.com/office/drawing/2014/main" id="{35C72F79-FD31-4294-9784-B6FD1EAAAC1E}"/>
                </a:ext>
              </a:extLst>
            </p:cNvPr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31;p65">
              <a:extLst>
                <a:ext uri="{FF2B5EF4-FFF2-40B4-BE49-F238E27FC236}">
                  <a16:creationId xmlns:a16="http://schemas.microsoft.com/office/drawing/2014/main" id="{A9AE17C8-66EC-4498-8A49-D481E3B45BFA}"/>
                </a:ext>
              </a:extLst>
            </p:cNvPr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32;p65">
              <a:extLst>
                <a:ext uri="{FF2B5EF4-FFF2-40B4-BE49-F238E27FC236}">
                  <a16:creationId xmlns:a16="http://schemas.microsoft.com/office/drawing/2014/main" id="{0723B153-5639-4F0E-B722-698ACBCE84D9}"/>
                </a:ext>
              </a:extLst>
            </p:cNvPr>
            <p:cNvSpPr/>
            <p:nvPr/>
          </p:nvSpPr>
          <p:spPr>
            <a:xfrm>
              <a:off x="4380770" y="1805579"/>
              <a:ext cx="467419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38;p65">
              <a:extLst>
                <a:ext uri="{FF2B5EF4-FFF2-40B4-BE49-F238E27FC236}">
                  <a16:creationId xmlns:a16="http://schemas.microsoft.com/office/drawing/2014/main" id="{5F9D8334-6552-479A-9413-8B77B9F3C652}"/>
                </a:ext>
              </a:extLst>
            </p:cNvPr>
            <p:cNvSpPr/>
            <p:nvPr/>
          </p:nvSpPr>
          <p:spPr>
            <a:xfrm>
              <a:off x="4359451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39;p65">
              <a:extLst>
                <a:ext uri="{FF2B5EF4-FFF2-40B4-BE49-F238E27FC236}">
                  <a16:creationId xmlns:a16="http://schemas.microsoft.com/office/drawing/2014/main" id="{91640850-B6E8-408D-877C-8C65AB8DBAB4}"/>
                </a:ext>
              </a:extLst>
            </p:cNvPr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0;p65">
              <a:extLst>
                <a:ext uri="{FF2B5EF4-FFF2-40B4-BE49-F238E27FC236}">
                  <a16:creationId xmlns:a16="http://schemas.microsoft.com/office/drawing/2014/main" id="{7A4B7718-9FFD-4E84-88C9-B463B9F5097B}"/>
                </a:ext>
              </a:extLst>
            </p:cNvPr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1;p65">
              <a:extLst>
                <a:ext uri="{FF2B5EF4-FFF2-40B4-BE49-F238E27FC236}">
                  <a16:creationId xmlns:a16="http://schemas.microsoft.com/office/drawing/2014/main" id="{1D024889-EE3D-4035-B7AF-77B87DC6D5CD}"/>
                </a:ext>
              </a:extLst>
            </p:cNvPr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2;p65">
              <a:extLst>
                <a:ext uri="{FF2B5EF4-FFF2-40B4-BE49-F238E27FC236}">
                  <a16:creationId xmlns:a16="http://schemas.microsoft.com/office/drawing/2014/main" id="{D969285F-79F8-4304-A7CF-AA31848E7A86}"/>
                </a:ext>
              </a:extLst>
            </p:cNvPr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3;p65">
              <a:extLst>
                <a:ext uri="{FF2B5EF4-FFF2-40B4-BE49-F238E27FC236}">
                  <a16:creationId xmlns:a16="http://schemas.microsoft.com/office/drawing/2014/main" id="{6B4DD22A-7975-4B98-A40E-4676705F0BE8}"/>
                </a:ext>
              </a:extLst>
            </p:cNvPr>
            <p:cNvSpPr/>
            <p:nvPr/>
          </p:nvSpPr>
          <p:spPr>
            <a:xfrm>
              <a:off x="4380803" y="2042952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4;p65">
              <a:extLst>
                <a:ext uri="{FF2B5EF4-FFF2-40B4-BE49-F238E27FC236}">
                  <a16:creationId xmlns:a16="http://schemas.microsoft.com/office/drawing/2014/main" id="{4769D321-B4EC-4DCA-AA14-DF137B93D7C9}"/>
                </a:ext>
              </a:extLst>
            </p:cNvPr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836;p65">
            <a:extLst>
              <a:ext uri="{FF2B5EF4-FFF2-40B4-BE49-F238E27FC236}">
                <a16:creationId xmlns:a16="http://schemas.microsoft.com/office/drawing/2014/main" id="{5F637EBF-D1F9-4BEF-AF8F-BDC2E54E33DF}"/>
              </a:ext>
            </a:extLst>
          </p:cNvPr>
          <p:cNvSpPr/>
          <p:nvPr/>
        </p:nvSpPr>
        <p:spPr>
          <a:xfrm>
            <a:off x="1678400" y="1038280"/>
            <a:ext cx="468799" cy="377195"/>
          </a:xfrm>
          <a:custGeom>
            <a:avLst/>
            <a:gdLst/>
            <a:ahLst/>
            <a:cxnLst/>
            <a:rect l="l" t="t" r="r" b="b"/>
            <a:pathLst>
              <a:path w="40935" h="29948" extrusionOk="0">
                <a:moveTo>
                  <a:pt x="12423" y="0"/>
                </a:moveTo>
                <a:cubicBezTo>
                  <a:pt x="11796" y="0"/>
                  <a:pt x="11164" y="100"/>
                  <a:pt x="10527" y="325"/>
                </a:cubicBezTo>
                <a:cubicBezTo>
                  <a:pt x="9317" y="728"/>
                  <a:pt x="8187" y="1373"/>
                  <a:pt x="7220" y="2220"/>
                </a:cubicBezTo>
                <a:cubicBezTo>
                  <a:pt x="4719" y="4438"/>
                  <a:pt x="4114" y="6858"/>
                  <a:pt x="4881" y="10084"/>
                </a:cubicBezTo>
                <a:cubicBezTo>
                  <a:pt x="4961" y="10246"/>
                  <a:pt x="5002" y="10407"/>
                  <a:pt x="5042" y="10568"/>
                </a:cubicBezTo>
                <a:cubicBezTo>
                  <a:pt x="5082" y="10891"/>
                  <a:pt x="4921" y="11173"/>
                  <a:pt x="4639" y="11294"/>
                </a:cubicBezTo>
                <a:cubicBezTo>
                  <a:pt x="4276" y="11455"/>
                  <a:pt x="3913" y="11617"/>
                  <a:pt x="3590" y="11818"/>
                </a:cubicBezTo>
                <a:cubicBezTo>
                  <a:pt x="404" y="13996"/>
                  <a:pt x="1" y="17424"/>
                  <a:pt x="2501" y="20247"/>
                </a:cubicBezTo>
                <a:cubicBezTo>
                  <a:pt x="3146" y="20973"/>
                  <a:pt x="3953" y="21578"/>
                  <a:pt x="4840" y="21981"/>
                </a:cubicBezTo>
                <a:cubicBezTo>
                  <a:pt x="5727" y="22425"/>
                  <a:pt x="6252" y="23353"/>
                  <a:pt x="6131" y="24280"/>
                </a:cubicBezTo>
                <a:cubicBezTo>
                  <a:pt x="6131" y="25409"/>
                  <a:pt x="6131" y="26498"/>
                  <a:pt x="6211" y="27627"/>
                </a:cubicBezTo>
                <a:cubicBezTo>
                  <a:pt x="6171" y="28111"/>
                  <a:pt x="6211" y="28595"/>
                  <a:pt x="6252" y="29079"/>
                </a:cubicBezTo>
                <a:cubicBezTo>
                  <a:pt x="6323" y="29576"/>
                  <a:pt x="6737" y="29948"/>
                  <a:pt x="7220" y="29948"/>
                </a:cubicBezTo>
                <a:cubicBezTo>
                  <a:pt x="7286" y="29948"/>
                  <a:pt x="7353" y="29941"/>
                  <a:pt x="7421" y="29926"/>
                </a:cubicBezTo>
                <a:cubicBezTo>
                  <a:pt x="8067" y="29926"/>
                  <a:pt x="8631" y="29483"/>
                  <a:pt x="8833" y="28878"/>
                </a:cubicBezTo>
                <a:cubicBezTo>
                  <a:pt x="9034" y="28111"/>
                  <a:pt x="9155" y="27345"/>
                  <a:pt x="9155" y="26539"/>
                </a:cubicBezTo>
                <a:cubicBezTo>
                  <a:pt x="9236" y="25772"/>
                  <a:pt x="9236" y="24966"/>
                  <a:pt x="9357" y="24199"/>
                </a:cubicBezTo>
                <a:cubicBezTo>
                  <a:pt x="9393" y="23843"/>
                  <a:pt x="9681" y="23581"/>
                  <a:pt x="10026" y="23581"/>
                </a:cubicBezTo>
                <a:cubicBezTo>
                  <a:pt x="10071" y="23581"/>
                  <a:pt x="10117" y="23585"/>
                  <a:pt x="10164" y="23595"/>
                </a:cubicBezTo>
                <a:cubicBezTo>
                  <a:pt x="10325" y="23595"/>
                  <a:pt x="10486" y="23595"/>
                  <a:pt x="10648" y="23635"/>
                </a:cubicBezTo>
                <a:cubicBezTo>
                  <a:pt x="11387" y="23694"/>
                  <a:pt x="12128" y="23723"/>
                  <a:pt x="12868" y="23723"/>
                </a:cubicBezTo>
                <a:cubicBezTo>
                  <a:pt x="16165" y="23723"/>
                  <a:pt x="19449" y="23141"/>
                  <a:pt x="22545" y="22022"/>
                </a:cubicBezTo>
                <a:cubicBezTo>
                  <a:pt x="24682" y="21296"/>
                  <a:pt x="26618" y="20288"/>
                  <a:pt x="28675" y="19400"/>
                </a:cubicBezTo>
                <a:cubicBezTo>
                  <a:pt x="29602" y="18957"/>
                  <a:pt x="30489" y="18473"/>
                  <a:pt x="31457" y="18069"/>
                </a:cubicBezTo>
                <a:cubicBezTo>
                  <a:pt x="31599" y="17999"/>
                  <a:pt x="31747" y="17966"/>
                  <a:pt x="31891" y="17966"/>
                </a:cubicBezTo>
                <a:cubicBezTo>
                  <a:pt x="32240" y="17966"/>
                  <a:pt x="32565" y="18159"/>
                  <a:pt x="32708" y="18473"/>
                </a:cubicBezTo>
                <a:cubicBezTo>
                  <a:pt x="33474" y="19521"/>
                  <a:pt x="34361" y="20409"/>
                  <a:pt x="35410" y="21134"/>
                </a:cubicBezTo>
                <a:cubicBezTo>
                  <a:pt x="36579" y="22022"/>
                  <a:pt x="37345" y="23312"/>
                  <a:pt x="37587" y="24764"/>
                </a:cubicBezTo>
                <a:cubicBezTo>
                  <a:pt x="37708" y="25530"/>
                  <a:pt x="37789" y="26256"/>
                  <a:pt x="37950" y="27022"/>
                </a:cubicBezTo>
                <a:cubicBezTo>
                  <a:pt x="37950" y="27661"/>
                  <a:pt x="38475" y="28160"/>
                  <a:pt x="39069" y="28160"/>
                </a:cubicBezTo>
                <a:cubicBezTo>
                  <a:pt x="39112" y="28160"/>
                  <a:pt x="39156" y="28157"/>
                  <a:pt x="39200" y="28152"/>
                </a:cubicBezTo>
                <a:cubicBezTo>
                  <a:pt x="39362" y="28152"/>
                  <a:pt x="39523" y="28152"/>
                  <a:pt x="39684" y="28111"/>
                </a:cubicBezTo>
                <a:cubicBezTo>
                  <a:pt x="40370" y="28111"/>
                  <a:pt x="40894" y="27587"/>
                  <a:pt x="40894" y="26902"/>
                </a:cubicBezTo>
                <a:cubicBezTo>
                  <a:pt x="40935" y="26337"/>
                  <a:pt x="40935" y="25732"/>
                  <a:pt x="40894" y="25127"/>
                </a:cubicBezTo>
                <a:cubicBezTo>
                  <a:pt x="40854" y="23312"/>
                  <a:pt x="40733" y="21497"/>
                  <a:pt x="40652" y="19642"/>
                </a:cubicBezTo>
                <a:lnTo>
                  <a:pt x="40652" y="19642"/>
                </a:lnTo>
                <a:cubicBezTo>
                  <a:pt x="40652" y="19642"/>
                  <a:pt x="40670" y="19660"/>
                  <a:pt x="40682" y="19660"/>
                </a:cubicBezTo>
                <a:cubicBezTo>
                  <a:pt x="40688" y="19660"/>
                  <a:pt x="40693" y="19656"/>
                  <a:pt x="40693" y="19642"/>
                </a:cubicBezTo>
                <a:cubicBezTo>
                  <a:pt x="40652" y="17706"/>
                  <a:pt x="40733" y="15609"/>
                  <a:pt x="40612" y="13714"/>
                </a:cubicBezTo>
                <a:cubicBezTo>
                  <a:pt x="40451" y="11052"/>
                  <a:pt x="40088" y="8753"/>
                  <a:pt x="38958" y="6334"/>
                </a:cubicBezTo>
                <a:cubicBezTo>
                  <a:pt x="37899" y="4087"/>
                  <a:pt x="36227" y="2862"/>
                  <a:pt x="34023" y="2862"/>
                </a:cubicBezTo>
                <a:cubicBezTo>
                  <a:pt x="33458" y="2862"/>
                  <a:pt x="32858" y="2943"/>
                  <a:pt x="32224" y="3107"/>
                </a:cubicBezTo>
                <a:cubicBezTo>
                  <a:pt x="31961" y="3185"/>
                  <a:pt x="31734" y="3232"/>
                  <a:pt x="31525" y="3232"/>
                </a:cubicBezTo>
                <a:cubicBezTo>
                  <a:pt x="31187" y="3232"/>
                  <a:pt x="30894" y="3108"/>
                  <a:pt x="30570" y="2785"/>
                </a:cubicBezTo>
                <a:cubicBezTo>
                  <a:pt x="30353" y="2568"/>
                  <a:pt x="30132" y="2475"/>
                  <a:pt x="29907" y="2475"/>
                </a:cubicBezTo>
                <a:cubicBezTo>
                  <a:pt x="28589" y="2475"/>
                  <a:pt x="27121" y="5653"/>
                  <a:pt x="25396" y="5653"/>
                </a:cubicBezTo>
                <a:cubicBezTo>
                  <a:pt x="25280" y="5653"/>
                  <a:pt x="25163" y="5638"/>
                  <a:pt x="25045" y="5608"/>
                </a:cubicBezTo>
                <a:cubicBezTo>
                  <a:pt x="20657" y="4484"/>
                  <a:pt x="16636" y="0"/>
                  <a:pt x="12423" y="0"/>
                </a:cubicBezTo>
                <a:close/>
              </a:path>
            </a:pathLst>
          </a:custGeom>
          <a:solidFill>
            <a:schemeClr val="accent5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238;p49">
            <a:extLst>
              <a:ext uri="{FF2B5EF4-FFF2-40B4-BE49-F238E27FC236}">
                <a16:creationId xmlns:a16="http://schemas.microsoft.com/office/drawing/2014/main" id="{1004A88A-90B1-412A-9DF3-D92C64B09CE1}"/>
              </a:ext>
            </a:extLst>
          </p:cNvPr>
          <p:cNvSpPr/>
          <p:nvPr/>
        </p:nvSpPr>
        <p:spPr>
          <a:xfrm rot="21449582" flipH="1">
            <a:off x="2983504" y="1141943"/>
            <a:ext cx="437625" cy="289986"/>
          </a:xfrm>
          <a:custGeom>
            <a:avLst/>
            <a:gdLst/>
            <a:ahLst/>
            <a:cxnLst/>
            <a:rect l="l" t="t" r="r" b="b"/>
            <a:pathLst>
              <a:path w="23162" h="18571" extrusionOk="0">
                <a:moveTo>
                  <a:pt x="9238" y="0"/>
                </a:moveTo>
                <a:cubicBezTo>
                  <a:pt x="8995" y="0"/>
                  <a:pt x="8748" y="62"/>
                  <a:pt x="8522" y="195"/>
                </a:cubicBezTo>
                <a:cubicBezTo>
                  <a:pt x="7635" y="615"/>
                  <a:pt x="7075" y="1526"/>
                  <a:pt x="7051" y="2530"/>
                </a:cubicBezTo>
                <a:cubicBezTo>
                  <a:pt x="6888" y="2156"/>
                  <a:pt x="6748" y="1806"/>
                  <a:pt x="6584" y="1526"/>
                </a:cubicBezTo>
                <a:cubicBezTo>
                  <a:pt x="6350" y="1125"/>
                  <a:pt x="5845" y="872"/>
                  <a:pt x="5361" y="872"/>
                </a:cubicBezTo>
                <a:cubicBezTo>
                  <a:pt x="5027" y="872"/>
                  <a:pt x="4702" y="992"/>
                  <a:pt x="4483" y="1269"/>
                </a:cubicBezTo>
                <a:cubicBezTo>
                  <a:pt x="3993" y="1829"/>
                  <a:pt x="3666" y="2506"/>
                  <a:pt x="3549" y="3230"/>
                </a:cubicBezTo>
                <a:cubicBezTo>
                  <a:pt x="3456" y="3137"/>
                  <a:pt x="3386" y="3043"/>
                  <a:pt x="3292" y="2950"/>
                </a:cubicBezTo>
                <a:cubicBezTo>
                  <a:pt x="3077" y="2711"/>
                  <a:pt x="2734" y="2582"/>
                  <a:pt x="2393" y="2582"/>
                </a:cubicBezTo>
                <a:cubicBezTo>
                  <a:pt x="2068" y="2582"/>
                  <a:pt x="1746" y="2699"/>
                  <a:pt x="1541" y="2950"/>
                </a:cubicBezTo>
                <a:cubicBezTo>
                  <a:pt x="0" y="4841"/>
                  <a:pt x="70" y="8273"/>
                  <a:pt x="1425" y="10305"/>
                </a:cubicBezTo>
                <a:cubicBezTo>
                  <a:pt x="1518" y="10445"/>
                  <a:pt x="1658" y="10561"/>
                  <a:pt x="1821" y="10631"/>
                </a:cubicBezTo>
                <a:cubicBezTo>
                  <a:pt x="1051" y="12616"/>
                  <a:pt x="607" y="14787"/>
                  <a:pt x="1214" y="16865"/>
                </a:cubicBezTo>
                <a:cubicBezTo>
                  <a:pt x="1332" y="17244"/>
                  <a:pt x="1675" y="17447"/>
                  <a:pt x="2020" y="17447"/>
                </a:cubicBezTo>
                <a:cubicBezTo>
                  <a:pt x="2293" y="17447"/>
                  <a:pt x="2567" y="17320"/>
                  <a:pt x="2732" y="17052"/>
                </a:cubicBezTo>
                <a:cubicBezTo>
                  <a:pt x="3596" y="15861"/>
                  <a:pt x="4250" y="14531"/>
                  <a:pt x="4693" y="13106"/>
                </a:cubicBezTo>
                <a:cubicBezTo>
                  <a:pt x="5137" y="11542"/>
                  <a:pt x="5324" y="10258"/>
                  <a:pt x="6047" y="8857"/>
                </a:cubicBezTo>
                <a:cubicBezTo>
                  <a:pt x="7308" y="9651"/>
                  <a:pt x="8873" y="10048"/>
                  <a:pt x="10437" y="10235"/>
                </a:cubicBezTo>
                <a:cubicBezTo>
                  <a:pt x="11277" y="10328"/>
                  <a:pt x="12095" y="10375"/>
                  <a:pt x="12935" y="10398"/>
                </a:cubicBezTo>
                <a:cubicBezTo>
                  <a:pt x="14219" y="10421"/>
                  <a:pt x="13659" y="10421"/>
                  <a:pt x="14570" y="11238"/>
                </a:cubicBezTo>
                <a:cubicBezTo>
                  <a:pt x="16157" y="12663"/>
                  <a:pt x="18095" y="13200"/>
                  <a:pt x="18235" y="15698"/>
                </a:cubicBezTo>
                <a:cubicBezTo>
                  <a:pt x="18305" y="16677"/>
                  <a:pt x="19552" y="18571"/>
                  <a:pt x="20469" y="18571"/>
                </a:cubicBezTo>
                <a:cubicBezTo>
                  <a:pt x="20777" y="18571"/>
                  <a:pt x="21048" y="18357"/>
                  <a:pt x="21224" y="17823"/>
                </a:cubicBezTo>
                <a:cubicBezTo>
                  <a:pt x="22648" y="13433"/>
                  <a:pt x="23162" y="10491"/>
                  <a:pt x="21878" y="8297"/>
                </a:cubicBezTo>
                <a:cubicBezTo>
                  <a:pt x="20944" y="6709"/>
                  <a:pt x="19636" y="4771"/>
                  <a:pt x="17838" y="4094"/>
                </a:cubicBezTo>
                <a:cubicBezTo>
                  <a:pt x="17395" y="3253"/>
                  <a:pt x="16601" y="2670"/>
                  <a:pt x="15667" y="2506"/>
                </a:cubicBezTo>
                <a:cubicBezTo>
                  <a:pt x="14653" y="2330"/>
                  <a:pt x="13847" y="1092"/>
                  <a:pt x="12758" y="1092"/>
                </a:cubicBezTo>
                <a:cubicBezTo>
                  <a:pt x="12693" y="1092"/>
                  <a:pt x="12628" y="1096"/>
                  <a:pt x="12562" y="1105"/>
                </a:cubicBezTo>
                <a:cubicBezTo>
                  <a:pt x="11978" y="1152"/>
                  <a:pt x="11418" y="1386"/>
                  <a:pt x="10997" y="1806"/>
                </a:cubicBezTo>
                <a:cubicBezTo>
                  <a:pt x="10834" y="1432"/>
                  <a:pt x="10647" y="1059"/>
                  <a:pt x="10460" y="685"/>
                </a:cubicBezTo>
                <a:cubicBezTo>
                  <a:pt x="10196" y="249"/>
                  <a:pt x="9724" y="0"/>
                  <a:pt x="9238" y="0"/>
                </a:cubicBezTo>
                <a:close/>
              </a:path>
            </a:pathLst>
          </a:custGeom>
          <a:solidFill>
            <a:srgbClr val="7B52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5"/>
          <p:cNvGrpSpPr/>
          <p:nvPr/>
        </p:nvGrpSpPr>
        <p:grpSpPr>
          <a:xfrm>
            <a:off x="419103" y="1677845"/>
            <a:ext cx="1602683" cy="2503234"/>
            <a:chOff x="3687291" y="1691292"/>
            <a:chExt cx="1762951" cy="2503234"/>
          </a:xfrm>
        </p:grpSpPr>
        <p:sp>
          <p:nvSpPr>
            <p:cNvPr id="1830" name="Google Shape;1830;p65"/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4380770" y="1805579"/>
              <a:ext cx="467419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chemeClr val="accent5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880" name="Google Shape;1880;p65"/>
          <p:cNvSpPr/>
          <p:nvPr/>
        </p:nvSpPr>
        <p:spPr>
          <a:xfrm rot="10800000">
            <a:off x="168081" y="2812516"/>
            <a:ext cx="2111182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5"/>
          <p:cNvSpPr txBox="1">
            <a:spLocks noGrp="1"/>
          </p:cNvSpPr>
          <p:nvPr>
            <p:ph type="subTitle" idx="1"/>
          </p:nvPr>
        </p:nvSpPr>
        <p:spPr>
          <a:xfrm>
            <a:off x="420906" y="3220254"/>
            <a:ext cx="1605545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Serdar Goler</a:t>
            </a:r>
          </a:p>
          <a:p>
            <a:r>
              <a:rPr lang="en" sz="1000" i="1"/>
              <a:t>modeling </a:t>
            </a:r>
            <a:endParaRPr lang="en" sz="1400" i="1"/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" name="Google Shape;1829;p65">
            <a:extLst>
              <a:ext uri="{FF2B5EF4-FFF2-40B4-BE49-F238E27FC236}">
                <a16:creationId xmlns:a16="http://schemas.microsoft.com/office/drawing/2014/main" id="{D89948D1-E1E7-49D3-B133-5343B04869C7}"/>
              </a:ext>
            </a:extLst>
          </p:cNvPr>
          <p:cNvGrpSpPr/>
          <p:nvPr/>
        </p:nvGrpSpPr>
        <p:grpSpPr>
          <a:xfrm>
            <a:off x="2662281" y="1812954"/>
            <a:ext cx="1602683" cy="2388947"/>
            <a:chOff x="3687291" y="1805579"/>
            <a:chExt cx="1762951" cy="2388947"/>
          </a:xfrm>
        </p:grpSpPr>
        <p:sp>
          <p:nvSpPr>
            <p:cNvPr id="71" name="Google Shape;1830;p65">
              <a:extLst>
                <a:ext uri="{FF2B5EF4-FFF2-40B4-BE49-F238E27FC236}">
                  <a16:creationId xmlns:a16="http://schemas.microsoft.com/office/drawing/2014/main" id="{E269FF9B-0365-47D3-9005-F623E7ED051C}"/>
                </a:ext>
              </a:extLst>
            </p:cNvPr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31;p65">
              <a:extLst>
                <a:ext uri="{FF2B5EF4-FFF2-40B4-BE49-F238E27FC236}">
                  <a16:creationId xmlns:a16="http://schemas.microsoft.com/office/drawing/2014/main" id="{A2D78680-404B-41DC-AFC0-1B606985C356}"/>
                </a:ext>
              </a:extLst>
            </p:cNvPr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32;p65">
              <a:extLst>
                <a:ext uri="{FF2B5EF4-FFF2-40B4-BE49-F238E27FC236}">
                  <a16:creationId xmlns:a16="http://schemas.microsoft.com/office/drawing/2014/main" id="{A09FC3F5-5452-41B0-82AB-4BDC497A8FBD}"/>
                </a:ext>
              </a:extLst>
            </p:cNvPr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33;p65">
              <a:extLst>
                <a:ext uri="{FF2B5EF4-FFF2-40B4-BE49-F238E27FC236}">
                  <a16:creationId xmlns:a16="http://schemas.microsoft.com/office/drawing/2014/main" id="{8C109B24-9E2C-463B-8F42-2D1AAAF9C30D}"/>
                </a:ext>
              </a:extLst>
            </p:cNvPr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34;p65">
              <a:extLst>
                <a:ext uri="{FF2B5EF4-FFF2-40B4-BE49-F238E27FC236}">
                  <a16:creationId xmlns:a16="http://schemas.microsoft.com/office/drawing/2014/main" id="{498E6D27-1AAF-494B-BEB7-1436EE34274A}"/>
                </a:ext>
              </a:extLst>
            </p:cNvPr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35;p65">
              <a:extLst>
                <a:ext uri="{FF2B5EF4-FFF2-40B4-BE49-F238E27FC236}">
                  <a16:creationId xmlns:a16="http://schemas.microsoft.com/office/drawing/2014/main" id="{060151BC-6D09-4B08-80A6-4F5B312D7C7B}"/>
                </a:ext>
              </a:extLst>
            </p:cNvPr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37;p65">
              <a:extLst>
                <a:ext uri="{FF2B5EF4-FFF2-40B4-BE49-F238E27FC236}">
                  <a16:creationId xmlns:a16="http://schemas.microsoft.com/office/drawing/2014/main" id="{1E0E5E85-A062-401C-B3B8-587E3F561680}"/>
                </a:ext>
              </a:extLst>
            </p:cNvPr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38;p65">
              <a:extLst>
                <a:ext uri="{FF2B5EF4-FFF2-40B4-BE49-F238E27FC236}">
                  <a16:creationId xmlns:a16="http://schemas.microsoft.com/office/drawing/2014/main" id="{6B6F2EDF-5ACA-4EA3-8521-40734DC78F1E}"/>
                </a:ext>
              </a:extLst>
            </p:cNvPr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39;p65">
              <a:extLst>
                <a:ext uri="{FF2B5EF4-FFF2-40B4-BE49-F238E27FC236}">
                  <a16:creationId xmlns:a16="http://schemas.microsoft.com/office/drawing/2014/main" id="{8EFC96E8-7F76-4FC7-A571-EE73C29B8C13}"/>
                </a:ext>
              </a:extLst>
            </p:cNvPr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40;p65">
              <a:extLst>
                <a:ext uri="{FF2B5EF4-FFF2-40B4-BE49-F238E27FC236}">
                  <a16:creationId xmlns:a16="http://schemas.microsoft.com/office/drawing/2014/main" id="{0D3B0885-0746-4779-B158-D9BD85C5FBC3}"/>
                </a:ext>
              </a:extLst>
            </p:cNvPr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41;p65">
              <a:extLst>
                <a:ext uri="{FF2B5EF4-FFF2-40B4-BE49-F238E27FC236}">
                  <a16:creationId xmlns:a16="http://schemas.microsoft.com/office/drawing/2014/main" id="{94487802-E5D2-42CB-9D7D-9BA7960C0AB4}"/>
                </a:ext>
              </a:extLst>
            </p:cNvPr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42;p65">
              <a:extLst>
                <a:ext uri="{FF2B5EF4-FFF2-40B4-BE49-F238E27FC236}">
                  <a16:creationId xmlns:a16="http://schemas.microsoft.com/office/drawing/2014/main" id="{098E7E39-50E9-4199-83BC-44C3284B57C3}"/>
                </a:ext>
              </a:extLst>
            </p:cNvPr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43;p65">
              <a:extLst>
                <a:ext uri="{FF2B5EF4-FFF2-40B4-BE49-F238E27FC236}">
                  <a16:creationId xmlns:a16="http://schemas.microsoft.com/office/drawing/2014/main" id="{B8527F67-18F6-4BF1-9302-1868565A7B65}"/>
                </a:ext>
              </a:extLst>
            </p:cNvPr>
            <p:cNvSpPr/>
            <p:nvPr/>
          </p:nvSpPr>
          <p:spPr>
            <a:xfrm>
              <a:off x="4380803" y="2042952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44;p65">
              <a:extLst>
                <a:ext uri="{FF2B5EF4-FFF2-40B4-BE49-F238E27FC236}">
                  <a16:creationId xmlns:a16="http://schemas.microsoft.com/office/drawing/2014/main" id="{2154C92F-1761-4710-B542-ECE8F9C35A2C}"/>
                </a:ext>
              </a:extLst>
            </p:cNvPr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880;p65">
            <a:extLst>
              <a:ext uri="{FF2B5EF4-FFF2-40B4-BE49-F238E27FC236}">
                <a16:creationId xmlns:a16="http://schemas.microsoft.com/office/drawing/2014/main" id="{E3A7FC33-DF55-41CE-98AC-DB7FB978B43C}"/>
              </a:ext>
            </a:extLst>
          </p:cNvPr>
          <p:cNvSpPr/>
          <p:nvPr/>
        </p:nvSpPr>
        <p:spPr>
          <a:xfrm rot="10800000">
            <a:off x="2411637" y="2839412"/>
            <a:ext cx="2111182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882;p65">
            <a:extLst>
              <a:ext uri="{FF2B5EF4-FFF2-40B4-BE49-F238E27FC236}">
                <a16:creationId xmlns:a16="http://schemas.microsoft.com/office/drawing/2014/main" id="{A84EA0B9-D0B4-4A75-AD22-F24DCD6618E9}"/>
              </a:ext>
            </a:extLst>
          </p:cNvPr>
          <p:cNvSpPr txBox="1">
            <a:spLocks/>
          </p:cNvSpPr>
          <p:nvPr/>
        </p:nvSpPr>
        <p:spPr>
          <a:xfrm>
            <a:off x="2664462" y="3247150"/>
            <a:ext cx="160554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400"/>
              <a:t>Kacper </a:t>
            </a:r>
            <a:r>
              <a:rPr lang="en-US" sz="1400" err="1"/>
              <a:t>Krzyskow</a:t>
            </a:r>
          </a:p>
          <a:p>
            <a:r>
              <a:rPr lang="en-US" sz="1000" i="1"/>
              <a:t>presentation</a:t>
            </a:r>
            <a:endParaRPr lang="en-US" sz="1000"/>
          </a:p>
        </p:txBody>
      </p:sp>
      <p:grpSp>
        <p:nvGrpSpPr>
          <p:cNvPr id="89" name="Google Shape;1829;p65">
            <a:extLst>
              <a:ext uri="{FF2B5EF4-FFF2-40B4-BE49-F238E27FC236}">
                <a16:creationId xmlns:a16="http://schemas.microsoft.com/office/drawing/2014/main" id="{012C06CE-D48A-478B-9268-58B60714B1F2}"/>
              </a:ext>
            </a:extLst>
          </p:cNvPr>
          <p:cNvGrpSpPr/>
          <p:nvPr/>
        </p:nvGrpSpPr>
        <p:grpSpPr>
          <a:xfrm>
            <a:off x="4925718" y="1819028"/>
            <a:ext cx="1602683" cy="2388947"/>
            <a:chOff x="3687291" y="1805579"/>
            <a:chExt cx="1762951" cy="2388947"/>
          </a:xfrm>
        </p:grpSpPr>
        <p:sp>
          <p:nvSpPr>
            <p:cNvPr id="90" name="Google Shape;1830;p65">
              <a:extLst>
                <a:ext uri="{FF2B5EF4-FFF2-40B4-BE49-F238E27FC236}">
                  <a16:creationId xmlns:a16="http://schemas.microsoft.com/office/drawing/2014/main" id="{7AA7C299-F05D-4FB1-A085-5410B0B0D72E}"/>
                </a:ext>
              </a:extLst>
            </p:cNvPr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31;p65">
              <a:extLst>
                <a:ext uri="{FF2B5EF4-FFF2-40B4-BE49-F238E27FC236}">
                  <a16:creationId xmlns:a16="http://schemas.microsoft.com/office/drawing/2014/main" id="{09F58105-0B41-4F41-AF17-B395763E4468}"/>
                </a:ext>
              </a:extLst>
            </p:cNvPr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32;p65">
              <a:extLst>
                <a:ext uri="{FF2B5EF4-FFF2-40B4-BE49-F238E27FC236}">
                  <a16:creationId xmlns:a16="http://schemas.microsoft.com/office/drawing/2014/main" id="{8E56A7F8-C37A-4AB8-B4D9-6BBF9A01D058}"/>
                </a:ext>
              </a:extLst>
            </p:cNvPr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33;p65">
              <a:extLst>
                <a:ext uri="{FF2B5EF4-FFF2-40B4-BE49-F238E27FC236}">
                  <a16:creationId xmlns:a16="http://schemas.microsoft.com/office/drawing/2014/main" id="{C0E148D8-64FC-43B5-8263-C006AABE586D}"/>
                </a:ext>
              </a:extLst>
            </p:cNvPr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34;p65">
              <a:extLst>
                <a:ext uri="{FF2B5EF4-FFF2-40B4-BE49-F238E27FC236}">
                  <a16:creationId xmlns:a16="http://schemas.microsoft.com/office/drawing/2014/main" id="{6906EFAC-7A9D-4AE8-A74F-E34D8F4923CD}"/>
                </a:ext>
              </a:extLst>
            </p:cNvPr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35;p65">
              <a:extLst>
                <a:ext uri="{FF2B5EF4-FFF2-40B4-BE49-F238E27FC236}">
                  <a16:creationId xmlns:a16="http://schemas.microsoft.com/office/drawing/2014/main" id="{0959648D-A08B-4913-84DE-6F571080D354}"/>
                </a:ext>
              </a:extLst>
            </p:cNvPr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7;p65">
              <a:extLst>
                <a:ext uri="{FF2B5EF4-FFF2-40B4-BE49-F238E27FC236}">
                  <a16:creationId xmlns:a16="http://schemas.microsoft.com/office/drawing/2014/main" id="{2E862405-081E-4D12-A196-F4C28FCABE83}"/>
                </a:ext>
              </a:extLst>
            </p:cNvPr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8;p65">
              <a:extLst>
                <a:ext uri="{FF2B5EF4-FFF2-40B4-BE49-F238E27FC236}">
                  <a16:creationId xmlns:a16="http://schemas.microsoft.com/office/drawing/2014/main" id="{8474CCEF-DCC9-4D96-BEE0-765F8F95855F}"/>
                </a:ext>
              </a:extLst>
            </p:cNvPr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9;p65">
              <a:extLst>
                <a:ext uri="{FF2B5EF4-FFF2-40B4-BE49-F238E27FC236}">
                  <a16:creationId xmlns:a16="http://schemas.microsoft.com/office/drawing/2014/main" id="{348C72AE-4455-4DD5-B281-C343997E24C2}"/>
                </a:ext>
              </a:extLst>
            </p:cNvPr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40;p65">
              <a:extLst>
                <a:ext uri="{FF2B5EF4-FFF2-40B4-BE49-F238E27FC236}">
                  <a16:creationId xmlns:a16="http://schemas.microsoft.com/office/drawing/2014/main" id="{AD628E55-CD22-4BE1-8EE9-0A76CD2DD296}"/>
                </a:ext>
              </a:extLst>
            </p:cNvPr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41;p65">
              <a:extLst>
                <a:ext uri="{FF2B5EF4-FFF2-40B4-BE49-F238E27FC236}">
                  <a16:creationId xmlns:a16="http://schemas.microsoft.com/office/drawing/2014/main" id="{BD9BE3AB-9ABD-4D25-A66A-B0B9190DF9FA}"/>
                </a:ext>
              </a:extLst>
            </p:cNvPr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42;p65">
              <a:extLst>
                <a:ext uri="{FF2B5EF4-FFF2-40B4-BE49-F238E27FC236}">
                  <a16:creationId xmlns:a16="http://schemas.microsoft.com/office/drawing/2014/main" id="{E5551BCB-722D-4026-9F15-D73FD72CFA78}"/>
                </a:ext>
              </a:extLst>
            </p:cNvPr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44;p65">
              <a:extLst>
                <a:ext uri="{FF2B5EF4-FFF2-40B4-BE49-F238E27FC236}">
                  <a16:creationId xmlns:a16="http://schemas.microsoft.com/office/drawing/2014/main" id="{402D2FE9-A644-4722-9298-546B0B224142}"/>
                </a:ext>
              </a:extLst>
            </p:cNvPr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880;p65">
            <a:extLst>
              <a:ext uri="{FF2B5EF4-FFF2-40B4-BE49-F238E27FC236}">
                <a16:creationId xmlns:a16="http://schemas.microsoft.com/office/drawing/2014/main" id="{2BA33F28-FBD3-4286-969D-EC830B167747}"/>
              </a:ext>
            </a:extLst>
          </p:cNvPr>
          <p:cNvSpPr/>
          <p:nvPr/>
        </p:nvSpPr>
        <p:spPr>
          <a:xfrm rot="10800000">
            <a:off x="4674696" y="2839412"/>
            <a:ext cx="2111182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882;p65">
            <a:extLst>
              <a:ext uri="{FF2B5EF4-FFF2-40B4-BE49-F238E27FC236}">
                <a16:creationId xmlns:a16="http://schemas.microsoft.com/office/drawing/2014/main" id="{5F210067-1552-4710-ABFC-B8E87A90955E}"/>
              </a:ext>
            </a:extLst>
          </p:cNvPr>
          <p:cNvSpPr txBox="1">
            <a:spLocks/>
          </p:cNvSpPr>
          <p:nvPr/>
        </p:nvSpPr>
        <p:spPr>
          <a:xfrm>
            <a:off x="4927521" y="3247150"/>
            <a:ext cx="160554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400"/>
              <a:t>Piotr Sokol</a:t>
            </a:r>
          </a:p>
          <a:p>
            <a:r>
              <a:rPr lang="en-US" sz="1000" i="1"/>
              <a:t>data preparation</a:t>
            </a:r>
          </a:p>
        </p:txBody>
      </p:sp>
      <p:grpSp>
        <p:nvGrpSpPr>
          <p:cNvPr id="108" name="Google Shape;1829;p65">
            <a:extLst>
              <a:ext uri="{FF2B5EF4-FFF2-40B4-BE49-F238E27FC236}">
                <a16:creationId xmlns:a16="http://schemas.microsoft.com/office/drawing/2014/main" id="{101329EA-EED5-447A-B362-AC8A80CA5FE6}"/>
              </a:ext>
            </a:extLst>
          </p:cNvPr>
          <p:cNvGrpSpPr/>
          <p:nvPr/>
        </p:nvGrpSpPr>
        <p:grpSpPr>
          <a:xfrm>
            <a:off x="7183216" y="1819028"/>
            <a:ext cx="1602683" cy="2388947"/>
            <a:chOff x="3687291" y="1805579"/>
            <a:chExt cx="1762951" cy="2388947"/>
          </a:xfrm>
        </p:grpSpPr>
        <p:sp>
          <p:nvSpPr>
            <p:cNvPr id="109" name="Google Shape;1830;p65">
              <a:extLst>
                <a:ext uri="{FF2B5EF4-FFF2-40B4-BE49-F238E27FC236}">
                  <a16:creationId xmlns:a16="http://schemas.microsoft.com/office/drawing/2014/main" id="{A73DDFC7-9934-4B05-91F6-A3B348CC758B}"/>
                </a:ext>
              </a:extLst>
            </p:cNvPr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31;p65">
              <a:extLst>
                <a:ext uri="{FF2B5EF4-FFF2-40B4-BE49-F238E27FC236}">
                  <a16:creationId xmlns:a16="http://schemas.microsoft.com/office/drawing/2014/main" id="{97C10F03-A8DE-4B26-8FE6-4C69CCDBD1DE}"/>
                </a:ext>
              </a:extLst>
            </p:cNvPr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32;p65">
              <a:extLst>
                <a:ext uri="{FF2B5EF4-FFF2-40B4-BE49-F238E27FC236}">
                  <a16:creationId xmlns:a16="http://schemas.microsoft.com/office/drawing/2014/main" id="{4B891A08-F612-4F96-B75C-29747559736B}"/>
                </a:ext>
              </a:extLst>
            </p:cNvPr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33;p65">
              <a:extLst>
                <a:ext uri="{FF2B5EF4-FFF2-40B4-BE49-F238E27FC236}">
                  <a16:creationId xmlns:a16="http://schemas.microsoft.com/office/drawing/2014/main" id="{234F2EE9-1BBB-49A1-A09A-BB9FBF90CA25}"/>
                </a:ext>
              </a:extLst>
            </p:cNvPr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34;p65">
              <a:extLst>
                <a:ext uri="{FF2B5EF4-FFF2-40B4-BE49-F238E27FC236}">
                  <a16:creationId xmlns:a16="http://schemas.microsoft.com/office/drawing/2014/main" id="{4D2B5AFF-0E83-4E3C-9F0E-B926C6220701}"/>
                </a:ext>
              </a:extLst>
            </p:cNvPr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35;p65">
              <a:extLst>
                <a:ext uri="{FF2B5EF4-FFF2-40B4-BE49-F238E27FC236}">
                  <a16:creationId xmlns:a16="http://schemas.microsoft.com/office/drawing/2014/main" id="{A84779C7-147B-4784-BD74-38232A2A33AC}"/>
                </a:ext>
              </a:extLst>
            </p:cNvPr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37;p65">
              <a:extLst>
                <a:ext uri="{FF2B5EF4-FFF2-40B4-BE49-F238E27FC236}">
                  <a16:creationId xmlns:a16="http://schemas.microsoft.com/office/drawing/2014/main" id="{D5E9EBC2-186A-4AC0-8B3D-F9F4FB70632C}"/>
                </a:ext>
              </a:extLst>
            </p:cNvPr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38;p65">
              <a:extLst>
                <a:ext uri="{FF2B5EF4-FFF2-40B4-BE49-F238E27FC236}">
                  <a16:creationId xmlns:a16="http://schemas.microsoft.com/office/drawing/2014/main" id="{23A33D78-2752-41B8-A6A5-F5A99A011A80}"/>
                </a:ext>
              </a:extLst>
            </p:cNvPr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39;p65">
              <a:extLst>
                <a:ext uri="{FF2B5EF4-FFF2-40B4-BE49-F238E27FC236}">
                  <a16:creationId xmlns:a16="http://schemas.microsoft.com/office/drawing/2014/main" id="{27BFB740-AD6B-4F12-840B-789545FE8001}"/>
                </a:ext>
              </a:extLst>
            </p:cNvPr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40;p65">
              <a:extLst>
                <a:ext uri="{FF2B5EF4-FFF2-40B4-BE49-F238E27FC236}">
                  <a16:creationId xmlns:a16="http://schemas.microsoft.com/office/drawing/2014/main" id="{5794E674-4EEC-4F39-8D9D-410105A0A9CD}"/>
                </a:ext>
              </a:extLst>
            </p:cNvPr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41;p65">
              <a:extLst>
                <a:ext uri="{FF2B5EF4-FFF2-40B4-BE49-F238E27FC236}">
                  <a16:creationId xmlns:a16="http://schemas.microsoft.com/office/drawing/2014/main" id="{7FDAB7AC-9FE8-4CA1-B139-11A8BF064B5D}"/>
                </a:ext>
              </a:extLst>
            </p:cNvPr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42;p65">
              <a:extLst>
                <a:ext uri="{FF2B5EF4-FFF2-40B4-BE49-F238E27FC236}">
                  <a16:creationId xmlns:a16="http://schemas.microsoft.com/office/drawing/2014/main" id="{67F8642F-8C6B-4EE2-8760-9053CEF39736}"/>
                </a:ext>
              </a:extLst>
            </p:cNvPr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44;p65">
              <a:extLst>
                <a:ext uri="{FF2B5EF4-FFF2-40B4-BE49-F238E27FC236}">
                  <a16:creationId xmlns:a16="http://schemas.microsoft.com/office/drawing/2014/main" id="{5FA14255-E54A-48D5-B95A-39F442C764D2}"/>
                </a:ext>
              </a:extLst>
            </p:cNvPr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880;p65">
            <a:extLst>
              <a:ext uri="{FF2B5EF4-FFF2-40B4-BE49-F238E27FC236}">
                <a16:creationId xmlns:a16="http://schemas.microsoft.com/office/drawing/2014/main" id="{41DFCA11-53D5-4853-82E5-104B75802573}"/>
              </a:ext>
            </a:extLst>
          </p:cNvPr>
          <p:cNvSpPr/>
          <p:nvPr/>
        </p:nvSpPr>
        <p:spPr>
          <a:xfrm rot="10800000">
            <a:off x="6932194" y="2839412"/>
            <a:ext cx="2111182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882;p65">
            <a:extLst>
              <a:ext uri="{FF2B5EF4-FFF2-40B4-BE49-F238E27FC236}">
                <a16:creationId xmlns:a16="http://schemas.microsoft.com/office/drawing/2014/main" id="{5139E1A1-9DF2-423D-8B94-CFC19023C2BD}"/>
              </a:ext>
            </a:extLst>
          </p:cNvPr>
          <p:cNvSpPr txBox="1">
            <a:spLocks/>
          </p:cNvSpPr>
          <p:nvPr/>
        </p:nvSpPr>
        <p:spPr>
          <a:xfrm>
            <a:off x="7104741" y="3247150"/>
            <a:ext cx="17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400"/>
              <a:t>Teymur Mahmudov </a:t>
            </a:r>
            <a:endParaRPr lang="pl-PL"/>
          </a:p>
          <a:p>
            <a:r>
              <a:rPr lang="en-US" sz="1000" i="1"/>
              <a:t>problem identification</a:t>
            </a:r>
            <a:endParaRPr lang="en-US" sz="1400" u="sng"/>
          </a:p>
        </p:txBody>
      </p:sp>
      <p:sp>
        <p:nvSpPr>
          <p:cNvPr id="127" name="Google Shape;1238;p49">
            <a:extLst>
              <a:ext uri="{FF2B5EF4-FFF2-40B4-BE49-F238E27FC236}">
                <a16:creationId xmlns:a16="http://schemas.microsoft.com/office/drawing/2014/main" id="{11890BA2-6819-4F93-9C97-AC99812D6A4A}"/>
              </a:ext>
            </a:extLst>
          </p:cNvPr>
          <p:cNvSpPr/>
          <p:nvPr/>
        </p:nvSpPr>
        <p:spPr>
          <a:xfrm rot="21449582" flipH="1">
            <a:off x="3270234" y="1734384"/>
            <a:ext cx="437625" cy="289986"/>
          </a:xfrm>
          <a:custGeom>
            <a:avLst/>
            <a:gdLst/>
            <a:ahLst/>
            <a:cxnLst/>
            <a:rect l="l" t="t" r="r" b="b"/>
            <a:pathLst>
              <a:path w="23162" h="18571" extrusionOk="0">
                <a:moveTo>
                  <a:pt x="9238" y="0"/>
                </a:moveTo>
                <a:cubicBezTo>
                  <a:pt x="8995" y="0"/>
                  <a:pt x="8748" y="62"/>
                  <a:pt x="8522" y="195"/>
                </a:cubicBezTo>
                <a:cubicBezTo>
                  <a:pt x="7635" y="615"/>
                  <a:pt x="7075" y="1526"/>
                  <a:pt x="7051" y="2530"/>
                </a:cubicBezTo>
                <a:cubicBezTo>
                  <a:pt x="6888" y="2156"/>
                  <a:pt x="6748" y="1806"/>
                  <a:pt x="6584" y="1526"/>
                </a:cubicBezTo>
                <a:cubicBezTo>
                  <a:pt x="6350" y="1125"/>
                  <a:pt x="5845" y="872"/>
                  <a:pt x="5361" y="872"/>
                </a:cubicBezTo>
                <a:cubicBezTo>
                  <a:pt x="5027" y="872"/>
                  <a:pt x="4702" y="992"/>
                  <a:pt x="4483" y="1269"/>
                </a:cubicBezTo>
                <a:cubicBezTo>
                  <a:pt x="3993" y="1829"/>
                  <a:pt x="3666" y="2506"/>
                  <a:pt x="3549" y="3230"/>
                </a:cubicBezTo>
                <a:cubicBezTo>
                  <a:pt x="3456" y="3137"/>
                  <a:pt x="3386" y="3043"/>
                  <a:pt x="3292" y="2950"/>
                </a:cubicBezTo>
                <a:cubicBezTo>
                  <a:pt x="3077" y="2711"/>
                  <a:pt x="2734" y="2582"/>
                  <a:pt x="2393" y="2582"/>
                </a:cubicBezTo>
                <a:cubicBezTo>
                  <a:pt x="2068" y="2582"/>
                  <a:pt x="1746" y="2699"/>
                  <a:pt x="1541" y="2950"/>
                </a:cubicBezTo>
                <a:cubicBezTo>
                  <a:pt x="0" y="4841"/>
                  <a:pt x="70" y="8273"/>
                  <a:pt x="1425" y="10305"/>
                </a:cubicBezTo>
                <a:cubicBezTo>
                  <a:pt x="1518" y="10445"/>
                  <a:pt x="1658" y="10561"/>
                  <a:pt x="1821" y="10631"/>
                </a:cubicBezTo>
                <a:cubicBezTo>
                  <a:pt x="1051" y="12616"/>
                  <a:pt x="607" y="14787"/>
                  <a:pt x="1214" y="16865"/>
                </a:cubicBezTo>
                <a:cubicBezTo>
                  <a:pt x="1332" y="17244"/>
                  <a:pt x="1675" y="17447"/>
                  <a:pt x="2020" y="17447"/>
                </a:cubicBezTo>
                <a:cubicBezTo>
                  <a:pt x="2293" y="17447"/>
                  <a:pt x="2567" y="17320"/>
                  <a:pt x="2732" y="17052"/>
                </a:cubicBezTo>
                <a:cubicBezTo>
                  <a:pt x="3596" y="15861"/>
                  <a:pt x="4250" y="14531"/>
                  <a:pt x="4693" y="13106"/>
                </a:cubicBezTo>
                <a:cubicBezTo>
                  <a:pt x="5137" y="11542"/>
                  <a:pt x="5324" y="10258"/>
                  <a:pt x="6047" y="8857"/>
                </a:cubicBezTo>
                <a:cubicBezTo>
                  <a:pt x="7308" y="9651"/>
                  <a:pt x="8873" y="10048"/>
                  <a:pt x="10437" y="10235"/>
                </a:cubicBezTo>
                <a:cubicBezTo>
                  <a:pt x="11277" y="10328"/>
                  <a:pt x="12095" y="10375"/>
                  <a:pt x="12935" y="10398"/>
                </a:cubicBezTo>
                <a:cubicBezTo>
                  <a:pt x="14219" y="10421"/>
                  <a:pt x="13659" y="10421"/>
                  <a:pt x="14570" y="11238"/>
                </a:cubicBezTo>
                <a:cubicBezTo>
                  <a:pt x="16157" y="12663"/>
                  <a:pt x="18095" y="13200"/>
                  <a:pt x="18235" y="15698"/>
                </a:cubicBezTo>
                <a:cubicBezTo>
                  <a:pt x="18305" y="16677"/>
                  <a:pt x="19552" y="18571"/>
                  <a:pt x="20469" y="18571"/>
                </a:cubicBezTo>
                <a:cubicBezTo>
                  <a:pt x="20777" y="18571"/>
                  <a:pt x="21048" y="18357"/>
                  <a:pt x="21224" y="17823"/>
                </a:cubicBezTo>
                <a:cubicBezTo>
                  <a:pt x="22648" y="13433"/>
                  <a:pt x="23162" y="10491"/>
                  <a:pt x="21878" y="8297"/>
                </a:cubicBezTo>
                <a:cubicBezTo>
                  <a:pt x="20944" y="6709"/>
                  <a:pt x="19636" y="4771"/>
                  <a:pt x="17838" y="4094"/>
                </a:cubicBezTo>
                <a:cubicBezTo>
                  <a:pt x="17395" y="3253"/>
                  <a:pt x="16601" y="2670"/>
                  <a:pt x="15667" y="2506"/>
                </a:cubicBezTo>
                <a:cubicBezTo>
                  <a:pt x="14653" y="2330"/>
                  <a:pt x="13847" y="1092"/>
                  <a:pt x="12758" y="1092"/>
                </a:cubicBezTo>
                <a:cubicBezTo>
                  <a:pt x="12693" y="1092"/>
                  <a:pt x="12628" y="1096"/>
                  <a:pt x="12562" y="1105"/>
                </a:cubicBezTo>
                <a:cubicBezTo>
                  <a:pt x="11978" y="1152"/>
                  <a:pt x="11418" y="1386"/>
                  <a:pt x="10997" y="1806"/>
                </a:cubicBezTo>
                <a:cubicBezTo>
                  <a:pt x="10834" y="1432"/>
                  <a:pt x="10647" y="1059"/>
                  <a:pt x="10460" y="685"/>
                </a:cubicBezTo>
                <a:cubicBezTo>
                  <a:pt x="10196" y="249"/>
                  <a:pt x="9724" y="0"/>
                  <a:pt x="9238" y="0"/>
                </a:cubicBezTo>
                <a:close/>
              </a:path>
            </a:pathLst>
          </a:custGeom>
          <a:solidFill>
            <a:srgbClr val="7B52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078;p79">
            <a:extLst>
              <a:ext uri="{FF2B5EF4-FFF2-40B4-BE49-F238E27FC236}">
                <a16:creationId xmlns:a16="http://schemas.microsoft.com/office/drawing/2014/main" id="{EA740F75-9AAF-48A5-A0E3-8536B31F5E0F}"/>
              </a:ext>
            </a:extLst>
          </p:cNvPr>
          <p:cNvSpPr/>
          <p:nvPr/>
        </p:nvSpPr>
        <p:spPr>
          <a:xfrm>
            <a:off x="5585412" y="1818882"/>
            <a:ext cx="368311" cy="203899"/>
          </a:xfrm>
          <a:custGeom>
            <a:avLst/>
            <a:gdLst/>
            <a:ahLst/>
            <a:cxnLst/>
            <a:rect l="l" t="t" r="r" b="b"/>
            <a:pathLst>
              <a:path w="14588" h="8076" extrusionOk="0">
                <a:moveTo>
                  <a:pt x="7125" y="1"/>
                </a:moveTo>
                <a:cubicBezTo>
                  <a:pt x="3188" y="1"/>
                  <a:pt x="1" y="3194"/>
                  <a:pt x="1" y="7131"/>
                </a:cubicBezTo>
                <a:cubicBezTo>
                  <a:pt x="1" y="7444"/>
                  <a:pt x="20" y="7763"/>
                  <a:pt x="73" y="8076"/>
                </a:cubicBezTo>
                <a:cubicBezTo>
                  <a:pt x="340" y="7509"/>
                  <a:pt x="731" y="6987"/>
                  <a:pt x="1109" y="6512"/>
                </a:cubicBezTo>
                <a:cubicBezTo>
                  <a:pt x="1989" y="5397"/>
                  <a:pt x="3032" y="4524"/>
                  <a:pt x="4459" y="4217"/>
                </a:cubicBezTo>
                <a:cubicBezTo>
                  <a:pt x="6134" y="3859"/>
                  <a:pt x="7874" y="3976"/>
                  <a:pt x="9569" y="3826"/>
                </a:cubicBezTo>
                <a:cubicBezTo>
                  <a:pt x="14053" y="3409"/>
                  <a:pt x="13942" y="2230"/>
                  <a:pt x="14587" y="1148"/>
                </a:cubicBezTo>
                <a:lnTo>
                  <a:pt x="14587" y="1148"/>
                </a:lnTo>
                <a:cubicBezTo>
                  <a:pt x="14378" y="1171"/>
                  <a:pt x="14167" y="1181"/>
                  <a:pt x="13955" y="1181"/>
                </a:cubicBezTo>
                <a:cubicBezTo>
                  <a:pt x="11713" y="1181"/>
                  <a:pt x="9340" y="1"/>
                  <a:pt x="7125" y="1"/>
                </a:cubicBezTo>
                <a:close/>
              </a:path>
            </a:pathLst>
          </a:custGeom>
          <a:solidFill>
            <a:schemeClr val="accent5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842;p46">
            <a:extLst>
              <a:ext uri="{FF2B5EF4-FFF2-40B4-BE49-F238E27FC236}">
                <a16:creationId xmlns:a16="http://schemas.microsoft.com/office/drawing/2014/main" id="{2476A44A-29ED-4CB8-BD81-DC412332FB63}"/>
              </a:ext>
            </a:extLst>
          </p:cNvPr>
          <p:cNvSpPr/>
          <p:nvPr/>
        </p:nvSpPr>
        <p:spPr>
          <a:xfrm rot="197053">
            <a:off x="7835450" y="1790029"/>
            <a:ext cx="383231" cy="232450"/>
          </a:xfrm>
          <a:custGeom>
            <a:avLst/>
            <a:gdLst/>
            <a:ahLst/>
            <a:cxnLst/>
            <a:rect l="l" t="t" r="r" b="b"/>
            <a:pathLst>
              <a:path w="22369" h="13568" extrusionOk="0">
                <a:moveTo>
                  <a:pt x="17893" y="1"/>
                </a:moveTo>
                <a:cubicBezTo>
                  <a:pt x="17683" y="1"/>
                  <a:pt x="17447" y="10"/>
                  <a:pt x="17181" y="24"/>
                </a:cubicBezTo>
                <a:cubicBezTo>
                  <a:pt x="15351" y="118"/>
                  <a:pt x="13520" y="283"/>
                  <a:pt x="11689" y="470"/>
                </a:cubicBezTo>
                <a:cubicBezTo>
                  <a:pt x="9694" y="635"/>
                  <a:pt x="7723" y="869"/>
                  <a:pt x="5728" y="1081"/>
                </a:cubicBezTo>
                <a:cubicBezTo>
                  <a:pt x="4601" y="1175"/>
                  <a:pt x="3474" y="1362"/>
                  <a:pt x="2371" y="1621"/>
                </a:cubicBezTo>
                <a:cubicBezTo>
                  <a:pt x="1644" y="1761"/>
                  <a:pt x="1057" y="2348"/>
                  <a:pt x="893" y="3099"/>
                </a:cubicBezTo>
                <a:cubicBezTo>
                  <a:pt x="822" y="3381"/>
                  <a:pt x="799" y="3686"/>
                  <a:pt x="728" y="3991"/>
                </a:cubicBezTo>
                <a:cubicBezTo>
                  <a:pt x="376" y="5704"/>
                  <a:pt x="400" y="7465"/>
                  <a:pt x="188" y="9178"/>
                </a:cubicBezTo>
                <a:cubicBezTo>
                  <a:pt x="118" y="10352"/>
                  <a:pt x="48" y="11525"/>
                  <a:pt x="24" y="12722"/>
                </a:cubicBezTo>
                <a:cubicBezTo>
                  <a:pt x="1" y="13403"/>
                  <a:pt x="165" y="13567"/>
                  <a:pt x="846" y="13567"/>
                </a:cubicBezTo>
                <a:cubicBezTo>
                  <a:pt x="1550" y="13567"/>
                  <a:pt x="2254" y="13520"/>
                  <a:pt x="2935" y="13473"/>
                </a:cubicBezTo>
                <a:cubicBezTo>
                  <a:pt x="5422" y="13262"/>
                  <a:pt x="7887" y="13051"/>
                  <a:pt x="10375" y="12816"/>
                </a:cubicBezTo>
                <a:cubicBezTo>
                  <a:pt x="13755" y="12535"/>
                  <a:pt x="17134" y="12065"/>
                  <a:pt x="20467" y="11408"/>
                </a:cubicBezTo>
                <a:cubicBezTo>
                  <a:pt x="22369" y="11009"/>
                  <a:pt x="22275" y="11267"/>
                  <a:pt x="21758" y="9483"/>
                </a:cubicBezTo>
                <a:cubicBezTo>
                  <a:pt x="21688" y="9178"/>
                  <a:pt x="21594" y="8897"/>
                  <a:pt x="21524" y="8591"/>
                </a:cubicBezTo>
                <a:cubicBezTo>
                  <a:pt x="21007" y="6456"/>
                  <a:pt x="20491" y="4296"/>
                  <a:pt x="19998" y="2160"/>
                </a:cubicBezTo>
                <a:cubicBezTo>
                  <a:pt x="19588" y="419"/>
                  <a:pt x="19339" y="1"/>
                  <a:pt x="17893" y="1"/>
                </a:cubicBezTo>
                <a:close/>
              </a:path>
            </a:pathLst>
          </a:custGeom>
          <a:solidFill>
            <a:srgbClr val="A7F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940;p66">
            <a:extLst>
              <a:ext uri="{FF2B5EF4-FFF2-40B4-BE49-F238E27FC236}">
                <a16:creationId xmlns:a16="http://schemas.microsoft.com/office/drawing/2014/main" id="{A6D2C9A9-4E24-4C4B-B5DF-6F736E557B03}"/>
              </a:ext>
            </a:extLst>
          </p:cNvPr>
          <p:cNvSpPr/>
          <p:nvPr/>
        </p:nvSpPr>
        <p:spPr>
          <a:xfrm>
            <a:off x="7816741" y="2046852"/>
            <a:ext cx="405300" cy="327425"/>
          </a:xfrm>
          <a:custGeom>
            <a:avLst/>
            <a:gdLst/>
            <a:ahLst/>
            <a:cxnLst/>
            <a:rect l="l" t="t" r="r" b="b"/>
            <a:pathLst>
              <a:path w="16212" h="13097" extrusionOk="0">
                <a:moveTo>
                  <a:pt x="15960" y="0"/>
                </a:moveTo>
                <a:cubicBezTo>
                  <a:pt x="15886" y="0"/>
                  <a:pt x="15813" y="39"/>
                  <a:pt x="15780" y="129"/>
                </a:cubicBezTo>
                <a:cubicBezTo>
                  <a:pt x="15185" y="1475"/>
                  <a:pt x="14699" y="2888"/>
                  <a:pt x="14191" y="4278"/>
                </a:cubicBezTo>
                <a:cubicBezTo>
                  <a:pt x="13927" y="4984"/>
                  <a:pt x="13684" y="5691"/>
                  <a:pt x="13463" y="6397"/>
                </a:cubicBezTo>
                <a:cubicBezTo>
                  <a:pt x="13353" y="6706"/>
                  <a:pt x="13243" y="7037"/>
                  <a:pt x="13154" y="7368"/>
                </a:cubicBezTo>
                <a:cubicBezTo>
                  <a:pt x="13110" y="7478"/>
                  <a:pt x="13088" y="7589"/>
                  <a:pt x="13044" y="7721"/>
                </a:cubicBezTo>
                <a:cubicBezTo>
                  <a:pt x="11631" y="8449"/>
                  <a:pt x="10065" y="8847"/>
                  <a:pt x="8453" y="8847"/>
                </a:cubicBezTo>
                <a:cubicBezTo>
                  <a:pt x="8414" y="8847"/>
                  <a:pt x="8374" y="8847"/>
                  <a:pt x="8335" y="8847"/>
                </a:cubicBezTo>
                <a:cubicBezTo>
                  <a:pt x="6325" y="8847"/>
                  <a:pt x="4381" y="8297"/>
                  <a:pt x="2649" y="7280"/>
                </a:cubicBezTo>
                <a:cubicBezTo>
                  <a:pt x="2362" y="6198"/>
                  <a:pt x="1987" y="5139"/>
                  <a:pt x="1656" y="4080"/>
                </a:cubicBezTo>
                <a:cubicBezTo>
                  <a:pt x="1457" y="3440"/>
                  <a:pt x="1237" y="2777"/>
                  <a:pt x="1038" y="2115"/>
                </a:cubicBezTo>
                <a:cubicBezTo>
                  <a:pt x="928" y="1784"/>
                  <a:pt x="817" y="1453"/>
                  <a:pt x="707" y="1144"/>
                </a:cubicBezTo>
                <a:cubicBezTo>
                  <a:pt x="619" y="857"/>
                  <a:pt x="553" y="460"/>
                  <a:pt x="310" y="306"/>
                </a:cubicBezTo>
                <a:cubicBezTo>
                  <a:pt x="286" y="290"/>
                  <a:pt x="257" y="283"/>
                  <a:pt x="229" y="283"/>
                </a:cubicBezTo>
                <a:cubicBezTo>
                  <a:pt x="177" y="283"/>
                  <a:pt x="125" y="307"/>
                  <a:pt x="111" y="350"/>
                </a:cubicBezTo>
                <a:cubicBezTo>
                  <a:pt x="1" y="637"/>
                  <a:pt x="155" y="946"/>
                  <a:pt x="244" y="1211"/>
                </a:cubicBezTo>
                <a:cubicBezTo>
                  <a:pt x="332" y="1564"/>
                  <a:pt x="442" y="1917"/>
                  <a:pt x="553" y="2270"/>
                </a:cubicBezTo>
                <a:cubicBezTo>
                  <a:pt x="751" y="2910"/>
                  <a:pt x="950" y="3550"/>
                  <a:pt x="1171" y="4190"/>
                </a:cubicBezTo>
                <a:cubicBezTo>
                  <a:pt x="1524" y="5293"/>
                  <a:pt x="1833" y="6441"/>
                  <a:pt x="2252" y="7522"/>
                </a:cubicBezTo>
                <a:cubicBezTo>
                  <a:pt x="2120" y="7699"/>
                  <a:pt x="1987" y="7920"/>
                  <a:pt x="1833" y="8185"/>
                </a:cubicBezTo>
                <a:cubicBezTo>
                  <a:pt x="1722" y="7898"/>
                  <a:pt x="1590" y="7589"/>
                  <a:pt x="1479" y="7302"/>
                </a:cubicBezTo>
                <a:cubicBezTo>
                  <a:pt x="1369" y="7037"/>
                  <a:pt x="1259" y="6750"/>
                  <a:pt x="1148" y="6485"/>
                </a:cubicBezTo>
                <a:cubicBezTo>
                  <a:pt x="1060" y="6220"/>
                  <a:pt x="972" y="5845"/>
                  <a:pt x="751" y="5647"/>
                </a:cubicBezTo>
                <a:cubicBezTo>
                  <a:pt x="724" y="5626"/>
                  <a:pt x="690" y="5616"/>
                  <a:pt x="656" y="5616"/>
                </a:cubicBezTo>
                <a:cubicBezTo>
                  <a:pt x="580" y="5616"/>
                  <a:pt x="502" y="5665"/>
                  <a:pt x="486" y="5757"/>
                </a:cubicBezTo>
                <a:cubicBezTo>
                  <a:pt x="486" y="6022"/>
                  <a:pt x="553" y="6287"/>
                  <a:pt x="685" y="6529"/>
                </a:cubicBezTo>
                <a:cubicBezTo>
                  <a:pt x="795" y="6838"/>
                  <a:pt x="928" y="7147"/>
                  <a:pt x="1038" y="7478"/>
                </a:cubicBezTo>
                <a:cubicBezTo>
                  <a:pt x="1193" y="7876"/>
                  <a:pt x="1347" y="8339"/>
                  <a:pt x="1524" y="8758"/>
                </a:cubicBezTo>
                <a:cubicBezTo>
                  <a:pt x="1391" y="8979"/>
                  <a:pt x="1281" y="9200"/>
                  <a:pt x="1193" y="9420"/>
                </a:cubicBezTo>
                <a:cubicBezTo>
                  <a:pt x="2610" y="11859"/>
                  <a:pt x="4460" y="13097"/>
                  <a:pt x="8231" y="13097"/>
                </a:cubicBezTo>
                <a:cubicBezTo>
                  <a:pt x="8453" y="13097"/>
                  <a:pt x="8681" y="13093"/>
                  <a:pt x="8917" y="13084"/>
                </a:cubicBezTo>
                <a:cubicBezTo>
                  <a:pt x="12956" y="12952"/>
                  <a:pt x="15449" y="9641"/>
                  <a:pt x="15405" y="9310"/>
                </a:cubicBezTo>
                <a:cubicBezTo>
                  <a:pt x="15251" y="8891"/>
                  <a:pt x="15074" y="8493"/>
                  <a:pt x="14854" y="8118"/>
                </a:cubicBezTo>
                <a:cubicBezTo>
                  <a:pt x="15074" y="7522"/>
                  <a:pt x="15251" y="6927"/>
                  <a:pt x="15405" y="6309"/>
                </a:cubicBezTo>
                <a:cubicBezTo>
                  <a:pt x="15431" y="6193"/>
                  <a:pt x="15337" y="6122"/>
                  <a:pt x="15241" y="6122"/>
                </a:cubicBezTo>
                <a:cubicBezTo>
                  <a:pt x="15172" y="6122"/>
                  <a:pt x="15102" y="6159"/>
                  <a:pt x="15074" y="6242"/>
                </a:cubicBezTo>
                <a:cubicBezTo>
                  <a:pt x="14942" y="6728"/>
                  <a:pt x="14787" y="7213"/>
                  <a:pt x="14633" y="7677"/>
                </a:cubicBezTo>
                <a:cubicBezTo>
                  <a:pt x="14412" y="7258"/>
                  <a:pt x="14236" y="6927"/>
                  <a:pt x="14236" y="6927"/>
                </a:cubicBezTo>
                <a:cubicBezTo>
                  <a:pt x="14015" y="7125"/>
                  <a:pt x="13772" y="7280"/>
                  <a:pt x="13529" y="7434"/>
                </a:cubicBezTo>
                <a:cubicBezTo>
                  <a:pt x="13618" y="7191"/>
                  <a:pt x="13706" y="6949"/>
                  <a:pt x="13794" y="6706"/>
                </a:cubicBezTo>
                <a:cubicBezTo>
                  <a:pt x="14037" y="5978"/>
                  <a:pt x="14302" y="5249"/>
                  <a:pt x="14545" y="4521"/>
                </a:cubicBezTo>
                <a:cubicBezTo>
                  <a:pt x="15074" y="3086"/>
                  <a:pt x="15648" y="1696"/>
                  <a:pt x="16156" y="262"/>
                </a:cubicBezTo>
                <a:cubicBezTo>
                  <a:pt x="16211" y="109"/>
                  <a:pt x="16084" y="0"/>
                  <a:pt x="159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pl-PL" err="1"/>
              <a:t>hild</a:t>
            </a:r>
            <a:r>
              <a:rPr lang="pl-PL"/>
              <a:t> </a:t>
            </a:r>
            <a:r>
              <a:rPr lang="pl-PL" err="1"/>
              <a:t>mortality</a:t>
            </a:r>
            <a:r>
              <a:rPr lang="pl-PL"/>
              <a:t> </a:t>
            </a:r>
            <a:r>
              <a:rPr lang="pl-PL" err="1"/>
              <a:t>rates</a:t>
            </a:r>
            <a:endParaRPr lang="pl-PL"/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1"/>
          </p:nvPr>
        </p:nvSpPr>
        <p:spPr>
          <a:xfrm>
            <a:off x="2765324" y="1424050"/>
            <a:ext cx="2629711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sz="1400"/>
              <a:t>WHO Millennium goal was to Reduce child mortality rates</a:t>
            </a:r>
          </a:p>
          <a:p>
            <a:pPr marL="27599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1400"/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sz="1400"/>
              <a:t>Death of a fetus or neonate is a major problems in the developing countries</a:t>
            </a:r>
          </a:p>
        </p:txBody>
      </p:sp>
      <p:sp>
        <p:nvSpPr>
          <p:cNvPr id="657" name="Google Shape;657;p42"/>
          <p:cNvSpPr/>
          <p:nvPr/>
        </p:nvSpPr>
        <p:spPr>
          <a:xfrm>
            <a:off x="5454475" y="1626550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454475" y="2743527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5454475" y="3860502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42"/>
          <p:cNvCxnSpPr>
            <a:stCxn id="657" idx="4"/>
            <a:endCxn id="658" idx="0"/>
          </p:cNvCxnSpPr>
          <p:nvPr/>
        </p:nvCxnSpPr>
        <p:spPr>
          <a:xfrm>
            <a:off x="5513425" y="1744450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stCxn id="658" idx="4"/>
            <a:endCxn id="659" idx="0"/>
          </p:cNvCxnSpPr>
          <p:nvPr/>
        </p:nvCxnSpPr>
        <p:spPr>
          <a:xfrm>
            <a:off x="5513425" y="2861427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5513425" y="3978402"/>
            <a:ext cx="0" cy="125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2"/>
          <p:cNvSpPr txBox="1">
            <a:spLocks noGrp="1"/>
          </p:cNvSpPr>
          <p:nvPr>
            <p:ph type="subTitle" idx="4"/>
          </p:nvPr>
        </p:nvSpPr>
        <p:spPr>
          <a:xfrm>
            <a:off x="5595175" y="148330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endParaRPr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5"/>
          </p:nvPr>
        </p:nvSpPr>
        <p:spPr>
          <a:xfrm>
            <a:off x="5595299" y="1803705"/>
            <a:ext cx="2436175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Establishment of the WHO Millennium goal to</a:t>
            </a:r>
            <a:r>
              <a:rPr lang="en-US"/>
              <a:t> Reduce by two-thirds, between 1990 and 2015, the under-five mortality rate</a:t>
            </a:r>
            <a:endParaRPr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6"/>
          </p:nvPr>
        </p:nvSpPr>
        <p:spPr>
          <a:xfrm>
            <a:off x="5595175" y="256993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7"/>
          </p:nvPr>
        </p:nvSpPr>
        <p:spPr>
          <a:xfrm>
            <a:off x="5595300" y="292783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in achieving previously stated goal by the deadlined  </a:t>
            </a:r>
            <a:endParaRPr/>
          </a:p>
        </p:txBody>
      </p:sp>
      <p:grpSp>
        <p:nvGrpSpPr>
          <p:cNvPr id="667" name="Google Shape;667;p42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665;p42">
            <a:extLst>
              <a:ext uri="{FF2B5EF4-FFF2-40B4-BE49-F238E27FC236}">
                <a16:creationId xmlns:a16="http://schemas.microsoft.com/office/drawing/2014/main" id="{FD27DB21-E9CF-4B3C-AC6D-85BC929CCD0F}"/>
              </a:ext>
            </a:extLst>
          </p:cNvPr>
          <p:cNvSpPr txBox="1">
            <a:spLocks/>
          </p:cNvSpPr>
          <p:nvPr/>
        </p:nvSpPr>
        <p:spPr>
          <a:xfrm>
            <a:off x="5595050" y="3650837"/>
            <a:ext cx="205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"/>
              <a:t>2021</a:t>
            </a:r>
          </a:p>
        </p:txBody>
      </p:sp>
      <p:sp>
        <p:nvSpPr>
          <p:cNvPr id="54" name="Google Shape;666;p42">
            <a:extLst>
              <a:ext uri="{FF2B5EF4-FFF2-40B4-BE49-F238E27FC236}">
                <a16:creationId xmlns:a16="http://schemas.microsoft.com/office/drawing/2014/main" id="{124AD73E-FC18-4C1C-A475-BDA84CDB4FEC}"/>
              </a:ext>
            </a:extLst>
          </p:cNvPr>
          <p:cNvSpPr txBox="1">
            <a:spLocks/>
          </p:cNvSpPr>
          <p:nvPr/>
        </p:nvSpPr>
        <p:spPr>
          <a:xfrm>
            <a:off x="5595174" y="4008737"/>
            <a:ext cx="3091621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/>
              <a:t>By application of Machine Learning techniques, a group of </a:t>
            </a:r>
            <a:r>
              <a:rPr lang="en-US" err="1"/>
              <a:t>Kozminski</a:t>
            </a:r>
            <a:r>
              <a:rPr lang="en-US"/>
              <a:t> Students has developed a breakthrough model that allow detecting suspected and pathological changes during fetal CTG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/>
          <p:nvPr/>
        </p:nvSpPr>
        <p:spPr>
          <a:xfrm>
            <a:off x="1320843" y="2030318"/>
            <a:ext cx="1566600" cy="1566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Pro</a:t>
            </a:r>
            <a:r>
              <a:rPr lang="en-GB"/>
              <a:t>b</a:t>
            </a:r>
            <a:r>
              <a:rPr lang="pl-PL" err="1"/>
              <a:t>lem</a:t>
            </a:r>
            <a:r>
              <a:rPr lang="pl-PL"/>
              <a:t> </a:t>
            </a:r>
            <a:r>
              <a:rPr lang="pl-PL" err="1"/>
              <a:t>Overview</a:t>
            </a:r>
            <a:endParaRPr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4294967295"/>
          </p:nvPr>
        </p:nvSpPr>
        <p:spPr>
          <a:xfrm>
            <a:off x="824916" y="1410338"/>
            <a:ext cx="3573342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Pompiere"/>
                <a:ea typeface="Pompiere"/>
                <a:cs typeface="Pompiere"/>
                <a:sym typeface="Pompiere"/>
              </a:rPr>
              <a:t>Under 5 yrs old death age</a:t>
            </a:r>
            <a:endParaRPr sz="16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294967295"/>
          </p:nvPr>
        </p:nvSpPr>
        <p:spPr>
          <a:xfrm>
            <a:off x="5354600" y="1172350"/>
            <a:ext cx="2450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Prevalence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4294967295"/>
          </p:nvPr>
        </p:nvSpPr>
        <p:spPr>
          <a:xfrm>
            <a:off x="5563404" y="4297631"/>
            <a:ext cx="2450400" cy="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5,600,000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4294967295"/>
          </p:nvPr>
        </p:nvSpPr>
        <p:spPr>
          <a:xfrm>
            <a:off x="5597503" y="4613980"/>
            <a:ext cx="2369780" cy="512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Children deaths per year</a:t>
            </a:r>
            <a:br>
              <a:rPr lang="en" sz="1100"/>
            </a:br>
            <a:r>
              <a:rPr lang="en" sz="1100"/>
              <a:t>(most of therm is preventable)</a:t>
            </a:r>
            <a:endParaRPr sz="1100"/>
          </a:p>
        </p:txBody>
      </p:sp>
      <p:sp>
        <p:nvSpPr>
          <p:cNvPr id="867" name="Google Shape;867;p47"/>
          <p:cNvSpPr txBox="1">
            <a:spLocks noGrp="1"/>
          </p:cNvSpPr>
          <p:nvPr>
            <p:ph type="subTitle" idx="4294967295"/>
          </p:nvPr>
        </p:nvSpPr>
        <p:spPr>
          <a:xfrm>
            <a:off x="619980" y="3940244"/>
            <a:ext cx="2930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47% of deaths among children occurs within the first weeks of life – proper </a:t>
            </a:r>
            <a:r>
              <a:rPr lang="en-GB" sz="1100" err="1"/>
              <a:t>fetal</a:t>
            </a:r>
            <a:r>
              <a:rPr lang="en-GB" sz="1100"/>
              <a:t> examination, especially in developing countries may improve the mortality  </a:t>
            </a:r>
            <a:endParaRPr sz="1100"/>
          </a:p>
        </p:txBody>
      </p:sp>
      <p:sp>
        <p:nvSpPr>
          <p:cNvPr id="871" name="Google Shape;871;p47"/>
          <p:cNvSpPr txBox="1"/>
          <p:nvPr/>
        </p:nvSpPr>
        <p:spPr>
          <a:xfrm>
            <a:off x="600330" y="2497777"/>
            <a:ext cx="1260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Neonatal</a:t>
            </a:r>
            <a:endParaRPr sz="10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72" name="Google Shape;872;p47"/>
          <p:cNvSpPr txBox="1">
            <a:spLocks noGrp="1"/>
          </p:cNvSpPr>
          <p:nvPr>
            <p:ph type="subTitle" idx="4294967295"/>
          </p:nvPr>
        </p:nvSpPr>
        <p:spPr>
          <a:xfrm>
            <a:off x="582608" y="2452129"/>
            <a:ext cx="1277772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Pompiere"/>
                <a:ea typeface="Pompiere"/>
                <a:cs typeface="Pompiere"/>
                <a:sym typeface="Pompiere"/>
              </a:rPr>
              <a:t>47%</a:t>
            </a:r>
            <a:endParaRPr sz="1900">
              <a:latin typeface="Pompiere"/>
              <a:ea typeface="Pompiere"/>
              <a:cs typeface="Pompiere"/>
              <a:sym typeface="Pompiere"/>
            </a:endParaRPr>
          </a:p>
        </p:txBody>
      </p:sp>
      <p:cxnSp>
        <p:nvCxnSpPr>
          <p:cNvPr id="873" name="Google Shape;873;p47"/>
          <p:cNvCxnSpPr/>
          <p:nvPr/>
        </p:nvCxnSpPr>
        <p:spPr>
          <a:xfrm>
            <a:off x="695180" y="2497777"/>
            <a:ext cx="11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0" name="Google Shape;880;p47"/>
          <p:cNvGrpSpPr/>
          <p:nvPr/>
        </p:nvGrpSpPr>
        <p:grpSpPr>
          <a:xfrm>
            <a:off x="1452669" y="2162958"/>
            <a:ext cx="1301320" cy="1298645"/>
            <a:chOff x="1867639" y="2091065"/>
            <a:chExt cx="1301320" cy="1298645"/>
          </a:xfrm>
        </p:grpSpPr>
        <p:sp>
          <p:nvSpPr>
            <p:cNvPr id="881" name="Google Shape;881;p47"/>
            <p:cNvSpPr/>
            <p:nvPr/>
          </p:nvSpPr>
          <p:spPr>
            <a:xfrm>
              <a:off x="2434888" y="2183521"/>
              <a:ext cx="50355" cy="123369"/>
            </a:xfrm>
            <a:custGeom>
              <a:avLst/>
              <a:gdLst/>
              <a:ahLst/>
              <a:cxnLst/>
              <a:rect l="l" t="t" r="r" b="b"/>
              <a:pathLst>
                <a:path w="6814" h="16694" extrusionOk="0">
                  <a:moveTo>
                    <a:pt x="5286" y="0"/>
                  </a:moveTo>
                  <a:cubicBezTo>
                    <a:pt x="4850" y="73"/>
                    <a:pt x="4341" y="146"/>
                    <a:pt x="3904" y="291"/>
                  </a:cubicBezTo>
                  <a:lnTo>
                    <a:pt x="1431" y="1091"/>
                  </a:lnTo>
                  <a:cubicBezTo>
                    <a:pt x="1" y="1378"/>
                    <a:pt x="259" y="3493"/>
                    <a:pt x="1652" y="3493"/>
                  </a:cubicBezTo>
                  <a:cubicBezTo>
                    <a:pt x="1675" y="3493"/>
                    <a:pt x="1699" y="3493"/>
                    <a:pt x="1722" y="3492"/>
                  </a:cubicBezTo>
                  <a:cubicBezTo>
                    <a:pt x="1941" y="3492"/>
                    <a:pt x="2086" y="3492"/>
                    <a:pt x="2232" y="3419"/>
                  </a:cubicBezTo>
                  <a:lnTo>
                    <a:pt x="3904" y="2910"/>
                  </a:lnTo>
                  <a:lnTo>
                    <a:pt x="3904" y="15275"/>
                  </a:lnTo>
                  <a:cubicBezTo>
                    <a:pt x="3904" y="16220"/>
                    <a:pt x="4614" y="16693"/>
                    <a:pt x="5323" y="16693"/>
                  </a:cubicBezTo>
                  <a:cubicBezTo>
                    <a:pt x="6032" y="16693"/>
                    <a:pt x="6741" y="16220"/>
                    <a:pt x="6741" y="15275"/>
                  </a:cubicBezTo>
                  <a:lnTo>
                    <a:pt x="6741" y="1455"/>
                  </a:lnTo>
                  <a:cubicBezTo>
                    <a:pt x="6814" y="655"/>
                    <a:pt x="6159" y="0"/>
                    <a:pt x="53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2508892" y="2183491"/>
              <a:ext cx="92456" cy="122630"/>
            </a:xfrm>
            <a:custGeom>
              <a:avLst/>
              <a:gdLst/>
              <a:ahLst/>
              <a:cxnLst/>
              <a:rect l="l" t="t" r="r" b="b"/>
              <a:pathLst>
                <a:path w="12511" h="16594" extrusionOk="0">
                  <a:moveTo>
                    <a:pt x="6174" y="0"/>
                  </a:moveTo>
                  <a:cubicBezTo>
                    <a:pt x="4146" y="0"/>
                    <a:pt x="2208" y="940"/>
                    <a:pt x="946" y="2623"/>
                  </a:cubicBezTo>
                  <a:cubicBezTo>
                    <a:pt x="800" y="2914"/>
                    <a:pt x="655" y="3205"/>
                    <a:pt x="655" y="3496"/>
                  </a:cubicBezTo>
                  <a:cubicBezTo>
                    <a:pt x="655" y="4223"/>
                    <a:pt x="1237" y="4805"/>
                    <a:pt x="1964" y="4805"/>
                  </a:cubicBezTo>
                  <a:cubicBezTo>
                    <a:pt x="2328" y="4805"/>
                    <a:pt x="2691" y="4659"/>
                    <a:pt x="2982" y="4368"/>
                  </a:cubicBezTo>
                  <a:cubicBezTo>
                    <a:pt x="3637" y="3277"/>
                    <a:pt x="4873" y="2623"/>
                    <a:pt x="6183" y="2550"/>
                  </a:cubicBezTo>
                  <a:cubicBezTo>
                    <a:pt x="6226" y="2548"/>
                    <a:pt x="6269" y="2547"/>
                    <a:pt x="6312" y="2547"/>
                  </a:cubicBezTo>
                  <a:cubicBezTo>
                    <a:pt x="7710" y="2547"/>
                    <a:pt x="8872" y="3684"/>
                    <a:pt x="8801" y="5096"/>
                  </a:cubicBezTo>
                  <a:cubicBezTo>
                    <a:pt x="8801" y="6550"/>
                    <a:pt x="8001" y="7642"/>
                    <a:pt x="5746" y="9533"/>
                  </a:cubicBezTo>
                  <a:lnTo>
                    <a:pt x="728" y="13751"/>
                  </a:lnTo>
                  <a:cubicBezTo>
                    <a:pt x="291" y="14115"/>
                    <a:pt x="0" y="14624"/>
                    <a:pt x="0" y="15206"/>
                  </a:cubicBezTo>
                  <a:cubicBezTo>
                    <a:pt x="0" y="15965"/>
                    <a:pt x="655" y="16593"/>
                    <a:pt x="1406" y="16593"/>
                  </a:cubicBezTo>
                  <a:cubicBezTo>
                    <a:pt x="1446" y="16593"/>
                    <a:pt x="1487" y="16592"/>
                    <a:pt x="1528" y="16588"/>
                  </a:cubicBezTo>
                  <a:lnTo>
                    <a:pt x="10838" y="16588"/>
                  </a:lnTo>
                  <a:cubicBezTo>
                    <a:pt x="12511" y="16588"/>
                    <a:pt x="12511" y="14042"/>
                    <a:pt x="10838" y="14042"/>
                  </a:cubicBezTo>
                  <a:lnTo>
                    <a:pt x="4146" y="14042"/>
                  </a:lnTo>
                  <a:lnTo>
                    <a:pt x="7565" y="11206"/>
                  </a:lnTo>
                  <a:cubicBezTo>
                    <a:pt x="10401" y="8878"/>
                    <a:pt x="11783" y="7496"/>
                    <a:pt x="11783" y="4878"/>
                  </a:cubicBezTo>
                  <a:cubicBezTo>
                    <a:pt x="11783" y="1968"/>
                    <a:pt x="9601" y="4"/>
                    <a:pt x="6401" y="4"/>
                  </a:cubicBezTo>
                  <a:cubicBezTo>
                    <a:pt x="6325" y="2"/>
                    <a:pt x="6250" y="0"/>
                    <a:pt x="617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2980906" y="2680676"/>
              <a:ext cx="91303" cy="122637"/>
            </a:xfrm>
            <a:custGeom>
              <a:avLst/>
              <a:gdLst/>
              <a:ahLst/>
              <a:cxnLst/>
              <a:rect l="l" t="t" r="r" b="b"/>
              <a:pathLst>
                <a:path w="12355" h="16595" extrusionOk="0">
                  <a:moveTo>
                    <a:pt x="10889" y="0"/>
                  </a:moveTo>
                  <a:cubicBezTo>
                    <a:pt x="10845" y="0"/>
                    <a:pt x="10800" y="2"/>
                    <a:pt x="10754" y="6"/>
                  </a:cubicBezTo>
                  <a:lnTo>
                    <a:pt x="2390" y="6"/>
                  </a:lnTo>
                  <a:cubicBezTo>
                    <a:pt x="717" y="6"/>
                    <a:pt x="717" y="2479"/>
                    <a:pt x="2390" y="2479"/>
                  </a:cubicBezTo>
                  <a:lnTo>
                    <a:pt x="8354" y="2479"/>
                  </a:lnTo>
                  <a:lnTo>
                    <a:pt x="4499" y="6625"/>
                  </a:lnTo>
                  <a:cubicBezTo>
                    <a:pt x="4136" y="6916"/>
                    <a:pt x="3917" y="7280"/>
                    <a:pt x="3917" y="7789"/>
                  </a:cubicBezTo>
                  <a:cubicBezTo>
                    <a:pt x="3917" y="8444"/>
                    <a:pt x="4427" y="9026"/>
                    <a:pt x="5154" y="9026"/>
                  </a:cubicBezTo>
                  <a:lnTo>
                    <a:pt x="5736" y="9026"/>
                  </a:lnTo>
                  <a:cubicBezTo>
                    <a:pt x="7991" y="9026"/>
                    <a:pt x="9518" y="9898"/>
                    <a:pt x="9518" y="11499"/>
                  </a:cubicBezTo>
                  <a:lnTo>
                    <a:pt x="9518" y="11571"/>
                  </a:lnTo>
                  <a:cubicBezTo>
                    <a:pt x="9449" y="12943"/>
                    <a:pt x="8281" y="14057"/>
                    <a:pt x="6928" y="14057"/>
                  </a:cubicBezTo>
                  <a:cubicBezTo>
                    <a:pt x="6846" y="14057"/>
                    <a:pt x="6764" y="14053"/>
                    <a:pt x="6681" y="14044"/>
                  </a:cubicBezTo>
                  <a:cubicBezTo>
                    <a:pt x="5299" y="14044"/>
                    <a:pt x="3917" y="13462"/>
                    <a:pt x="2972" y="12444"/>
                  </a:cubicBezTo>
                  <a:cubicBezTo>
                    <a:pt x="2670" y="12174"/>
                    <a:pt x="2343" y="12060"/>
                    <a:pt x="2032" y="12060"/>
                  </a:cubicBezTo>
                  <a:cubicBezTo>
                    <a:pt x="919" y="12060"/>
                    <a:pt x="1" y="13514"/>
                    <a:pt x="1081" y="14481"/>
                  </a:cubicBezTo>
                  <a:cubicBezTo>
                    <a:pt x="2469" y="15869"/>
                    <a:pt x="4388" y="16595"/>
                    <a:pt x="6330" y="16595"/>
                  </a:cubicBezTo>
                  <a:cubicBezTo>
                    <a:pt x="6423" y="16595"/>
                    <a:pt x="6516" y="16593"/>
                    <a:pt x="6609" y="16590"/>
                  </a:cubicBezTo>
                  <a:cubicBezTo>
                    <a:pt x="10027" y="16590"/>
                    <a:pt x="12355" y="14481"/>
                    <a:pt x="12355" y="11426"/>
                  </a:cubicBezTo>
                  <a:cubicBezTo>
                    <a:pt x="12355" y="8371"/>
                    <a:pt x="10027" y="7134"/>
                    <a:pt x="7554" y="6843"/>
                  </a:cubicBezTo>
                  <a:lnTo>
                    <a:pt x="11336" y="2843"/>
                  </a:lnTo>
                  <a:cubicBezTo>
                    <a:pt x="11846" y="2479"/>
                    <a:pt x="12136" y="1897"/>
                    <a:pt x="12209" y="1243"/>
                  </a:cubicBezTo>
                  <a:cubicBezTo>
                    <a:pt x="12209" y="557"/>
                    <a:pt x="11627" y="0"/>
                    <a:pt x="1088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2471802" y="3175170"/>
              <a:ext cx="92996" cy="124810"/>
            </a:xfrm>
            <a:custGeom>
              <a:avLst/>
              <a:gdLst/>
              <a:ahLst/>
              <a:cxnLst/>
              <a:rect l="l" t="t" r="r" b="b"/>
              <a:pathLst>
                <a:path w="12584" h="16889" extrusionOk="0">
                  <a:moveTo>
                    <a:pt x="6401" y="8519"/>
                  </a:moveTo>
                  <a:cubicBezTo>
                    <a:pt x="8438" y="8519"/>
                    <a:pt x="9747" y="9755"/>
                    <a:pt x="9747" y="11428"/>
                  </a:cubicBezTo>
                  <a:cubicBezTo>
                    <a:pt x="9747" y="13101"/>
                    <a:pt x="8510" y="14410"/>
                    <a:pt x="6474" y="14410"/>
                  </a:cubicBezTo>
                  <a:cubicBezTo>
                    <a:pt x="4437" y="14410"/>
                    <a:pt x="3055" y="13101"/>
                    <a:pt x="3055" y="11501"/>
                  </a:cubicBezTo>
                  <a:lnTo>
                    <a:pt x="3055" y="11428"/>
                  </a:lnTo>
                  <a:cubicBezTo>
                    <a:pt x="3055" y="9828"/>
                    <a:pt x="4365" y="8519"/>
                    <a:pt x="6401" y="8519"/>
                  </a:cubicBezTo>
                  <a:close/>
                  <a:moveTo>
                    <a:pt x="7297" y="1"/>
                  </a:moveTo>
                  <a:cubicBezTo>
                    <a:pt x="7193" y="1"/>
                    <a:pt x="7088" y="3"/>
                    <a:pt x="6983" y="9"/>
                  </a:cubicBezTo>
                  <a:cubicBezTo>
                    <a:pt x="2328" y="9"/>
                    <a:pt x="0" y="3864"/>
                    <a:pt x="0" y="8882"/>
                  </a:cubicBezTo>
                  <a:lnTo>
                    <a:pt x="0" y="8955"/>
                  </a:lnTo>
                  <a:cubicBezTo>
                    <a:pt x="0" y="12228"/>
                    <a:pt x="728" y="13901"/>
                    <a:pt x="1964" y="15138"/>
                  </a:cubicBezTo>
                  <a:cubicBezTo>
                    <a:pt x="3139" y="16243"/>
                    <a:pt x="4641" y="16889"/>
                    <a:pt x="6284" y="16889"/>
                  </a:cubicBezTo>
                  <a:cubicBezTo>
                    <a:pt x="6371" y="16889"/>
                    <a:pt x="6459" y="16887"/>
                    <a:pt x="6547" y="16883"/>
                  </a:cubicBezTo>
                  <a:cubicBezTo>
                    <a:pt x="9965" y="16883"/>
                    <a:pt x="12584" y="14556"/>
                    <a:pt x="12584" y="11355"/>
                  </a:cubicBezTo>
                  <a:lnTo>
                    <a:pt x="12584" y="11283"/>
                  </a:lnTo>
                  <a:cubicBezTo>
                    <a:pt x="12584" y="8010"/>
                    <a:pt x="10038" y="6118"/>
                    <a:pt x="6910" y="6118"/>
                  </a:cubicBezTo>
                  <a:cubicBezTo>
                    <a:pt x="5383" y="6118"/>
                    <a:pt x="4001" y="6700"/>
                    <a:pt x="2983" y="7791"/>
                  </a:cubicBezTo>
                  <a:cubicBezTo>
                    <a:pt x="3128" y="4809"/>
                    <a:pt x="4437" y="2627"/>
                    <a:pt x="6910" y="2627"/>
                  </a:cubicBezTo>
                  <a:cubicBezTo>
                    <a:pt x="7856" y="2627"/>
                    <a:pt x="8874" y="2918"/>
                    <a:pt x="9674" y="3500"/>
                  </a:cubicBezTo>
                  <a:cubicBezTo>
                    <a:pt x="9892" y="3645"/>
                    <a:pt x="10183" y="3718"/>
                    <a:pt x="10402" y="3718"/>
                  </a:cubicBezTo>
                  <a:cubicBezTo>
                    <a:pt x="11129" y="3718"/>
                    <a:pt x="11784" y="3136"/>
                    <a:pt x="11784" y="2409"/>
                  </a:cubicBezTo>
                  <a:cubicBezTo>
                    <a:pt x="11784" y="1900"/>
                    <a:pt x="11493" y="1391"/>
                    <a:pt x="11056" y="1172"/>
                  </a:cubicBezTo>
                  <a:cubicBezTo>
                    <a:pt x="9909" y="430"/>
                    <a:pt x="8636" y="1"/>
                    <a:pt x="729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55787" y="2679597"/>
              <a:ext cx="93535" cy="124810"/>
            </a:xfrm>
            <a:custGeom>
              <a:avLst/>
              <a:gdLst/>
              <a:ahLst/>
              <a:cxnLst/>
              <a:rect l="l" t="t" r="r" b="b"/>
              <a:pathLst>
                <a:path w="12657" h="16889" extrusionOk="0">
                  <a:moveTo>
                    <a:pt x="5869" y="2470"/>
                  </a:moveTo>
                  <a:cubicBezTo>
                    <a:pt x="5949" y="2470"/>
                    <a:pt x="6030" y="2473"/>
                    <a:pt x="6110" y="2480"/>
                  </a:cubicBezTo>
                  <a:cubicBezTo>
                    <a:pt x="8220" y="2480"/>
                    <a:pt x="9529" y="3789"/>
                    <a:pt x="9529" y="5535"/>
                  </a:cubicBezTo>
                  <a:cubicBezTo>
                    <a:pt x="9529" y="7196"/>
                    <a:pt x="8146" y="8527"/>
                    <a:pt x="6508" y="8527"/>
                  </a:cubicBezTo>
                  <a:cubicBezTo>
                    <a:pt x="6425" y="8527"/>
                    <a:pt x="6341" y="8524"/>
                    <a:pt x="6256" y="8517"/>
                  </a:cubicBezTo>
                  <a:cubicBezTo>
                    <a:pt x="4219" y="8517"/>
                    <a:pt x="2910" y="7280"/>
                    <a:pt x="2910" y="5607"/>
                  </a:cubicBezTo>
                  <a:lnTo>
                    <a:pt x="2910" y="5535"/>
                  </a:lnTo>
                  <a:cubicBezTo>
                    <a:pt x="2841" y="3870"/>
                    <a:pt x="4227" y="2470"/>
                    <a:pt x="5869" y="2470"/>
                  </a:cubicBezTo>
                  <a:close/>
                  <a:moveTo>
                    <a:pt x="6389" y="1"/>
                  </a:moveTo>
                  <a:cubicBezTo>
                    <a:pt x="6296" y="1"/>
                    <a:pt x="6203" y="3"/>
                    <a:pt x="6110" y="7"/>
                  </a:cubicBezTo>
                  <a:cubicBezTo>
                    <a:pt x="2474" y="7"/>
                    <a:pt x="1" y="2480"/>
                    <a:pt x="1" y="5680"/>
                  </a:cubicBezTo>
                  <a:cubicBezTo>
                    <a:pt x="1" y="8881"/>
                    <a:pt x="2328" y="10917"/>
                    <a:pt x="5820" y="10917"/>
                  </a:cubicBezTo>
                  <a:cubicBezTo>
                    <a:pt x="7274" y="10917"/>
                    <a:pt x="8729" y="10263"/>
                    <a:pt x="9674" y="9172"/>
                  </a:cubicBezTo>
                  <a:lnTo>
                    <a:pt x="9674" y="9172"/>
                  </a:lnTo>
                  <a:cubicBezTo>
                    <a:pt x="9529" y="12154"/>
                    <a:pt x="8074" y="14263"/>
                    <a:pt x="5674" y="14263"/>
                  </a:cubicBezTo>
                  <a:cubicBezTo>
                    <a:pt x="4656" y="14263"/>
                    <a:pt x="3565" y="13972"/>
                    <a:pt x="2692" y="13317"/>
                  </a:cubicBezTo>
                  <a:cubicBezTo>
                    <a:pt x="2474" y="13172"/>
                    <a:pt x="2183" y="13099"/>
                    <a:pt x="1892" y="13026"/>
                  </a:cubicBezTo>
                  <a:cubicBezTo>
                    <a:pt x="1164" y="13026"/>
                    <a:pt x="583" y="13608"/>
                    <a:pt x="583" y="14336"/>
                  </a:cubicBezTo>
                  <a:cubicBezTo>
                    <a:pt x="583" y="14845"/>
                    <a:pt x="801" y="15281"/>
                    <a:pt x="1237" y="15572"/>
                  </a:cubicBezTo>
                  <a:cubicBezTo>
                    <a:pt x="2396" y="16390"/>
                    <a:pt x="3873" y="16888"/>
                    <a:pt x="5311" y="16888"/>
                  </a:cubicBezTo>
                  <a:cubicBezTo>
                    <a:pt x="5408" y="16888"/>
                    <a:pt x="5505" y="16886"/>
                    <a:pt x="5601" y="16881"/>
                  </a:cubicBezTo>
                  <a:cubicBezTo>
                    <a:pt x="10038" y="16881"/>
                    <a:pt x="12657" y="13245"/>
                    <a:pt x="12657" y="8008"/>
                  </a:cubicBezTo>
                  <a:cubicBezTo>
                    <a:pt x="12657" y="4735"/>
                    <a:pt x="11857" y="2989"/>
                    <a:pt x="10693" y="1753"/>
                  </a:cubicBezTo>
                  <a:cubicBezTo>
                    <a:pt x="9525" y="585"/>
                    <a:pt x="7968" y="1"/>
                    <a:pt x="638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867639" y="2732317"/>
              <a:ext cx="52144" cy="22052"/>
            </a:xfrm>
            <a:custGeom>
              <a:avLst/>
              <a:gdLst/>
              <a:ahLst/>
              <a:cxnLst/>
              <a:rect l="l" t="t" r="r" b="b"/>
              <a:pathLst>
                <a:path w="7056" h="2984" extrusionOk="0">
                  <a:moveTo>
                    <a:pt x="1309" y="1"/>
                  </a:moveTo>
                  <a:cubicBezTo>
                    <a:pt x="582" y="1"/>
                    <a:pt x="0" y="583"/>
                    <a:pt x="0" y="1310"/>
                  </a:cubicBezTo>
                  <a:lnTo>
                    <a:pt x="0" y="1674"/>
                  </a:lnTo>
                  <a:cubicBezTo>
                    <a:pt x="0" y="2401"/>
                    <a:pt x="582" y="2983"/>
                    <a:pt x="1309" y="2983"/>
                  </a:cubicBezTo>
                  <a:lnTo>
                    <a:pt x="5746" y="2983"/>
                  </a:lnTo>
                  <a:cubicBezTo>
                    <a:pt x="6474" y="2983"/>
                    <a:pt x="7055" y="2401"/>
                    <a:pt x="7055" y="1674"/>
                  </a:cubicBezTo>
                  <a:lnTo>
                    <a:pt x="7055" y="1310"/>
                  </a:lnTo>
                  <a:cubicBezTo>
                    <a:pt x="7055" y="583"/>
                    <a:pt x="6474" y="1"/>
                    <a:pt x="574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2511072" y="2091065"/>
              <a:ext cx="22554" cy="52203"/>
            </a:xfrm>
            <a:custGeom>
              <a:avLst/>
              <a:gdLst/>
              <a:ahLst/>
              <a:cxnLst/>
              <a:rect l="l" t="t" r="r" b="b"/>
              <a:pathLst>
                <a:path w="3052" h="7064" extrusionOk="0">
                  <a:moveTo>
                    <a:pt x="1160" y="1"/>
                  </a:moveTo>
                  <a:cubicBezTo>
                    <a:pt x="505" y="1"/>
                    <a:pt x="69" y="801"/>
                    <a:pt x="69" y="1528"/>
                  </a:cubicBezTo>
                  <a:lnTo>
                    <a:pt x="69" y="5965"/>
                  </a:lnTo>
                  <a:cubicBezTo>
                    <a:pt x="1" y="6578"/>
                    <a:pt x="506" y="7063"/>
                    <a:pt x="1048" y="7063"/>
                  </a:cubicBezTo>
                  <a:cubicBezTo>
                    <a:pt x="1085" y="7063"/>
                    <a:pt x="1123" y="7061"/>
                    <a:pt x="1160" y="7056"/>
                  </a:cubicBezTo>
                  <a:lnTo>
                    <a:pt x="1815" y="7056"/>
                  </a:lnTo>
                  <a:cubicBezTo>
                    <a:pt x="1856" y="7061"/>
                    <a:pt x="1898" y="7063"/>
                    <a:pt x="1939" y="7063"/>
                  </a:cubicBezTo>
                  <a:cubicBezTo>
                    <a:pt x="2541" y="7063"/>
                    <a:pt x="3051" y="6578"/>
                    <a:pt x="3051" y="5965"/>
                  </a:cubicBezTo>
                  <a:lnTo>
                    <a:pt x="3051" y="1528"/>
                  </a:lnTo>
                  <a:cubicBezTo>
                    <a:pt x="3051" y="801"/>
                    <a:pt x="2542" y="146"/>
                    <a:pt x="181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3116816" y="2732317"/>
              <a:ext cx="52144" cy="22052"/>
            </a:xfrm>
            <a:custGeom>
              <a:avLst/>
              <a:gdLst/>
              <a:ahLst/>
              <a:cxnLst/>
              <a:rect l="l" t="t" r="r" b="b"/>
              <a:pathLst>
                <a:path w="7056" h="2984" extrusionOk="0">
                  <a:moveTo>
                    <a:pt x="1310" y="1"/>
                  </a:moveTo>
                  <a:cubicBezTo>
                    <a:pt x="583" y="1"/>
                    <a:pt x="1" y="583"/>
                    <a:pt x="1" y="1310"/>
                  </a:cubicBezTo>
                  <a:lnTo>
                    <a:pt x="1" y="1674"/>
                  </a:lnTo>
                  <a:cubicBezTo>
                    <a:pt x="1" y="2401"/>
                    <a:pt x="583" y="2983"/>
                    <a:pt x="1310" y="2983"/>
                  </a:cubicBezTo>
                  <a:lnTo>
                    <a:pt x="5819" y="2983"/>
                  </a:lnTo>
                  <a:cubicBezTo>
                    <a:pt x="6474" y="2983"/>
                    <a:pt x="7056" y="2401"/>
                    <a:pt x="7056" y="1674"/>
                  </a:cubicBezTo>
                  <a:lnTo>
                    <a:pt x="7056" y="1310"/>
                  </a:lnTo>
                  <a:cubicBezTo>
                    <a:pt x="7056" y="583"/>
                    <a:pt x="6474" y="1"/>
                    <a:pt x="581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511575" y="3337558"/>
              <a:ext cx="22052" cy="52151"/>
            </a:xfrm>
            <a:custGeom>
              <a:avLst/>
              <a:gdLst/>
              <a:ahLst/>
              <a:cxnLst/>
              <a:rect l="l" t="t" r="r" b="b"/>
              <a:pathLst>
                <a:path w="2984" h="7057" extrusionOk="0">
                  <a:moveTo>
                    <a:pt x="1310" y="1"/>
                  </a:moveTo>
                  <a:cubicBezTo>
                    <a:pt x="583" y="1"/>
                    <a:pt x="1" y="583"/>
                    <a:pt x="1" y="1310"/>
                  </a:cubicBezTo>
                  <a:lnTo>
                    <a:pt x="1" y="5747"/>
                  </a:lnTo>
                  <a:cubicBezTo>
                    <a:pt x="1" y="6474"/>
                    <a:pt x="583" y="7056"/>
                    <a:pt x="1310" y="7056"/>
                  </a:cubicBezTo>
                  <a:lnTo>
                    <a:pt x="1674" y="7056"/>
                  </a:lnTo>
                  <a:cubicBezTo>
                    <a:pt x="2401" y="7056"/>
                    <a:pt x="2983" y="6474"/>
                    <a:pt x="2983" y="5747"/>
                  </a:cubicBezTo>
                  <a:lnTo>
                    <a:pt x="2983" y="1310"/>
                  </a:lnTo>
                  <a:cubicBezTo>
                    <a:pt x="2983" y="583"/>
                    <a:pt x="2401" y="1"/>
                    <a:pt x="167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189718" y="3259564"/>
              <a:ext cx="37186" cy="38554"/>
            </a:xfrm>
            <a:custGeom>
              <a:avLst/>
              <a:gdLst/>
              <a:ahLst/>
              <a:cxnLst/>
              <a:rect l="l" t="t" r="r" b="b"/>
              <a:pathLst>
                <a:path w="5032" h="5217" extrusionOk="0">
                  <a:moveTo>
                    <a:pt x="3409" y="0"/>
                  </a:moveTo>
                  <a:cubicBezTo>
                    <a:pt x="3056" y="0"/>
                    <a:pt x="2701" y="172"/>
                    <a:pt x="2459" y="590"/>
                  </a:cubicBezTo>
                  <a:lnTo>
                    <a:pt x="567" y="3499"/>
                  </a:lnTo>
                  <a:cubicBezTo>
                    <a:pt x="0" y="4376"/>
                    <a:pt x="749" y="5216"/>
                    <a:pt x="1544" y="5216"/>
                  </a:cubicBezTo>
                  <a:cubicBezTo>
                    <a:pt x="1870" y="5216"/>
                    <a:pt x="2204" y="5075"/>
                    <a:pt x="2459" y="4736"/>
                  </a:cubicBezTo>
                  <a:lnTo>
                    <a:pt x="4422" y="1827"/>
                  </a:lnTo>
                  <a:cubicBezTo>
                    <a:pt x="5031" y="913"/>
                    <a:pt x="4225" y="0"/>
                    <a:pt x="340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958448" y="3035736"/>
              <a:ext cx="47858" cy="30092"/>
            </a:xfrm>
            <a:custGeom>
              <a:avLst/>
              <a:gdLst/>
              <a:ahLst/>
              <a:cxnLst/>
              <a:rect l="l" t="t" r="r" b="b"/>
              <a:pathLst>
                <a:path w="6476" h="4072" extrusionOk="0">
                  <a:moveTo>
                    <a:pt x="4828" y="1"/>
                  </a:moveTo>
                  <a:cubicBezTo>
                    <a:pt x="4636" y="1"/>
                    <a:pt x="4431" y="56"/>
                    <a:pt x="4223" y="184"/>
                  </a:cubicBezTo>
                  <a:lnTo>
                    <a:pt x="1168" y="1857"/>
                  </a:lnTo>
                  <a:cubicBezTo>
                    <a:pt x="1" y="2471"/>
                    <a:pt x="650" y="4072"/>
                    <a:pt x="1669" y="4072"/>
                  </a:cubicBezTo>
                  <a:cubicBezTo>
                    <a:pt x="1856" y="4072"/>
                    <a:pt x="2056" y="4018"/>
                    <a:pt x="2259" y="3893"/>
                  </a:cubicBezTo>
                  <a:lnTo>
                    <a:pt x="5314" y="2220"/>
                  </a:lnTo>
                  <a:cubicBezTo>
                    <a:pt x="6476" y="1548"/>
                    <a:pt x="5838" y="1"/>
                    <a:pt x="482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956992" y="2411998"/>
              <a:ext cx="48013" cy="31888"/>
            </a:xfrm>
            <a:custGeom>
              <a:avLst/>
              <a:gdLst/>
              <a:ahLst/>
              <a:cxnLst/>
              <a:rect l="l" t="t" r="r" b="b"/>
              <a:pathLst>
                <a:path w="6497" h="4315" extrusionOk="0">
                  <a:moveTo>
                    <a:pt x="1793" y="1"/>
                  </a:moveTo>
                  <a:cubicBezTo>
                    <a:pt x="756" y="1"/>
                    <a:pt x="1" y="1514"/>
                    <a:pt x="1147" y="2178"/>
                  </a:cubicBezTo>
                  <a:lnTo>
                    <a:pt x="4056" y="4069"/>
                  </a:lnTo>
                  <a:cubicBezTo>
                    <a:pt x="4295" y="4241"/>
                    <a:pt x="4535" y="4314"/>
                    <a:pt x="4761" y="4314"/>
                  </a:cubicBezTo>
                  <a:cubicBezTo>
                    <a:pt x="5777" y="4314"/>
                    <a:pt x="6496" y="2832"/>
                    <a:pt x="5366" y="2178"/>
                  </a:cubicBezTo>
                  <a:lnTo>
                    <a:pt x="2456" y="214"/>
                  </a:lnTo>
                  <a:cubicBezTo>
                    <a:pt x="2233" y="65"/>
                    <a:pt x="2007" y="1"/>
                    <a:pt x="179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2192341" y="2182738"/>
              <a:ext cx="35169" cy="39780"/>
            </a:xfrm>
            <a:custGeom>
              <a:avLst/>
              <a:gdLst/>
              <a:ahLst/>
              <a:cxnLst/>
              <a:rect l="l" t="t" r="r" b="b"/>
              <a:pathLst>
                <a:path w="4759" h="5383" extrusionOk="0">
                  <a:moveTo>
                    <a:pt x="1555" y="1"/>
                  </a:moveTo>
                  <a:cubicBezTo>
                    <a:pt x="783" y="1"/>
                    <a:pt x="1" y="802"/>
                    <a:pt x="503" y="1707"/>
                  </a:cubicBezTo>
                  <a:lnTo>
                    <a:pt x="2176" y="4761"/>
                  </a:lnTo>
                  <a:cubicBezTo>
                    <a:pt x="2407" y="5200"/>
                    <a:pt x="2777" y="5382"/>
                    <a:pt x="3150" y="5382"/>
                  </a:cubicBezTo>
                  <a:cubicBezTo>
                    <a:pt x="3950" y="5382"/>
                    <a:pt x="4759" y="4541"/>
                    <a:pt x="4213" y="3598"/>
                  </a:cubicBezTo>
                  <a:lnTo>
                    <a:pt x="2467" y="543"/>
                  </a:lnTo>
                  <a:cubicBezTo>
                    <a:pt x="2243" y="161"/>
                    <a:pt x="1900" y="1"/>
                    <a:pt x="15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813234" y="2184888"/>
              <a:ext cx="37246" cy="38960"/>
            </a:xfrm>
            <a:custGeom>
              <a:avLst/>
              <a:gdLst/>
              <a:ahLst/>
              <a:cxnLst/>
              <a:rect l="l" t="t" r="r" b="b"/>
              <a:pathLst>
                <a:path w="5040" h="5272" extrusionOk="0">
                  <a:moveTo>
                    <a:pt x="3407" y="0"/>
                  </a:moveTo>
                  <a:cubicBezTo>
                    <a:pt x="3063" y="0"/>
                    <a:pt x="2714" y="159"/>
                    <a:pt x="2458" y="543"/>
                  </a:cubicBezTo>
                  <a:lnTo>
                    <a:pt x="567" y="3452"/>
                  </a:lnTo>
                  <a:cubicBezTo>
                    <a:pt x="0" y="4380"/>
                    <a:pt x="785" y="5272"/>
                    <a:pt x="1601" y="5272"/>
                  </a:cubicBezTo>
                  <a:cubicBezTo>
                    <a:pt x="1937" y="5272"/>
                    <a:pt x="2277" y="5121"/>
                    <a:pt x="2531" y="4761"/>
                  </a:cubicBezTo>
                  <a:lnTo>
                    <a:pt x="4422" y="1852"/>
                  </a:lnTo>
                  <a:cubicBezTo>
                    <a:pt x="5039" y="926"/>
                    <a:pt x="4238" y="0"/>
                    <a:pt x="34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033397" y="2417947"/>
              <a:ext cx="48308" cy="30107"/>
            </a:xfrm>
            <a:custGeom>
              <a:avLst/>
              <a:gdLst/>
              <a:ahLst/>
              <a:cxnLst/>
              <a:rect l="l" t="t" r="r" b="b"/>
              <a:pathLst>
                <a:path w="6537" h="4074" extrusionOk="0">
                  <a:moveTo>
                    <a:pt x="4828" y="1"/>
                  </a:moveTo>
                  <a:cubicBezTo>
                    <a:pt x="4617" y="1"/>
                    <a:pt x="4391" y="64"/>
                    <a:pt x="4161" y="209"/>
                  </a:cubicBezTo>
                  <a:lnTo>
                    <a:pt x="1178" y="1882"/>
                  </a:lnTo>
                  <a:cubicBezTo>
                    <a:pt x="1" y="2502"/>
                    <a:pt x="619" y="4073"/>
                    <a:pt x="1683" y="4073"/>
                  </a:cubicBezTo>
                  <a:cubicBezTo>
                    <a:pt x="1868" y="4073"/>
                    <a:pt x="2065" y="4026"/>
                    <a:pt x="2270" y="3919"/>
                  </a:cubicBezTo>
                  <a:lnTo>
                    <a:pt x="5324" y="2173"/>
                  </a:lnTo>
                  <a:cubicBezTo>
                    <a:pt x="6537" y="1567"/>
                    <a:pt x="5880" y="1"/>
                    <a:pt x="482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034883" y="3036689"/>
              <a:ext cx="46609" cy="31747"/>
            </a:xfrm>
            <a:custGeom>
              <a:avLst/>
              <a:gdLst/>
              <a:ahLst/>
              <a:cxnLst/>
              <a:rect l="l" t="t" r="r" b="b"/>
              <a:pathLst>
                <a:path w="6307" h="4296" extrusionOk="0">
                  <a:moveTo>
                    <a:pt x="1640" y="1"/>
                  </a:moveTo>
                  <a:cubicBezTo>
                    <a:pt x="653" y="1"/>
                    <a:pt x="1" y="1514"/>
                    <a:pt x="1123" y="2164"/>
                  </a:cubicBezTo>
                  <a:lnTo>
                    <a:pt x="4032" y="4128"/>
                  </a:lnTo>
                  <a:cubicBezTo>
                    <a:pt x="4231" y="4245"/>
                    <a:pt x="4429" y="4296"/>
                    <a:pt x="4618" y="4296"/>
                  </a:cubicBezTo>
                  <a:cubicBezTo>
                    <a:pt x="5602" y="4296"/>
                    <a:pt x="6307" y="2897"/>
                    <a:pt x="5269" y="2164"/>
                  </a:cubicBezTo>
                  <a:lnTo>
                    <a:pt x="2359" y="273"/>
                  </a:lnTo>
                  <a:cubicBezTo>
                    <a:pt x="2114" y="82"/>
                    <a:pt x="1868" y="1"/>
                    <a:pt x="16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812311" y="3258492"/>
              <a:ext cx="35132" cy="39884"/>
            </a:xfrm>
            <a:custGeom>
              <a:avLst/>
              <a:gdLst/>
              <a:ahLst/>
              <a:cxnLst/>
              <a:rect l="l" t="t" r="r" b="b"/>
              <a:pathLst>
                <a:path w="4754" h="5397" extrusionOk="0">
                  <a:moveTo>
                    <a:pt x="1580" y="1"/>
                  </a:moveTo>
                  <a:cubicBezTo>
                    <a:pt x="777" y="1"/>
                    <a:pt x="0" y="809"/>
                    <a:pt x="547" y="1753"/>
                  </a:cubicBezTo>
                  <a:lnTo>
                    <a:pt x="2220" y="4808"/>
                  </a:lnTo>
                  <a:cubicBezTo>
                    <a:pt x="2473" y="5223"/>
                    <a:pt x="2843" y="5397"/>
                    <a:pt x="3208" y="5397"/>
                  </a:cubicBezTo>
                  <a:cubicBezTo>
                    <a:pt x="3994" y="5397"/>
                    <a:pt x="4753" y="4589"/>
                    <a:pt x="4256" y="3644"/>
                  </a:cubicBezTo>
                  <a:lnTo>
                    <a:pt x="2583" y="590"/>
                  </a:lnTo>
                  <a:cubicBezTo>
                    <a:pt x="2330" y="175"/>
                    <a:pt x="1952" y="1"/>
                    <a:pt x="158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444924" y="2685553"/>
              <a:ext cx="128475" cy="109911"/>
            </a:xfrm>
            <a:custGeom>
              <a:avLst/>
              <a:gdLst/>
              <a:ahLst/>
              <a:cxnLst/>
              <a:rect l="l" t="t" r="r" b="b"/>
              <a:pathLst>
                <a:path w="17385" h="14873" extrusionOk="0">
                  <a:moveTo>
                    <a:pt x="9965" y="1"/>
                  </a:moveTo>
                  <a:cubicBezTo>
                    <a:pt x="3347" y="1"/>
                    <a:pt x="1" y="8002"/>
                    <a:pt x="4729" y="12657"/>
                  </a:cubicBezTo>
                  <a:cubicBezTo>
                    <a:pt x="6237" y="14189"/>
                    <a:pt x="8096" y="14873"/>
                    <a:pt x="9921" y="14873"/>
                  </a:cubicBezTo>
                  <a:cubicBezTo>
                    <a:pt x="13728" y="14873"/>
                    <a:pt x="17384" y="11894"/>
                    <a:pt x="17384" y="7420"/>
                  </a:cubicBezTo>
                  <a:cubicBezTo>
                    <a:pt x="17384" y="3347"/>
                    <a:pt x="14039" y="1"/>
                    <a:pt x="996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4304852" y="1629864"/>
            <a:ext cx="4260751" cy="2469852"/>
            <a:chOff x="2602913" y="1114401"/>
            <a:chExt cx="5530570" cy="3205935"/>
          </a:xfrm>
        </p:grpSpPr>
        <p:grpSp>
          <p:nvGrpSpPr>
            <p:cNvPr id="900" name="Google Shape;900;p47"/>
            <p:cNvGrpSpPr/>
            <p:nvPr/>
          </p:nvGrpSpPr>
          <p:grpSpPr>
            <a:xfrm>
              <a:off x="5949443" y="2459836"/>
              <a:ext cx="97553" cy="92556"/>
              <a:chOff x="4293400" y="2574725"/>
              <a:chExt cx="84425" cy="80100"/>
            </a:xfrm>
          </p:grpSpPr>
          <p:sp>
            <p:nvSpPr>
              <p:cNvPr id="901" name="Google Shape;901;p4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02" name="Google Shape;902;p4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47"/>
            <p:cNvGrpSpPr/>
            <p:nvPr/>
          </p:nvGrpSpPr>
          <p:grpSpPr>
            <a:xfrm>
              <a:off x="5610622" y="1174863"/>
              <a:ext cx="2215411" cy="1318281"/>
              <a:chOff x="4000175" y="1462675"/>
              <a:chExt cx="1917275" cy="1140875"/>
            </a:xfrm>
          </p:grpSpPr>
          <p:sp>
            <p:nvSpPr>
              <p:cNvPr id="904" name="Google Shape;904;p4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05" name="Google Shape;905;p4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906" name="Google Shape;906;p4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907" name="Google Shape;907;p4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2" name="Google Shape;912;p47"/>
            <p:cNvGrpSpPr/>
            <p:nvPr/>
          </p:nvGrpSpPr>
          <p:grpSpPr>
            <a:xfrm>
              <a:off x="5564922" y="2474973"/>
              <a:ext cx="108675" cy="120316"/>
              <a:chOff x="3960625" y="2587825"/>
              <a:chExt cx="94050" cy="104125"/>
            </a:xfrm>
          </p:grpSpPr>
          <p:sp>
            <p:nvSpPr>
              <p:cNvPr id="913" name="Google Shape;913;p4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14" name="Google Shape;914;p4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47"/>
            <p:cNvGrpSpPr/>
            <p:nvPr/>
          </p:nvGrpSpPr>
          <p:grpSpPr>
            <a:xfrm>
              <a:off x="5339282" y="2374532"/>
              <a:ext cx="200595" cy="217147"/>
              <a:chOff x="3765350" y="2500900"/>
              <a:chExt cx="173600" cy="187925"/>
            </a:xfrm>
          </p:grpSpPr>
          <p:sp>
            <p:nvSpPr>
              <p:cNvPr id="916" name="Google Shape;916;p4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17" name="Google Shape;917;p4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7"/>
            <p:cNvGrpSpPr/>
            <p:nvPr/>
          </p:nvGrpSpPr>
          <p:grpSpPr>
            <a:xfrm>
              <a:off x="5322093" y="2352519"/>
              <a:ext cx="98362" cy="59855"/>
              <a:chOff x="3750475" y="2481850"/>
              <a:chExt cx="85125" cy="51800"/>
            </a:xfrm>
          </p:grpSpPr>
          <p:sp>
            <p:nvSpPr>
              <p:cNvPr id="923" name="Google Shape;923;p4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25" name="Google Shape;925;p47"/>
            <p:cNvGrpSpPr/>
            <p:nvPr/>
          </p:nvGrpSpPr>
          <p:grpSpPr>
            <a:xfrm>
              <a:off x="5179620" y="2295438"/>
              <a:ext cx="198862" cy="195366"/>
              <a:chOff x="3627175" y="2432450"/>
              <a:chExt cx="172100" cy="169075"/>
            </a:xfrm>
          </p:grpSpPr>
          <p:sp>
            <p:nvSpPr>
              <p:cNvPr id="926" name="Google Shape;926;p4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28" name="Google Shape;928;p4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29" name="Google Shape;929;p47"/>
            <p:cNvGrpSpPr/>
            <p:nvPr/>
          </p:nvGrpSpPr>
          <p:grpSpPr>
            <a:xfrm>
              <a:off x="5103775" y="2472229"/>
              <a:ext cx="71108" cy="114446"/>
              <a:chOff x="3561536" y="2585450"/>
              <a:chExt cx="61539" cy="99045"/>
            </a:xfrm>
          </p:grpSpPr>
          <p:sp>
            <p:nvSpPr>
              <p:cNvPr id="930" name="Google Shape;930;p4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32" name="Google Shape;932;p47"/>
            <p:cNvGrpSpPr/>
            <p:nvPr/>
          </p:nvGrpSpPr>
          <p:grpSpPr>
            <a:xfrm>
              <a:off x="5502178" y="1777831"/>
              <a:ext cx="180345" cy="303694"/>
              <a:chOff x="3906325" y="1984500"/>
              <a:chExt cx="156075" cy="262825"/>
            </a:xfrm>
          </p:grpSpPr>
          <p:sp>
            <p:nvSpPr>
              <p:cNvPr id="933" name="Google Shape;933;p4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34" name="Google Shape;934;p4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47"/>
            <p:cNvGrpSpPr/>
            <p:nvPr/>
          </p:nvGrpSpPr>
          <p:grpSpPr>
            <a:xfrm>
              <a:off x="2602913" y="1376728"/>
              <a:ext cx="1619520" cy="1419243"/>
              <a:chOff x="1397225" y="1637375"/>
              <a:chExt cx="1401575" cy="1228250"/>
            </a:xfrm>
          </p:grpSpPr>
          <p:sp>
            <p:nvSpPr>
              <p:cNvPr id="936" name="Google Shape;936;p4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37" name="Google Shape;937;p4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38" name="Google Shape;938;p4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0" name="Google Shape;940;p47"/>
            <p:cNvGrpSpPr/>
            <p:nvPr/>
          </p:nvGrpSpPr>
          <p:grpSpPr>
            <a:xfrm>
              <a:off x="3999306" y="3127860"/>
              <a:ext cx="686511" cy="712077"/>
              <a:chOff x="2605700" y="3152850"/>
              <a:chExt cx="594125" cy="616250"/>
            </a:xfrm>
          </p:grpSpPr>
          <p:sp>
            <p:nvSpPr>
              <p:cNvPr id="941" name="Google Shape;941;p4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2" name="Google Shape;942;p4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47"/>
            <p:cNvGrpSpPr/>
            <p:nvPr/>
          </p:nvGrpSpPr>
          <p:grpSpPr>
            <a:xfrm>
              <a:off x="4085593" y="3440943"/>
              <a:ext cx="211428" cy="879393"/>
              <a:chOff x="2680375" y="3423800"/>
              <a:chExt cx="182975" cy="761050"/>
            </a:xfrm>
          </p:grpSpPr>
          <p:sp>
            <p:nvSpPr>
              <p:cNvPr id="944" name="Google Shape;944;p4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5" name="Google Shape;945;p4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47"/>
            <p:cNvGrpSpPr/>
            <p:nvPr/>
          </p:nvGrpSpPr>
          <p:grpSpPr>
            <a:xfrm>
              <a:off x="5515669" y="3600517"/>
              <a:ext cx="272958" cy="239304"/>
              <a:chOff x="3918000" y="3561900"/>
              <a:chExt cx="236225" cy="207100"/>
            </a:xfrm>
          </p:grpSpPr>
          <p:sp>
            <p:nvSpPr>
              <p:cNvPr id="947" name="Google Shape;947;p4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48" name="Google Shape;948;p4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47"/>
            <p:cNvSpPr/>
            <p:nvPr/>
          </p:nvSpPr>
          <p:spPr>
            <a:xfrm>
              <a:off x="4150304" y="2916273"/>
              <a:ext cx="45353" cy="13924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71729" y="2891487"/>
              <a:ext cx="64101" cy="42320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431960" y="1162173"/>
              <a:ext cx="702977" cy="900048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47"/>
            <p:cNvGrpSpPr/>
            <p:nvPr/>
          </p:nvGrpSpPr>
          <p:grpSpPr>
            <a:xfrm>
              <a:off x="3210388" y="1114401"/>
              <a:ext cx="1447639" cy="1343702"/>
              <a:chOff x="1922950" y="1410350"/>
              <a:chExt cx="1252825" cy="1162875"/>
            </a:xfrm>
          </p:grpSpPr>
          <p:sp>
            <p:nvSpPr>
              <p:cNvPr id="953" name="Google Shape;953;p4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9" name="Google Shape;969;p47"/>
            <p:cNvSpPr/>
            <p:nvPr/>
          </p:nvSpPr>
          <p:spPr>
            <a:xfrm>
              <a:off x="3966548" y="2916880"/>
              <a:ext cx="37496" cy="15137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030015" y="2890881"/>
              <a:ext cx="47780" cy="3388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3860761" y="2831025"/>
              <a:ext cx="177745" cy="63495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340703" y="4203112"/>
              <a:ext cx="45353" cy="26028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884940" y="3069783"/>
              <a:ext cx="92527" cy="42349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836005" y="3043813"/>
              <a:ext cx="56215" cy="52604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3806366" y="2974887"/>
              <a:ext cx="77996" cy="77390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3780973" y="2959172"/>
              <a:ext cx="105815" cy="53211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3766472" y="2988204"/>
              <a:ext cx="41742" cy="2417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3785220" y="2919884"/>
              <a:ext cx="19355" cy="42349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3732644" y="2929561"/>
              <a:ext cx="68926" cy="72565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3357276" y="2633981"/>
              <a:ext cx="476326" cy="353034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358816" y="3138103"/>
              <a:ext cx="47173" cy="67712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00202" y="3131430"/>
              <a:ext cx="67106" cy="73172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243380" y="3089745"/>
              <a:ext cx="84034" cy="126354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046943" y="3025671"/>
              <a:ext cx="221856" cy="199497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948407" y="3021425"/>
              <a:ext cx="200710" cy="285928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3913973" y="3211218"/>
              <a:ext cx="99142" cy="108848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3908513" y="3236004"/>
              <a:ext cx="215212" cy="31735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108590" y="3401011"/>
              <a:ext cx="207961" cy="23214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234309" y="3565441"/>
              <a:ext cx="142675" cy="150533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4321348" y="3760665"/>
              <a:ext cx="84640" cy="9613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1" name="Google Shape;991;p47"/>
            <p:cNvGrpSpPr/>
            <p:nvPr/>
          </p:nvGrpSpPr>
          <p:grpSpPr>
            <a:xfrm>
              <a:off x="4121847" y="3612534"/>
              <a:ext cx="266603" cy="691480"/>
              <a:chOff x="2711750" y="3572300"/>
              <a:chExt cx="230725" cy="598425"/>
            </a:xfrm>
          </p:grpSpPr>
          <p:sp>
            <p:nvSpPr>
              <p:cNvPr id="992" name="Google Shape;992;p4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4" name="Google Shape;994;p47"/>
            <p:cNvSpPr/>
            <p:nvPr/>
          </p:nvSpPr>
          <p:spPr>
            <a:xfrm>
              <a:off x="7232920" y="2774809"/>
              <a:ext cx="30245" cy="70774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7"/>
            <p:cNvGrpSpPr/>
            <p:nvPr/>
          </p:nvGrpSpPr>
          <p:grpSpPr>
            <a:xfrm>
              <a:off x="5357914" y="1362227"/>
              <a:ext cx="177138" cy="192246"/>
              <a:chOff x="3781475" y="1624825"/>
              <a:chExt cx="153300" cy="166375"/>
            </a:xfrm>
          </p:grpSpPr>
          <p:sp>
            <p:nvSpPr>
              <p:cNvPr id="996" name="Google Shape;996;p4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0" name="Google Shape;1000;p47"/>
            <p:cNvSpPr/>
            <p:nvPr/>
          </p:nvSpPr>
          <p:spPr>
            <a:xfrm>
              <a:off x="7356848" y="2300326"/>
              <a:ext cx="202501" cy="354854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274634" y="2485902"/>
              <a:ext cx="69532" cy="96744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7240777" y="2374683"/>
              <a:ext cx="79210" cy="136031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598862" y="2198179"/>
              <a:ext cx="513793" cy="242424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7609501" y="3283756"/>
              <a:ext cx="163214" cy="139671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7243810" y="2906596"/>
              <a:ext cx="132998" cy="23214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7312101" y="3385296"/>
              <a:ext cx="64708" cy="3388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47"/>
            <p:cNvGrpSpPr/>
            <p:nvPr/>
          </p:nvGrpSpPr>
          <p:grpSpPr>
            <a:xfrm>
              <a:off x="6844811" y="3138057"/>
              <a:ext cx="768263" cy="257503"/>
              <a:chOff x="5068275" y="3161675"/>
              <a:chExt cx="664875" cy="222850"/>
            </a:xfrm>
          </p:grpSpPr>
          <p:sp>
            <p:nvSpPr>
              <p:cNvPr id="1008" name="Google Shape;1008;p4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2" name="Google Shape;1012;p47"/>
            <p:cNvSpPr/>
            <p:nvPr/>
          </p:nvSpPr>
          <p:spPr>
            <a:xfrm>
              <a:off x="6927085" y="3119961"/>
              <a:ext cx="72565" cy="94924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88452" y="3116321"/>
              <a:ext cx="158390" cy="10702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940373" y="2821376"/>
              <a:ext cx="137851" cy="266574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958515" y="2980346"/>
              <a:ext cx="87674" cy="7557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908943" y="2839489"/>
              <a:ext cx="135425" cy="156599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869049" y="2875772"/>
              <a:ext cx="140855" cy="262356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6777186" y="2732517"/>
              <a:ext cx="148106" cy="333073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698611" y="2762734"/>
              <a:ext cx="85854" cy="110639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364602" y="2135319"/>
              <a:ext cx="64101" cy="78603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313846" y="1747268"/>
              <a:ext cx="335471" cy="3898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406316" y="1821019"/>
              <a:ext cx="166248" cy="375393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582820" y="2085776"/>
              <a:ext cx="66499" cy="60462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551997" y="2129281"/>
              <a:ext cx="105786" cy="57457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555608" y="2168568"/>
              <a:ext cx="82243" cy="60462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594895" y="2172815"/>
              <a:ext cx="139671" cy="108213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498786" y="2348684"/>
              <a:ext cx="96138" cy="62281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506643" y="2330572"/>
              <a:ext cx="82849" cy="36283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550177" y="2472613"/>
              <a:ext cx="31458" cy="60462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535069" y="2450254"/>
              <a:ext cx="30245" cy="38103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489744" y="2418217"/>
              <a:ext cx="62888" cy="55031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455281" y="2386181"/>
              <a:ext cx="48993" cy="30852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92421" y="2339614"/>
              <a:ext cx="115463" cy="55637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457707" y="2206643"/>
              <a:ext cx="152930" cy="12878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27462" y="2295502"/>
              <a:ext cx="122136" cy="53211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332565" y="2207249"/>
              <a:ext cx="139064" cy="166248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295705" y="2243532"/>
              <a:ext cx="59855" cy="54424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290274" y="2288251"/>
              <a:ext cx="47173" cy="40529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5331381" y="2315463"/>
              <a:ext cx="11497" cy="16321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93230" y="2196388"/>
              <a:ext cx="67106" cy="88858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47"/>
            <p:cNvGrpSpPr/>
            <p:nvPr/>
          </p:nvGrpSpPr>
          <p:grpSpPr>
            <a:xfrm>
              <a:off x="5132476" y="2120784"/>
              <a:ext cx="144466" cy="202530"/>
              <a:chOff x="3586375" y="2281300"/>
              <a:chExt cx="125025" cy="175275"/>
            </a:xfrm>
          </p:grpSpPr>
          <p:sp>
            <p:nvSpPr>
              <p:cNvPr id="1042" name="Google Shape;1042;p4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4" name="Google Shape;1044;p47"/>
            <p:cNvSpPr/>
            <p:nvPr/>
          </p:nvSpPr>
          <p:spPr>
            <a:xfrm>
              <a:off x="5958159" y="3435475"/>
              <a:ext cx="126961" cy="237571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47"/>
            <p:cNvGrpSpPr/>
            <p:nvPr/>
          </p:nvGrpSpPr>
          <p:grpSpPr>
            <a:xfrm>
              <a:off x="7111385" y="3427568"/>
              <a:ext cx="666088" cy="712048"/>
              <a:chOff x="5298975" y="3412225"/>
              <a:chExt cx="576450" cy="616225"/>
            </a:xfrm>
          </p:grpSpPr>
          <p:sp>
            <p:nvSpPr>
              <p:cNvPr id="1046" name="Google Shape;1046;p4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47"/>
            <p:cNvGrpSpPr/>
            <p:nvPr/>
          </p:nvGrpSpPr>
          <p:grpSpPr>
            <a:xfrm>
              <a:off x="7866302" y="3935901"/>
              <a:ext cx="267180" cy="331860"/>
              <a:chOff x="5952300" y="3852150"/>
              <a:chExt cx="231225" cy="287200"/>
            </a:xfrm>
          </p:grpSpPr>
          <p:sp>
            <p:nvSpPr>
              <p:cNvPr id="1049" name="Google Shape;1049;p4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051;p47"/>
            <p:cNvSpPr/>
            <p:nvPr/>
          </p:nvSpPr>
          <p:spPr>
            <a:xfrm>
              <a:off x="4916726" y="1898380"/>
              <a:ext cx="146893" cy="89493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6323243" y="2113566"/>
              <a:ext cx="1023340" cy="76404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940373" y="2839489"/>
              <a:ext cx="1849" cy="245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921047" y="2857024"/>
              <a:ext cx="3033" cy="3062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313566" y="2559046"/>
              <a:ext cx="6095" cy="1849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5959979" y="2154067"/>
              <a:ext cx="632867" cy="33246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122589" y="2397649"/>
              <a:ext cx="267787" cy="166854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74837" y="2455685"/>
              <a:ext cx="239362" cy="150533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47"/>
            <p:cNvGrpSpPr/>
            <p:nvPr/>
          </p:nvGrpSpPr>
          <p:grpSpPr>
            <a:xfrm>
              <a:off x="6583697" y="3066734"/>
              <a:ext cx="36312" cy="68926"/>
              <a:chOff x="4842300" y="3099950"/>
              <a:chExt cx="31425" cy="59650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" name="Google Shape;1064;p47"/>
            <p:cNvSpPr/>
            <p:nvPr/>
          </p:nvSpPr>
          <p:spPr>
            <a:xfrm>
              <a:off x="6377032" y="2640625"/>
              <a:ext cx="468469" cy="457607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6560787" y="2695050"/>
              <a:ext cx="137851" cy="73750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6243455" y="2571121"/>
              <a:ext cx="231533" cy="255106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6226527" y="2536080"/>
              <a:ext cx="221249" cy="18436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585218" y="2259247"/>
              <a:ext cx="274460" cy="171072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652931" y="2343860"/>
              <a:ext cx="57457" cy="64101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561068" y="2354751"/>
              <a:ext cx="147500" cy="94318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597929" y="2437543"/>
              <a:ext cx="96744" cy="61068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47"/>
            <p:cNvGrpSpPr/>
            <p:nvPr/>
          </p:nvGrpSpPr>
          <p:grpSpPr>
            <a:xfrm>
              <a:off x="5456449" y="2397006"/>
              <a:ext cx="90678" cy="70139"/>
              <a:chOff x="3866750" y="2520350"/>
              <a:chExt cx="78475" cy="60700"/>
            </a:xfrm>
          </p:grpSpPr>
          <p:sp>
            <p:nvSpPr>
              <p:cNvPr id="1073" name="Google Shape;1073;p4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47"/>
            <p:cNvSpPr/>
            <p:nvPr/>
          </p:nvSpPr>
          <p:spPr>
            <a:xfrm>
              <a:off x="5379104" y="2463542"/>
              <a:ext cx="16957" cy="3388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110736" y="2448434"/>
              <a:ext cx="185602" cy="155357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5955155" y="2522156"/>
              <a:ext cx="29032" cy="23023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5947904" y="2525189"/>
              <a:ext cx="340930" cy="274431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930976" y="2491939"/>
              <a:ext cx="59855" cy="50813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662002" y="2479864"/>
              <a:ext cx="301037" cy="123927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658362" y="2480471"/>
              <a:ext cx="45960" cy="40529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5877765" y="2574154"/>
              <a:ext cx="161423" cy="155357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6009551" y="2710158"/>
              <a:ext cx="29032" cy="29639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5767760" y="2609802"/>
              <a:ext cx="37525" cy="21203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23369" y="2578372"/>
              <a:ext cx="103995" cy="92527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5802223" y="2652729"/>
              <a:ext cx="25421" cy="73779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824582" y="2652729"/>
              <a:ext cx="6673" cy="15137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5817331" y="2669051"/>
              <a:ext cx="9100" cy="2117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5817331" y="2629763"/>
              <a:ext cx="21781" cy="27212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818545" y="2650909"/>
              <a:ext cx="67106" cy="82849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817331" y="2672662"/>
              <a:ext cx="345754" cy="291388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6083879" y="2780876"/>
              <a:ext cx="12739" cy="27819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97196" y="2782696"/>
              <a:ext cx="79816" cy="6288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6112305" y="2796591"/>
              <a:ext cx="125141" cy="15414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6169127" y="2774809"/>
              <a:ext cx="6673" cy="15166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5957553" y="2904776"/>
              <a:ext cx="177745" cy="115463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651718" y="2684766"/>
              <a:ext cx="208568" cy="175318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614857" y="2858237"/>
              <a:ext cx="275645" cy="316145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802830" y="2980924"/>
              <a:ext cx="253892" cy="19285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857225" y="2927135"/>
              <a:ext cx="111852" cy="99171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947904" y="3019634"/>
              <a:ext cx="25392" cy="3024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937013" y="3031709"/>
              <a:ext cx="171072" cy="22668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5813114" y="3140501"/>
              <a:ext cx="140249" cy="169887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5778044" y="3250506"/>
              <a:ext cx="12711" cy="29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5743581" y="3161675"/>
              <a:ext cx="96744" cy="95531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5492748" y="3045604"/>
              <a:ext cx="217638" cy="146922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5403889" y="2659980"/>
              <a:ext cx="258139" cy="239997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5371246" y="2581405"/>
              <a:ext cx="65921" cy="12878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5111949" y="2585623"/>
              <a:ext cx="334893" cy="324002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045479" y="2607404"/>
              <a:ext cx="193431" cy="15293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975946" y="2759701"/>
              <a:ext cx="137245" cy="110032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975368" y="2764554"/>
              <a:ext cx="197071" cy="217003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053943" y="2805661"/>
              <a:ext cx="272005" cy="252072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168772" y="2975493"/>
              <a:ext cx="125747" cy="91313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966297" y="2948887"/>
              <a:ext cx="107606" cy="78632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978372" y="3016601"/>
              <a:ext cx="51420" cy="30852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47"/>
            <p:cNvGrpSpPr/>
            <p:nvPr/>
          </p:nvGrpSpPr>
          <p:grpSpPr>
            <a:xfrm>
              <a:off x="4975328" y="2995411"/>
              <a:ext cx="153537" cy="114857"/>
              <a:chOff x="3450375" y="3038225"/>
              <a:chExt cx="132875" cy="99400"/>
            </a:xfrm>
          </p:grpSpPr>
          <p:sp>
            <p:nvSpPr>
              <p:cNvPr id="1120" name="Google Shape;1120;p4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2" name="Google Shape;1122;p47"/>
            <p:cNvSpPr/>
            <p:nvPr/>
          </p:nvSpPr>
          <p:spPr>
            <a:xfrm>
              <a:off x="5036408" y="3061926"/>
              <a:ext cx="46567" cy="55637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066624" y="3087318"/>
              <a:ext cx="67712" cy="72565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113769" y="3051670"/>
              <a:ext cx="103388" cy="108819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202628" y="3042600"/>
              <a:ext cx="70745" cy="110639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252200" y="3042600"/>
              <a:ext cx="33856" cy="90071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270312" y="3019634"/>
              <a:ext cx="52026" cy="108819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74029" y="2832238"/>
              <a:ext cx="174076" cy="276858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452854" y="3011170"/>
              <a:ext cx="5460" cy="3033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8844" y="2835878"/>
              <a:ext cx="254499" cy="197677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5301742" y="2999066"/>
              <a:ext cx="191033" cy="163821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94847" y="3013567"/>
              <a:ext cx="126932" cy="190426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395425" y="3196110"/>
              <a:ext cx="95531" cy="103388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04496" y="3197930"/>
              <a:ext cx="33885" cy="21781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435319" y="3169533"/>
              <a:ext cx="128174" cy="149926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449243" y="3307328"/>
              <a:ext cx="18141" cy="24814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739363" y="3249321"/>
              <a:ext cx="186787" cy="190398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733932" y="3252932"/>
              <a:ext cx="33856" cy="27848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733932" y="3269254"/>
              <a:ext cx="33250" cy="40529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451641" y="3144141"/>
              <a:ext cx="318571" cy="315538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794366" y="3391363"/>
              <a:ext cx="53211" cy="134211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11824" y="3371401"/>
              <a:ext cx="197071" cy="168067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40172" y="3332720"/>
              <a:ext cx="209146" cy="206748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64399" y="3497121"/>
              <a:ext cx="130600" cy="119103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574356" y="3534011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440779" y="3519481"/>
              <a:ext cx="223647" cy="210388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752652" y="3410689"/>
              <a:ext cx="174105" cy="280498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749647" y="3670593"/>
              <a:ext cx="24208" cy="27241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684967" y="3724382"/>
              <a:ext cx="38709" cy="36312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416320" y="2558439"/>
              <a:ext cx="121530" cy="100355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416320" y="2558439"/>
              <a:ext cx="121530" cy="100355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902550" y="2473827"/>
              <a:ext cx="81636" cy="22994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5955762" y="2492546"/>
              <a:ext cx="3033" cy="3062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6707075" y="2733124"/>
              <a:ext cx="51391" cy="3024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572536" y="2477438"/>
              <a:ext cx="40529" cy="34492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539286" y="2400076"/>
              <a:ext cx="67741" cy="88887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7"/>
          <p:cNvSpPr/>
          <p:nvPr/>
        </p:nvSpPr>
        <p:spPr>
          <a:xfrm>
            <a:off x="7318086" y="2199185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7"/>
          <p:cNvSpPr/>
          <p:nvPr/>
        </p:nvSpPr>
        <p:spPr>
          <a:xfrm>
            <a:off x="6608231" y="2976144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7"/>
          <p:cNvSpPr/>
          <p:nvPr/>
        </p:nvSpPr>
        <p:spPr>
          <a:xfrm>
            <a:off x="5101582" y="2199185"/>
            <a:ext cx="159300" cy="1593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Map with countries by category according to their maternal mortality... |  Download Scientific Diagram">
            <a:extLst>
              <a:ext uri="{FF2B5EF4-FFF2-40B4-BE49-F238E27FC236}">
                <a16:creationId xmlns:a16="http://schemas.microsoft.com/office/drawing/2014/main" id="{E262AEB7-2D46-4385-BD66-71903C61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53" y="1632956"/>
            <a:ext cx="5030591" cy="27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3C1CC9E9-CEFC-41B7-88F2-BDEC45E0A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616755"/>
              </p:ext>
            </p:extLst>
          </p:nvPr>
        </p:nvGraphicFramePr>
        <p:xfrm>
          <a:off x="816628" y="1824314"/>
          <a:ext cx="2584437" cy="1979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61"/>
          <p:cNvSpPr/>
          <p:nvPr/>
        </p:nvSpPr>
        <p:spPr>
          <a:xfrm rot="5400000">
            <a:off x="6640638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1" name="Google Shape;1711;p61"/>
          <p:cNvCxnSpPr>
            <a:stCxn id="1710" idx="4"/>
          </p:cNvCxnSpPr>
          <p:nvPr/>
        </p:nvCxnSpPr>
        <p:spPr>
          <a:xfrm rot="10800000">
            <a:off x="5552838" y="3030853"/>
            <a:ext cx="108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61"/>
          <p:cNvSpPr/>
          <p:nvPr/>
        </p:nvSpPr>
        <p:spPr>
          <a:xfrm rot="5400000">
            <a:off x="6068936" y="1836076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1"/>
          <p:cNvSpPr/>
          <p:nvPr/>
        </p:nvSpPr>
        <p:spPr>
          <a:xfrm rot="5400000">
            <a:off x="6068936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61"/>
          <p:cNvSpPr/>
          <p:nvPr/>
        </p:nvSpPr>
        <p:spPr>
          <a:xfrm>
            <a:off x="4980988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15" name="Google Shape;1715;p61"/>
          <p:cNvGrpSpPr/>
          <p:nvPr/>
        </p:nvGrpSpPr>
        <p:grpSpPr>
          <a:xfrm>
            <a:off x="3704529" y="2367212"/>
            <a:ext cx="1764545" cy="1278282"/>
            <a:chOff x="3704529" y="2367212"/>
            <a:chExt cx="1764545" cy="1278282"/>
          </a:xfrm>
        </p:grpSpPr>
        <p:sp>
          <p:nvSpPr>
            <p:cNvPr id="1716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61"/>
          <p:cNvSpPr/>
          <p:nvPr/>
        </p:nvSpPr>
        <p:spPr>
          <a:xfrm rot="10800000" flipH="1">
            <a:off x="4980988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735" name="Google Shape;1735;p61"/>
          <p:cNvCxnSpPr>
            <a:stCxn id="1736" idx="4"/>
          </p:cNvCxnSpPr>
          <p:nvPr/>
        </p:nvCxnSpPr>
        <p:spPr>
          <a:xfrm>
            <a:off x="2503063" y="3030853"/>
            <a:ext cx="10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7" name="Google Shape;1737;p61"/>
          <p:cNvSpPr/>
          <p:nvPr/>
        </p:nvSpPr>
        <p:spPr>
          <a:xfrm rot="-5400000" flipH="1">
            <a:off x="2957164" y="183607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-5400000" flipH="1">
            <a:off x="2957164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1"/>
          <p:cNvSpPr/>
          <p:nvPr/>
        </p:nvSpPr>
        <p:spPr>
          <a:xfrm flipH="1">
            <a:off x="3075107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0" name="Google Shape;1740;p61"/>
          <p:cNvSpPr/>
          <p:nvPr/>
        </p:nvSpPr>
        <p:spPr>
          <a:xfrm rot="10800000">
            <a:off x="3075107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6" name="Google Shape;1736;p61"/>
          <p:cNvSpPr/>
          <p:nvPr/>
        </p:nvSpPr>
        <p:spPr>
          <a:xfrm rot="-5400000" flipH="1">
            <a:off x="2385163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err="1"/>
              <a:t>Dataset</a:t>
            </a:r>
            <a:r>
              <a:rPr lang="pl-PL"/>
              <a:t> </a:t>
            </a:r>
            <a:r>
              <a:rPr lang="en-GB"/>
              <a:t>- </a:t>
            </a:r>
            <a:r>
              <a:rPr lang="pl-PL" err="1"/>
              <a:t>Cardiotocography</a:t>
            </a:r>
            <a:r>
              <a:rPr lang="en-GB"/>
              <a:t> data</a:t>
            </a:r>
            <a:endParaRPr lang="pl-PL"/>
          </a:p>
        </p:txBody>
      </p:sp>
      <p:sp>
        <p:nvSpPr>
          <p:cNvPr id="1743" name="Google Shape;1743;p61"/>
          <p:cNvSpPr txBox="1">
            <a:spLocks noGrp="1"/>
          </p:cNvSpPr>
          <p:nvPr>
            <p:ph type="subTitle" idx="2"/>
          </p:nvPr>
        </p:nvSpPr>
        <p:spPr>
          <a:xfrm>
            <a:off x="695079" y="2934950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 – 78%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Suspect – 14%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Pathological – 8%</a:t>
            </a:r>
            <a:endParaRPr/>
          </a:p>
        </p:txBody>
      </p:sp>
      <p:sp>
        <p:nvSpPr>
          <p:cNvPr id="1745" name="Google Shape;1745;p61"/>
          <p:cNvSpPr txBox="1">
            <a:spLocks noGrp="1"/>
          </p:cNvSpPr>
          <p:nvPr>
            <p:ph type="subTitle" idx="4"/>
          </p:nvPr>
        </p:nvSpPr>
        <p:spPr>
          <a:xfrm>
            <a:off x="1171357" y="4053897"/>
            <a:ext cx="151738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variables dropped (B, AC, FM, UC, DL, DS, DP, DR)</a:t>
            </a:r>
            <a:endParaRPr/>
          </a:p>
        </p:txBody>
      </p:sp>
      <p:sp>
        <p:nvSpPr>
          <p:cNvPr id="1746" name="Google Shape;1746;p61"/>
          <p:cNvSpPr txBox="1">
            <a:spLocks noGrp="1"/>
          </p:cNvSpPr>
          <p:nvPr>
            <p:ph type="subTitle" idx="6"/>
          </p:nvPr>
        </p:nvSpPr>
        <p:spPr>
          <a:xfrm>
            <a:off x="1087723" y="1765004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Normal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2 - Suspect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– Pathological </a:t>
            </a:r>
            <a:endParaRPr/>
          </a:p>
        </p:txBody>
      </p:sp>
      <p:sp>
        <p:nvSpPr>
          <p:cNvPr id="1749" name="Google Shape;1749;p61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/>
              <a:t>Features are Different Scale</a:t>
            </a:r>
          </a:p>
        </p:txBody>
      </p:sp>
      <p:sp>
        <p:nvSpPr>
          <p:cNvPr id="1751" name="Google Shape;1751;p61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Lack of NAs</a:t>
            </a:r>
            <a:endParaRPr sz="1400" b="1"/>
          </a:p>
        </p:txBody>
      </p:sp>
      <p:sp>
        <p:nvSpPr>
          <p:cNvPr id="1752" name="Google Shape;1752;p61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816987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b="1"/>
              <a:t>31 features</a:t>
            </a:r>
            <a:endParaRPr lang="en"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2160 observations</a:t>
            </a:r>
            <a:endParaRPr sz="1400" b="1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6894A3-D292-4437-877D-D096282EE9F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H="1">
            <a:off x="2957121" y="1693999"/>
            <a:ext cx="1206000" cy="331200"/>
          </a:xfrm>
        </p:spPr>
        <p:txBody>
          <a:bodyPr/>
          <a:lstStyle/>
          <a:p>
            <a:r>
              <a:rPr lang="pl-PL" sz="1400" b="1">
                <a:latin typeface="Hidi"/>
              </a:rPr>
              <a:t>Multiclass</a:t>
            </a:r>
          </a:p>
          <a:p>
            <a:endParaRPr lang="en-GB" sz="1400" b="1">
              <a:latin typeface="Hidi"/>
            </a:endParaRPr>
          </a:p>
        </p:txBody>
      </p:sp>
      <p:sp>
        <p:nvSpPr>
          <p:cNvPr id="54" name="Podtytuł 2">
            <a:extLst>
              <a:ext uri="{FF2B5EF4-FFF2-40B4-BE49-F238E27FC236}">
                <a16:creationId xmlns:a16="http://schemas.microsoft.com/office/drawing/2014/main" id="{9870C0CA-5970-4288-B149-7A867EB781BA}"/>
              </a:ext>
            </a:extLst>
          </p:cNvPr>
          <p:cNvSpPr txBox="1">
            <a:spLocks/>
          </p:cNvSpPr>
          <p:nvPr/>
        </p:nvSpPr>
        <p:spPr>
          <a:xfrm flipH="1">
            <a:off x="2060672" y="2696525"/>
            <a:ext cx="1574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err="1">
                <a:latin typeface="Hidi"/>
              </a:rPr>
              <a:t>Imbalanced</a:t>
            </a:r>
            <a:endParaRPr lang="pl-PL" sz="1400" b="1">
              <a:latin typeface="Hidi"/>
            </a:endParaRPr>
          </a:p>
        </p:txBody>
      </p:sp>
      <p:sp>
        <p:nvSpPr>
          <p:cNvPr id="55" name="Podtytuł 2">
            <a:extLst>
              <a:ext uri="{FF2B5EF4-FFF2-40B4-BE49-F238E27FC236}">
                <a16:creationId xmlns:a16="http://schemas.microsoft.com/office/drawing/2014/main" id="{45FF132D-15AF-41DB-8FD5-964B94A1DF1E}"/>
              </a:ext>
            </a:extLst>
          </p:cNvPr>
          <p:cNvSpPr txBox="1">
            <a:spLocks/>
          </p:cNvSpPr>
          <p:nvPr/>
        </p:nvSpPr>
        <p:spPr>
          <a:xfrm flipH="1">
            <a:off x="2503063" y="3842602"/>
            <a:ext cx="1662124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r"/>
            <a:r>
              <a:rPr lang="en-GB" sz="1400" b="1">
                <a:latin typeface="Hidi"/>
              </a:rPr>
              <a:t>Multicollinearity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CTG -	</a:t>
            </a:r>
            <a:r>
              <a:rPr lang="pl-PL" err="1"/>
              <a:t>Cardiotocography</a:t>
            </a:r>
            <a:r>
              <a:rPr lang="pl-PL"/>
              <a:t> </a:t>
            </a:r>
            <a:endParaRPr/>
          </a:p>
        </p:txBody>
      </p:sp>
      <p:sp>
        <p:nvSpPr>
          <p:cNvPr id="1759" name="Google Shape;1759;p62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FHR Baseline</a:t>
            </a:r>
            <a:endParaRPr/>
          </a:p>
        </p:txBody>
      </p:sp>
      <p:sp>
        <p:nvSpPr>
          <p:cNvPr id="1760" name="Google Shape;1760;p62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standard heart beats per minutes.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normal fetal heart rate is between 110-160 bpm.</a:t>
            </a:r>
            <a:endParaRPr/>
          </a:p>
        </p:txBody>
      </p:sp>
      <p:sp>
        <p:nvSpPr>
          <p:cNvPr id="1761" name="Google Shape;1761;p62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Accelerations</a:t>
            </a:r>
          </a:p>
        </p:txBody>
      </p:sp>
      <p:sp>
        <p:nvSpPr>
          <p:cNvPr id="1762" name="Google Shape;1762;p62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Accelerations are an abrupt increase in the baseline fetal heart rate of greater than 15 bpm for greater than 15 seconds</a:t>
            </a:r>
          </a:p>
        </p:txBody>
      </p:sp>
      <p:sp>
        <p:nvSpPr>
          <p:cNvPr id="1763" name="Google Shape;1763;p62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Decelerations</a:t>
            </a:r>
          </a:p>
        </p:txBody>
      </p:sp>
      <p:sp>
        <p:nvSpPr>
          <p:cNvPr id="1764" name="Google Shape;1764;p62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Decelerations are an abrupt decrease in the baseline fetal heart rate of greater than 15 bpm for greater than 15 seconds</a:t>
            </a:r>
          </a:p>
        </p:txBody>
      </p:sp>
      <p:sp>
        <p:nvSpPr>
          <p:cNvPr id="1765" name="Google Shape;1765;p62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Variability</a:t>
            </a:r>
          </a:p>
        </p:txBody>
      </p:sp>
      <p:sp>
        <p:nvSpPr>
          <p:cNvPr id="1766" name="Google Shape;1766;p62"/>
          <p:cNvSpPr txBox="1">
            <a:spLocks noGrp="1"/>
          </p:cNvSpPr>
          <p:nvPr>
            <p:ph type="subTitle" idx="8"/>
          </p:nvPr>
        </p:nvSpPr>
        <p:spPr>
          <a:xfrm>
            <a:off x="6495173" y="3583046"/>
            <a:ext cx="2581591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Variation of fetal heart rate from one beat to the next. Variability can be categorized as either reassuring, non-reassuring or abnormal</a:t>
            </a:r>
            <a:endParaRPr/>
          </a:p>
        </p:txBody>
      </p:sp>
      <p:sp>
        <p:nvSpPr>
          <p:cNvPr id="1767" name="Google Shape;1767;p62"/>
          <p:cNvSpPr/>
          <p:nvPr/>
        </p:nvSpPr>
        <p:spPr>
          <a:xfrm>
            <a:off x="-159047" y="15035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8" name="Google Shape;1768;p62"/>
          <p:cNvCxnSpPr/>
          <p:nvPr/>
        </p:nvCxnSpPr>
        <p:spPr>
          <a:xfrm>
            <a:off x="1055438" y="2083375"/>
            <a:ext cx="0" cy="10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62"/>
          <p:cNvSpPr/>
          <p:nvPr/>
        </p:nvSpPr>
        <p:spPr>
          <a:xfrm flipH="1">
            <a:off x="996488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0" name="Google Shape;1770;p62"/>
          <p:cNvCxnSpPr/>
          <p:nvPr/>
        </p:nvCxnSpPr>
        <p:spPr>
          <a:xfrm>
            <a:off x="6667375" y="2084275"/>
            <a:ext cx="0" cy="10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1" name="Google Shape;1771;p62"/>
          <p:cNvSpPr/>
          <p:nvPr/>
        </p:nvSpPr>
        <p:spPr>
          <a:xfrm flipH="1">
            <a:off x="6608422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62"/>
          <p:cNvCxnSpPr/>
          <p:nvPr/>
        </p:nvCxnSpPr>
        <p:spPr>
          <a:xfrm>
            <a:off x="4793675" y="1862575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2"/>
          <p:cNvSpPr/>
          <p:nvPr/>
        </p:nvSpPr>
        <p:spPr>
          <a:xfrm flipH="1">
            <a:off x="4734722" y="17446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4" name="Google Shape;1774;p62"/>
          <p:cNvCxnSpPr/>
          <p:nvPr/>
        </p:nvCxnSpPr>
        <p:spPr>
          <a:xfrm>
            <a:off x="2924575" y="1931875"/>
            <a:ext cx="0" cy="124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62"/>
          <p:cNvSpPr/>
          <p:nvPr/>
        </p:nvSpPr>
        <p:spPr>
          <a:xfrm flipH="1">
            <a:off x="2865622" y="18112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0"/>
          <p:cNvSpPr/>
          <p:nvPr/>
        </p:nvSpPr>
        <p:spPr>
          <a:xfrm rot="1354772">
            <a:off x="2843329" y="1216742"/>
            <a:ext cx="3441716" cy="3441716"/>
          </a:xfrm>
          <a:prstGeom prst="chord">
            <a:avLst>
              <a:gd name="adj1" fmla="val 4029601"/>
              <a:gd name="adj2" fmla="val 1486096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0"/>
          <p:cNvSpPr/>
          <p:nvPr/>
        </p:nvSpPr>
        <p:spPr>
          <a:xfrm rot="-1354772" flipH="1">
            <a:off x="2858954" y="1216742"/>
            <a:ext cx="3441716" cy="3441716"/>
          </a:xfrm>
          <a:prstGeom prst="chord">
            <a:avLst>
              <a:gd name="adj1" fmla="val 4029601"/>
              <a:gd name="adj2" fmla="val 1486096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0"/>
          <p:cNvSpPr/>
          <p:nvPr/>
        </p:nvSpPr>
        <p:spPr>
          <a:xfrm>
            <a:off x="5749306" y="1670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0"/>
          <p:cNvSpPr/>
          <p:nvPr/>
        </p:nvSpPr>
        <p:spPr>
          <a:xfrm>
            <a:off x="5749306" y="4067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60"/>
          <p:cNvSpPr/>
          <p:nvPr/>
        </p:nvSpPr>
        <p:spPr>
          <a:xfrm>
            <a:off x="6191431" y="3268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/>
          <p:nvPr/>
        </p:nvSpPr>
        <p:spPr>
          <a:xfrm>
            <a:off x="6191431" y="2469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60"/>
          <p:cNvSpPr/>
          <p:nvPr/>
        </p:nvSpPr>
        <p:spPr>
          <a:xfrm flipH="1">
            <a:off x="3292406" y="1670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60"/>
          <p:cNvSpPr/>
          <p:nvPr/>
        </p:nvSpPr>
        <p:spPr>
          <a:xfrm flipH="1">
            <a:off x="3292406" y="4067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60"/>
          <p:cNvSpPr/>
          <p:nvPr/>
        </p:nvSpPr>
        <p:spPr>
          <a:xfrm flipH="1">
            <a:off x="2850281" y="3268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0"/>
          <p:cNvSpPr/>
          <p:nvPr/>
        </p:nvSpPr>
        <p:spPr>
          <a:xfrm flipH="1">
            <a:off x="2850281" y="2469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688" name="Google Shape;1688;p60"/>
          <p:cNvSpPr txBox="1">
            <a:spLocks noGrp="1"/>
          </p:cNvSpPr>
          <p:nvPr>
            <p:ph type="subTitle" idx="1"/>
          </p:nvPr>
        </p:nvSpPr>
        <p:spPr>
          <a:xfrm>
            <a:off x="862051" y="2271033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KNN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89" name="Google Shape;1689;p60"/>
          <p:cNvSpPr txBox="1">
            <a:spLocks noGrp="1"/>
          </p:cNvSpPr>
          <p:nvPr>
            <p:ph type="subTitle" idx="2"/>
          </p:nvPr>
        </p:nvSpPr>
        <p:spPr>
          <a:xfrm>
            <a:off x="1311312" y="12907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Logistic Regression</a:t>
            </a:r>
          </a:p>
        </p:txBody>
      </p:sp>
      <p:sp>
        <p:nvSpPr>
          <p:cNvPr id="1690" name="Google Shape;1690;p60"/>
          <p:cNvSpPr txBox="1">
            <a:spLocks noGrp="1"/>
          </p:cNvSpPr>
          <p:nvPr>
            <p:ph type="subTitle" idx="3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LDA</a:t>
            </a:r>
          </a:p>
        </p:txBody>
      </p:sp>
      <p:sp>
        <p:nvSpPr>
          <p:cNvPr id="1691" name="Google Shape;1691;p60"/>
          <p:cNvSpPr txBox="1">
            <a:spLocks noGrp="1"/>
          </p:cNvSpPr>
          <p:nvPr>
            <p:ph type="subTitle" idx="4"/>
          </p:nvPr>
        </p:nvSpPr>
        <p:spPr>
          <a:xfrm>
            <a:off x="1057203" y="3901567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QDA</a:t>
            </a:r>
          </a:p>
        </p:txBody>
      </p:sp>
      <p:sp>
        <p:nvSpPr>
          <p:cNvPr id="1692" name="Google Shape;1692;p60"/>
          <p:cNvSpPr txBox="1">
            <a:spLocks noGrp="1"/>
          </p:cNvSpPr>
          <p:nvPr>
            <p:ph type="subTitle" idx="5"/>
          </p:nvPr>
        </p:nvSpPr>
        <p:spPr>
          <a:xfrm>
            <a:off x="6358271" y="2147122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Na</a:t>
            </a:r>
            <a:r>
              <a:rPr lang="en-US" sz="1200" b="1"/>
              <a:t>ï</a:t>
            </a:r>
            <a:r>
              <a:rPr lang="en" sz="1200" b="1"/>
              <a:t>ve Bayes</a:t>
            </a:r>
          </a:p>
        </p:txBody>
      </p:sp>
      <p:sp>
        <p:nvSpPr>
          <p:cNvPr id="1693" name="Google Shape;1693;p60"/>
          <p:cNvSpPr txBox="1">
            <a:spLocks noGrp="1"/>
          </p:cNvSpPr>
          <p:nvPr>
            <p:ph type="subTitle" idx="6"/>
          </p:nvPr>
        </p:nvSpPr>
        <p:spPr>
          <a:xfrm>
            <a:off x="5942962" y="1510236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94" name="Google Shape;1694;p60"/>
          <p:cNvSpPr txBox="1">
            <a:spLocks noGrp="1"/>
          </p:cNvSpPr>
          <p:nvPr>
            <p:ph type="subTitle" idx="7"/>
          </p:nvPr>
        </p:nvSpPr>
        <p:spPr>
          <a:xfrm>
            <a:off x="6431609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SVM Linear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95" name="Google Shape;1695;p60"/>
          <p:cNvSpPr txBox="1">
            <a:spLocks noGrp="1"/>
          </p:cNvSpPr>
          <p:nvPr>
            <p:ph type="subTitle" idx="8"/>
          </p:nvPr>
        </p:nvSpPr>
        <p:spPr>
          <a:xfrm>
            <a:off x="6237940" y="3934375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SVM Radial </a:t>
            </a:r>
          </a:p>
        </p:txBody>
      </p:sp>
      <p:grpSp>
        <p:nvGrpSpPr>
          <p:cNvPr id="1696" name="Google Shape;1696;p60"/>
          <p:cNvGrpSpPr/>
          <p:nvPr/>
        </p:nvGrpSpPr>
        <p:grpSpPr>
          <a:xfrm>
            <a:off x="4004140" y="1930364"/>
            <a:ext cx="1135720" cy="2010025"/>
            <a:chOff x="3937169" y="1805847"/>
            <a:chExt cx="1322296" cy="2340232"/>
          </a:xfrm>
        </p:grpSpPr>
        <p:sp>
          <p:nvSpPr>
            <p:cNvPr id="1697" name="Google Shape;1697;p60"/>
            <p:cNvSpPr/>
            <p:nvPr/>
          </p:nvSpPr>
          <p:spPr>
            <a:xfrm>
              <a:off x="4004666" y="1853528"/>
              <a:ext cx="1187303" cy="2292551"/>
            </a:xfrm>
            <a:custGeom>
              <a:avLst/>
              <a:gdLst/>
              <a:ahLst/>
              <a:cxnLst/>
              <a:rect l="l" t="t" r="r" b="b"/>
              <a:pathLst>
                <a:path w="37028" h="71497" extrusionOk="0">
                  <a:moveTo>
                    <a:pt x="3092" y="1"/>
                  </a:moveTo>
                  <a:cubicBezTo>
                    <a:pt x="1388" y="1"/>
                    <a:pt x="1" y="1371"/>
                    <a:pt x="1" y="3075"/>
                  </a:cubicBezTo>
                  <a:lnTo>
                    <a:pt x="1" y="68405"/>
                  </a:lnTo>
                  <a:cubicBezTo>
                    <a:pt x="1" y="70109"/>
                    <a:pt x="1388" y="71496"/>
                    <a:pt x="3092" y="71496"/>
                  </a:cubicBezTo>
                  <a:lnTo>
                    <a:pt x="33936" y="71496"/>
                  </a:lnTo>
                  <a:cubicBezTo>
                    <a:pt x="35640" y="71496"/>
                    <a:pt x="37027" y="70109"/>
                    <a:pt x="37027" y="68405"/>
                  </a:cubicBezTo>
                  <a:lnTo>
                    <a:pt x="37027" y="3075"/>
                  </a:lnTo>
                  <a:cubicBezTo>
                    <a:pt x="37027" y="1371"/>
                    <a:pt x="35640" y="1"/>
                    <a:pt x="3393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3937169" y="1805847"/>
              <a:ext cx="1322296" cy="505793"/>
            </a:xfrm>
            <a:custGeom>
              <a:avLst/>
              <a:gdLst/>
              <a:ahLst/>
              <a:cxnLst/>
              <a:rect l="l" t="t" r="r" b="b"/>
              <a:pathLst>
                <a:path w="41238" h="15774" extrusionOk="0">
                  <a:moveTo>
                    <a:pt x="3075" y="0"/>
                  </a:moveTo>
                  <a:cubicBezTo>
                    <a:pt x="1371" y="0"/>
                    <a:pt x="1" y="1371"/>
                    <a:pt x="1" y="3075"/>
                  </a:cubicBezTo>
                  <a:lnTo>
                    <a:pt x="1" y="12699"/>
                  </a:lnTo>
                  <a:cubicBezTo>
                    <a:pt x="1" y="14403"/>
                    <a:pt x="1371" y="15773"/>
                    <a:pt x="3075" y="15773"/>
                  </a:cubicBezTo>
                  <a:lnTo>
                    <a:pt x="38163" y="15773"/>
                  </a:lnTo>
                  <a:cubicBezTo>
                    <a:pt x="39867" y="15773"/>
                    <a:pt x="41237" y="14403"/>
                    <a:pt x="41237" y="12699"/>
                  </a:cubicBezTo>
                  <a:lnTo>
                    <a:pt x="41237" y="3075"/>
                  </a:lnTo>
                  <a:cubicBezTo>
                    <a:pt x="41237" y="1371"/>
                    <a:pt x="39867" y="0"/>
                    <a:pt x="3816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4250060" y="1876422"/>
              <a:ext cx="67016" cy="364483"/>
            </a:xfrm>
            <a:custGeom>
              <a:avLst/>
              <a:gdLst/>
              <a:ahLst/>
              <a:cxnLst/>
              <a:rect l="l" t="t" r="r" b="b"/>
              <a:pathLst>
                <a:path w="2090" h="11367" extrusionOk="0">
                  <a:moveTo>
                    <a:pt x="1045" y="1"/>
                  </a:moveTo>
                  <a:cubicBezTo>
                    <a:pt x="523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53" y="11367"/>
                  </a:cubicBezTo>
                  <a:cubicBezTo>
                    <a:pt x="1621" y="11367"/>
                    <a:pt x="2089" y="10899"/>
                    <a:pt x="2089" y="10331"/>
                  </a:cubicBezTo>
                  <a:lnTo>
                    <a:pt x="2089" y="1041"/>
                  </a:lnTo>
                  <a:cubicBezTo>
                    <a:pt x="2089" y="348"/>
                    <a:pt x="1567" y="1"/>
                    <a:pt x="1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4040322" y="1876037"/>
              <a:ext cx="66984" cy="364355"/>
            </a:xfrm>
            <a:custGeom>
              <a:avLst/>
              <a:gdLst/>
              <a:ahLst/>
              <a:cxnLst/>
              <a:rect l="l" t="t" r="r" b="b"/>
              <a:pathLst>
                <a:path w="2089" h="11363" extrusionOk="0">
                  <a:moveTo>
                    <a:pt x="1044" y="0"/>
                  </a:moveTo>
                  <a:cubicBezTo>
                    <a:pt x="522" y="0"/>
                    <a:pt x="0" y="351"/>
                    <a:pt x="8" y="1053"/>
                  </a:cubicBezTo>
                  <a:lnTo>
                    <a:pt x="8" y="10343"/>
                  </a:lnTo>
                  <a:cubicBezTo>
                    <a:pt x="8" y="10911"/>
                    <a:pt x="476" y="11362"/>
                    <a:pt x="1044" y="11362"/>
                  </a:cubicBezTo>
                  <a:cubicBezTo>
                    <a:pt x="1612" y="11362"/>
                    <a:pt x="2080" y="10911"/>
                    <a:pt x="2080" y="10343"/>
                  </a:cubicBezTo>
                  <a:lnTo>
                    <a:pt x="2080" y="1053"/>
                  </a:lnTo>
                  <a:cubicBezTo>
                    <a:pt x="2089" y="351"/>
                    <a:pt x="1567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446008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6" y="1"/>
                  </a:moveTo>
                  <a:cubicBezTo>
                    <a:pt x="518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36" y="11367"/>
                  </a:cubicBezTo>
                  <a:cubicBezTo>
                    <a:pt x="1604" y="11367"/>
                    <a:pt x="2072" y="10899"/>
                    <a:pt x="2072" y="10331"/>
                  </a:cubicBezTo>
                  <a:lnTo>
                    <a:pt x="2072" y="1041"/>
                  </a:lnTo>
                  <a:cubicBezTo>
                    <a:pt x="2072" y="348"/>
                    <a:pt x="1554" y="1"/>
                    <a:pt x="1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4670111" y="1876422"/>
              <a:ext cx="66439" cy="364483"/>
            </a:xfrm>
            <a:custGeom>
              <a:avLst/>
              <a:gdLst/>
              <a:ahLst/>
              <a:cxnLst/>
              <a:rect l="l" t="t" r="r" b="b"/>
              <a:pathLst>
                <a:path w="2072" h="11367" extrusionOk="0">
                  <a:moveTo>
                    <a:pt x="1036" y="1"/>
                  </a:moveTo>
                  <a:cubicBezTo>
                    <a:pt x="518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36" y="11367"/>
                  </a:cubicBezTo>
                  <a:cubicBezTo>
                    <a:pt x="1604" y="11367"/>
                    <a:pt x="2072" y="10899"/>
                    <a:pt x="2072" y="10331"/>
                  </a:cubicBezTo>
                  <a:lnTo>
                    <a:pt x="2072" y="1041"/>
                  </a:lnTo>
                  <a:cubicBezTo>
                    <a:pt x="2072" y="348"/>
                    <a:pt x="1554" y="1"/>
                    <a:pt x="1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488010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7" y="1"/>
                  </a:moveTo>
                  <a:cubicBezTo>
                    <a:pt x="519" y="1"/>
                    <a:pt x="1" y="348"/>
                    <a:pt x="1" y="1041"/>
                  </a:cubicBezTo>
                  <a:lnTo>
                    <a:pt x="1" y="10331"/>
                  </a:lnTo>
                  <a:cubicBezTo>
                    <a:pt x="1" y="10899"/>
                    <a:pt x="452" y="11367"/>
                    <a:pt x="1037" y="11367"/>
                  </a:cubicBezTo>
                  <a:cubicBezTo>
                    <a:pt x="1605" y="11367"/>
                    <a:pt x="2073" y="10899"/>
                    <a:pt x="2073" y="10331"/>
                  </a:cubicBezTo>
                  <a:lnTo>
                    <a:pt x="2073" y="1041"/>
                  </a:lnTo>
                  <a:cubicBezTo>
                    <a:pt x="2073" y="348"/>
                    <a:pt x="1555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508958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7" y="1"/>
                  </a:moveTo>
                  <a:cubicBezTo>
                    <a:pt x="519" y="1"/>
                    <a:pt x="1" y="348"/>
                    <a:pt x="1" y="1041"/>
                  </a:cubicBezTo>
                  <a:lnTo>
                    <a:pt x="1" y="10331"/>
                  </a:lnTo>
                  <a:cubicBezTo>
                    <a:pt x="1" y="10899"/>
                    <a:pt x="469" y="11367"/>
                    <a:pt x="1037" y="11367"/>
                  </a:cubicBezTo>
                  <a:cubicBezTo>
                    <a:pt x="1622" y="11367"/>
                    <a:pt x="2073" y="10899"/>
                    <a:pt x="2073" y="10331"/>
                  </a:cubicBezTo>
                  <a:lnTo>
                    <a:pt x="2073" y="1041"/>
                  </a:lnTo>
                  <a:cubicBezTo>
                    <a:pt x="2073" y="348"/>
                    <a:pt x="1555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4109679" y="2630911"/>
              <a:ext cx="977277" cy="290958"/>
            </a:xfrm>
            <a:custGeom>
              <a:avLst/>
              <a:gdLst/>
              <a:ahLst/>
              <a:cxnLst/>
              <a:rect l="l" t="t" r="r" b="b"/>
              <a:pathLst>
                <a:path w="30478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30477" y="9073"/>
                  </a:lnTo>
                  <a:lnTo>
                    <a:pt x="30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695;p60">
            <a:extLst>
              <a:ext uri="{FF2B5EF4-FFF2-40B4-BE49-F238E27FC236}">
                <a16:creationId xmlns:a16="http://schemas.microsoft.com/office/drawing/2014/main" id="{5B0D002D-629A-4A52-91C4-059945592108}"/>
              </a:ext>
            </a:extLst>
          </p:cNvPr>
          <p:cNvSpPr txBox="1">
            <a:spLocks/>
          </p:cNvSpPr>
          <p:nvPr/>
        </p:nvSpPr>
        <p:spPr>
          <a:xfrm>
            <a:off x="4410771" y="4673979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200" b="1"/>
              <a:t>Tree</a:t>
            </a:r>
          </a:p>
        </p:txBody>
      </p:sp>
      <p:sp>
        <p:nvSpPr>
          <p:cNvPr id="32" name="Google Shape;1695;p60">
            <a:extLst>
              <a:ext uri="{FF2B5EF4-FFF2-40B4-BE49-F238E27FC236}">
                <a16:creationId xmlns:a16="http://schemas.microsoft.com/office/drawing/2014/main" id="{817A209F-F7CB-41D6-904B-4B9340B8D7D4}"/>
              </a:ext>
            </a:extLst>
          </p:cNvPr>
          <p:cNvSpPr txBox="1">
            <a:spLocks/>
          </p:cNvSpPr>
          <p:nvPr/>
        </p:nvSpPr>
        <p:spPr>
          <a:xfrm>
            <a:off x="5409431" y="4464608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200" b="1"/>
              <a:t>Model Ensemble</a:t>
            </a:r>
          </a:p>
        </p:txBody>
      </p:sp>
      <p:sp>
        <p:nvSpPr>
          <p:cNvPr id="33" name="Google Shape;1695;p60">
            <a:extLst>
              <a:ext uri="{FF2B5EF4-FFF2-40B4-BE49-F238E27FC236}">
                <a16:creationId xmlns:a16="http://schemas.microsoft.com/office/drawing/2014/main" id="{40B92C90-F48C-423F-B639-0C94D0E2E9F3}"/>
              </a:ext>
            </a:extLst>
          </p:cNvPr>
          <p:cNvSpPr txBox="1">
            <a:spLocks/>
          </p:cNvSpPr>
          <p:nvPr/>
        </p:nvSpPr>
        <p:spPr>
          <a:xfrm>
            <a:off x="3213221" y="4521067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200" b="1"/>
              <a:t>XGBOOST</a:t>
            </a:r>
          </a:p>
        </p:txBody>
      </p:sp>
      <p:sp>
        <p:nvSpPr>
          <p:cNvPr id="34" name="Google Shape;1680;p60">
            <a:extLst>
              <a:ext uri="{FF2B5EF4-FFF2-40B4-BE49-F238E27FC236}">
                <a16:creationId xmlns:a16="http://schemas.microsoft.com/office/drawing/2014/main" id="{9EA487B8-0CA8-4584-93C7-BB02025CA140}"/>
              </a:ext>
            </a:extLst>
          </p:cNvPr>
          <p:cNvSpPr/>
          <p:nvPr/>
        </p:nvSpPr>
        <p:spPr>
          <a:xfrm>
            <a:off x="5347821" y="4403167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80;p60">
            <a:extLst>
              <a:ext uri="{FF2B5EF4-FFF2-40B4-BE49-F238E27FC236}">
                <a16:creationId xmlns:a16="http://schemas.microsoft.com/office/drawing/2014/main" id="{E8E2BD2B-5D1A-4721-B671-722DA3D88C42}"/>
              </a:ext>
            </a:extLst>
          </p:cNvPr>
          <p:cNvSpPr/>
          <p:nvPr/>
        </p:nvSpPr>
        <p:spPr>
          <a:xfrm>
            <a:off x="3974838" y="449935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80;p60">
            <a:extLst>
              <a:ext uri="{FF2B5EF4-FFF2-40B4-BE49-F238E27FC236}">
                <a16:creationId xmlns:a16="http://schemas.microsoft.com/office/drawing/2014/main" id="{43307EE7-3169-4CCC-BC18-D0A3D99B1BC7}"/>
              </a:ext>
            </a:extLst>
          </p:cNvPr>
          <p:cNvSpPr/>
          <p:nvPr/>
        </p:nvSpPr>
        <p:spPr>
          <a:xfrm>
            <a:off x="4534616" y="4601949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3"/>
          <p:cNvSpPr/>
          <p:nvPr/>
        </p:nvSpPr>
        <p:spPr>
          <a:xfrm>
            <a:off x="0" y="240754"/>
            <a:ext cx="9143700" cy="559909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			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Pompiere"/>
                <a:cs typeface="Pompiere"/>
              </a:rPr>
              <a:t>Over-Sampling	Under-Sampling	Feature Scaling	Tuning</a:t>
            </a:r>
          </a:p>
        </p:txBody>
      </p:sp>
      <p:sp>
        <p:nvSpPr>
          <p:cNvPr id="144" name="Google Shape;1428;p53">
            <a:extLst>
              <a:ext uri="{FF2B5EF4-FFF2-40B4-BE49-F238E27FC236}">
                <a16:creationId xmlns:a16="http://schemas.microsoft.com/office/drawing/2014/main" id="{8F720B7E-11EF-4E38-B416-5179085118DC}"/>
              </a:ext>
            </a:extLst>
          </p:cNvPr>
          <p:cNvSpPr/>
          <p:nvPr/>
        </p:nvSpPr>
        <p:spPr>
          <a:xfrm>
            <a:off x="5191703" y="94056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36;p53">
            <a:extLst>
              <a:ext uri="{FF2B5EF4-FFF2-40B4-BE49-F238E27FC236}">
                <a16:creationId xmlns:a16="http://schemas.microsoft.com/office/drawing/2014/main" id="{DB5CEF82-B2B8-415F-974B-D46A8042AD8E}"/>
              </a:ext>
            </a:extLst>
          </p:cNvPr>
          <p:cNvSpPr/>
          <p:nvPr/>
        </p:nvSpPr>
        <p:spPr>
          <a:xfrm>
            <a:off x="3331051" y="940567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7A65028-0E40-40A8-8DD4-792DC92A6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8646"/>
              </p:ext>
            </p:extLst>
          </p:nvPr>
        </p:nvGraphicFramePr>
        <p:xfrm>
          <a:off x="979140" y="899760"/>
          <a:ext cx="1762980" cy="4106850"/>
        </p:xfrm>
        <a:graphic>
          <a:graphicData uri="http://schemas.openxmlformats.org/drawingml/2006/table">
            <a:tbl>
              <a:tblPr>
                <a:noFill/>
                <a:tableStyleId>{2747E4D1-97DA-432E-A8B4-40349B84FBF4}</a:tableStyleId>
              </a:tblPr>
              <a:tblGrid>
                <a:gridCol w="1762980">
                  <a:extLst>
                    <a:ext uri="{9D8B030D-6E8A-4147-A177-3AD203B41FA5}">
                      <a16:colId xmlns:a16="http://schemas.microsoft.com/office/drawing/2014/main" val="1452324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2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KNN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973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LDA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1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QDA</a:t>
                      </a:r>
                      <a:endParaRPr lang="en-US"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Naïve Bayes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14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SVM Linear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2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SVM Radial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4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Tree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2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Random Forest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2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XGBOOST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2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Pompiere"/>
                          <a:ea typeface="Pompiere"/>
                          <a:cs typeface="Pompiere"/>
                          <a:sym typeface="Pompiere"/>
                        </a:rPr>
                        <a:t>Ensemble Learning</a:t>
                      </a:r>
                      <a:endParaRPr sz="1250">
                        <a:solidFill>
                          <a:schemeClr val="dk1"/>
                        </a:solidFill>
                        <a:latin typeface="Pompiere"/>
                        <a:ea typeface="Pompiere"/>
                        <a:cs typeface="Pompiere"/>
                        <a:sym typeface="Pompie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144392"/>
                  </a:ext>
                </a:extLst>
              </a:tr>
            </a:tbl>
          </a:graphicData>
        </a:graphic>
      </p:graphicFrame>
      <p:grpSp>
        <p:nvGrpSpPr>
          <p:cNvPr id="84" name="Grupa 3">
            <a:extLst>
              <a:ext uri="{FF2B5EF4-FFF2-40B4-BE49-F238E27FC236}">
                <a16:creationId xmlns:a16="http://schemas.microsoft.com/office/drawing/2014/main" id="{1F7B9318-7C3F-4758-8D29-3C0C6F763078}"/>
              </a:ext>
            </a:extLst>
          </p:cNvPr>
          <p:cNvGrpSpPr/>
          <p:nvPr/>
        </p:nvGrpSpPr>
        <p:grpSpPr>
          <a:xfrm>
            <a:off x="-1131360" y="1406358"/>
            <a:ext cx="2110500" cy="117900"/>
            <a:chOff x="-759192" y="1614410"/>
            <a:chExt cx="2110500" cy="117900"/>
          </a:xfrm>
        </p:grpSpPr>
        <p:sp>
          <p:nvSpPr>
            <p:cNvPr id="85" name="Google Shape;1411;p53">
              <a:extLst>
                <a:ext uri="{FF2B5EF4-FFF2-40B4-BE49-F238E27FC236}">
                  <a16:creationId xmlns:a16="http://schemas.microsoft.com/office/drawing/2014/main" id="{185ECF46-6032-4FBA-89E0-74C024BEC97E}"/>
                </a:ext>
              </a:extLst>
            </p:cNvPr>
            <p:cNvSpPr/>
            <p:nvPr/>
          </p:nvSpPr>
          <p:spPr>
            <a:xfrm>
              <a:off x="1233408" y="1614410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" name="Google Shape;1412;p53">
              <a:extLst>
                <a:ext uri="{FF2B5EF4-FFF2-40B4-BE49-F238E27FC236}">
                  <a16:creationId xmlns:a16="http://schemas.microsoft.com/office/drawing/2014/main" id="{2457081E-B4A3-4444-8A7E-EA4967BE3CF4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-759192" y="1673360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rupa 2">
            <a:extLst>
              <a:ext uri="{FF2B5EF4-FFF2-40B4-BE49-F238E27FC236}">
                <a16:creationId xmlns:a16="http://schemas.microsoft.com/office/drawing/2014/main" id="{AB9B9E2A-BD57-4916-97AF-565613F4B564}"/>
              </a:ext>
            </a:extLst>
          </p:cNvPr>
          <p:cNvGrpSpPr/>
          <p:nvPr/>
        </p:nvGrpSpPr>
        <p:grpSpPr>
          <a:xfrm>
            <a:off x="-1131360" y="1039216"/>
            <a:ext cx="2110500" cy="117900"/>
            <a:chOff x="-759192" y="1510193"/>
            <a:chExt cx="2110500" cy="117900"/>
          </a:xfrm>
        </p:grpSpPr>
        <p:sp>
          <p:nvSpPr>
            <p:cNvPr id="100" name="Google Shape;1413;p53">
              <a:extLst>
                <a:ext uri="{FF2B5EF4-FFF2-40B4-BE49-F238E27FC236}">
                  <a16:creationId xmlns:a16="http://schemas.microsoft.com/office/drawing/2014/main" id="{7CBABFA4-6B98-46A8-B029-833B5F35A9D2}"/>
                </a:ext>
              </a:extLst>
            </p:cNvPr>
            <p:cNvSpPr/>
            <p:nvPr/>
          </p:nvSpPr>
          <p:spPr>
            <a:xfrm>
              <a:off x="1233408" y="1510193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414;p53">
              <a:extLst>
                <a:ext uri="{FF2B5EF4-FFF2-40B4-BE49-F238E27FC236}">
                  <a16:creationId xmlns:a16="http://schemas.microsoft.com/office/drawing/2014/main" id="{17F49856-EAA0-43AD-9CAF-AA1EA6A6D6F5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>
              <a:off x="-759192" y="1569143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" name="Grupa 4">
            <a:extLst>
              <a:ext uri="{FF2B5EF4-FFF2-40B4-BE49-F238E27FC236}">
                <a16:creationId xmlns:a16="http://schemas.microsoft.com/office/drawing/2014/main" id="{126FC842-F8CA-4260-A374-E7E4BFF195DD}"/>
              </a:ext>
            </a:extLst>
          </p:cNvPr>
          <p:cNvGrpSpPr/>
          <p:nvPr/>
        </p:nvGrpSpPr>
        <p:grpSpPr>
          <a:xfrm>
            <a:off x="-1131360" y="1773500"/>
            <a:ext cx="2110500" cy="117900"/>
            <a:chOff x="-759192" y="1945891"/>
            <a:chExt cx="2110500" cy="117900"/>
          </a:xfrm>
        </p:grpSpPr>
        <p:sp>
          <p:nvSpPr>
            <p:cNvPr id="103" name="Google Shape;1415;p53">
              <a:extLst>
                <a:ext uri="{FF2B5EF4-FFF2-40B4-BE49-F238E27FC236}">
                  <a16:creationId xmlns:a16="http://schemas.microsoft.com/office/drawing/2014/main" id="{8F41D465-EAFB-46E7-A722-1A91733DEF73}"/>
                </a:ext>
              </a:extLst>
            </p:cNvPr>
            <p:cNvSpPr/>
            <p:nvPr/>
          </p:nvSpPr>
          <p:spPr>
            <a:xfrm>
              <a:off x="1233408" y="1945891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1416;p53">
              <a:extLst>
                <a:ext uri="{FF2B5EF4-FFF2-40B4-BE49-F238E27FC236}">
                  <a16:creationId xmlns:a16="http://schemas.microsoft.com/office/drawing/2014/main" id="{01B12293-AC82-4F77-9E82-C4E8744210BD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-759192" y="2004841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rupa 5">
            <a:extLst>
              <a:ext uri="{FF2B5EF4-FFF2-40B4-BE49-F238E27FC236}">
                <a16:creationId xmlns:a16="http://schemas.microsoft.com/office/drawing/2014/main" id="{C8925E88-B372-41F5-8BB5-7FCC0679C2AB}"/>
              </a:ext>
            </a:extLst>
          </p:cNvPr>
          <p:cNvGrpSpPr/>
          <p:nvPr/>
        </p:nvGrpSpPr>
        <p:grpSpPr>
          <a:xfrm>
            <a:off x="-1131360" y="2140642"/>
            <a:ext cx="2110500" cy="117900"/>
            <a:chOff x="-759192" y="2567395"/>
            <a:chExt cx="2110500" cy="117900"/>
          </a:xfrm>
        </p:grpSpPr>
        <p:sp>
          <p:nvSpPr>
            <p:cNvPr id="106" name="Google Shape;1417;p53">
              <a:extLst>
                <a:ext uri="{FF2B5EF4-FFF2-40B4-BE49-F238E27FC236}">
                  <a16:creationId xmlns:a16="http://schemas.microsoft.com/office/drawing/2014/main" id="{6FE90F93-CAEC-4263-B76E-339EA1319D05}"/>
                </a:ext>
              </a:extLst>
            </p:cNvPr>
            <p:cNvSpPr/>
            <p:nvPr/>
          </p:nvSpPr>
          <p:spPr>
            <a:xfrm>
              <a:off x="1233408" y="2567395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418;p53">
              <a:extLst>
                <a:ext uri="{FF2B5EF4-FFF2-40B4-BE49-F238E27FC236}">
                  <a16:creationId xmlns:a16="http://schemas.microsoft.com/office/drawing/2014/main" id="{8B15AD3D-1628-4ECD-A4D9-DC8C4CDE3C9A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-759192" y="2626345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rupa 6">
            <a:extLst>
              <a:ext uri="{FF2B5EF4-FFF2-40B4-BE49-F238E27FC236}">
                <a16:creationId xmlns:a16="http://schemas.microsoft.com/office/drawing/2014/main" id="{BE67B0FF-5773-4A8B-8AA9-0F3D93FF966F}"/>
              </a:ext>
            </a:extLst>
          </p:cNvPr>
          <p:cNvGrpSpPr/>
          <p:nvPr/>
        </p:nvGrpSpPr>
        <p:grpSpPr>
          <a:xfrm>
            <a:off x="-1131360" y="2507784"/>
            <a:ext cx="2110500" cy="117900"/>
            <a:chOff x="-759192" y="2949962"/>
            <a:chExt cx="2110500" cy="117900"/>
          </a:xfrm>
        </p:grpSpPr>
        <p:sp>
          <p:nvSpPr>
            <p:cNvPr id="109" name="Google Shape;1411;p53">
              <a:extLst>
                <a:ext uri="{FF2B5EF4-FFF2-40B4-BE49-F238E27FC236}">
                  <a16:creationId xmlns:a16="http://schemas.microsoft.com/office/drawing/2014/main" id="{7A8D3438-DFC1-4441-857F-F80732287BBC}"/>
                </a:ext>
              </a:extLst>
            </p:cNvPr>
            <p:cNvSpPr/>
            <p:nvPr/>
          </p:nvSpPr>
          <p:spPr>
            <a:xfrm>
              <a:off x="1233408" y="2949962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" name="Google Shape;1412;p53">
              <a:extLst>
                <a:ext uri="{FF2B5EF4-FFF2-40B4-BE49-F238E27FC236}">
                  <a16:creationId xmlns:a16="http://schemas.microsoft.com/office/drawing/2014/main" id="{5315268C-4128-4563-89C0-F091F8FB7404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-759192" y="3008912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rupa 7">
            <a:extLst>
              <a:ext uri="{FF2B5EF4-FFF2-40B4-BE49-F238E27FC236}">
                <a16:creationId xmlns:a16="http://schemas.microsoft.com/office/drawing/2014/main" id="{40B1519F-F857-42A8-AD13-971DB5851D9C}"/>
              </a:ext>
            </a:extLst>
          </p:cNvPr>
          <p:cNvGrpSpPr/>
          <p:nvPr/>
        </p:nvGrpSpPr>
        <p:grpSpPr>
          <a:xfrm>
            <a:off x="-1131360" y="2874926"/>
            <a:ext cx="2110500" cy="117900"/>
            <a:chOff x="-759192" y="3571466"/>
            <a:chExt cx="2110500" cy="117900"/>
          </a:xfrm>
        </p:grpSpPr>
        <p:sp>
          <p:nvSpPr>
            <p:cNvPr id="114" name="Google Shape;1413;p53">
              <a:extLst>
                <a:ext uri="{FF2B5EF4-FFF2-40B4-BE49-F238E27FC236}">
                  <a16:creationId xmlns:a16="http://schemas.microsoft.com/office/drawing/2014/main" id="{93C46AE1-69F1-4A43-92A8-3DB5144E635E}"/>
                </a:ext>
              </a:extLst>
            </p:cNvPr>
            <p:cNvSpPr/>
            <p:nvPr/>
          </p:nvSpPr>
          <p:spPr>
            <a:xfrm>
              <a:off x="1233408" y="3571466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414;p53">
              <a:extLst>
                <a:ext uri="{FF2B5EF4-FFF2-40B4-BE49-F238E27FC236}">
                  <a16:creationId xmlns:a16="http://schemas.microsoft.com/office/drawing/2014/main" id="{762FF8EB-DAB8-4D63-BA04-10FA027CD91E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-759192" y="3630416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rupa 9">
            <a:extLst>
              <a:ext uri="{FF2B5EF4-FFF2-40B4-BE49-F238E27FC236}">
                <a16:creationId xmlns:a16="http://schemas.microsoft.com/office/drawing/2014/main" id="{8C13185A-A9E6-4698-95DC-87280016431A}"/>
              </a:ext>
            </a:extLst>
          </p:cNvPr>
          <p:cNvGrpSpPr/>
          <p:nvPr/>
        </p:nvGrpSpPr>
        <p:grpSpPr>
          <a:xfrm>
            <a:off x="-1131360" y="3609210"/>
            <a:ext cx="2110500" cy="117900"/>
            <a:chOff x="-759192" y="4192970"/>
            <a:chExt cx="2110500" cy="117900"/>
          </a:xfrm>
        </p:grpSpPr>
        <p:sp>
          <p:nvSpPr>
            <p:cNvPr id="138" name="Google Shape;1415;p53">
              <a:extLst>
                <a:ext uri="{FF2B5EF4-FFF2-40B4-BE49-F238E27FC236}">
                  <a16:creationId xmlns:a16="http://schemas.microsoft.com/office/drawing/2014/main" id="{3D9300E6-E0F6-4558-93C6-D856B0166A5E}"/>
                </a:ext>
              </a:extLst>
            </p:cNvPr>
            <p:cNvSpPr/>
            <p:nvPr/>
          </p:nvSpPr>
          <p:spPr>
            <a:xfrm>
              <a:off x="1233408" y="4192970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416;p53">
              <a:extLst>
                <a:ext uri="{FF2B5EF4-FFF2-40B4-BE49-F238E27FC236}">
                  <a16:creationId xmlns:a16="http://schemas.microsoft.com/office/drawing/2014/main" id="{DA3852A2-CBB5-44D7-BF63-03D49284BBDD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-759192" y="4251920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" name="Grupa 11">
            <a:extLst>
              <a:ext uri="{FF2B5EF4-FFF2-40B4-BE49-F238E27FC236}">
                <a16:creationId xmlns:a16="http://schemas.microsoft.com/office/drawing/2014/main" id="{981D023A-856C-45BF-AD8B-BCDF0091F486}"/>
              </a:ext>
            </a:extLst>
          </p:cNvPr>
          <p:cNvGrpSpPr/>
          <p:nvPr/>
        </p:nvGrpSpPr>
        <p:grpSpPr>
          <a:xfrm>
            <a:off x="-1131360" y="4343494"/>
            <a:ext cx="2110500" cy="117900"/>
            <a:chOff x="-759192" y="4814474"/>
            <a:chExt cx="2110500" cy="117900"/>
          </a:xfrm>
        </p:grpSpPr>
        <p:sp>
          <p:nvSpPr>
            <p:cNvPr id="151" name="Google Shape;1417;p53">
              <a:extLst>
                <a:ext uri="{FF2B5EF4-FFF2-40B4-BE49-F238E27FC236}">
                  <a16:creationId xmlns:a16="http://schemas.microsoft.com/office/drawing/2014/main" id="{63053E38-8457-45DF-AE82-B51C17D2EC9F}"/>
                </a:ext>
              </a:extLst>
            </p:cNvPr>
            <p:cNvSpPr/>
            <p:nvPr/>
          </p:nvSpPr>
          <p:spPr>
            <a:xfrm>
              <a:off x="1233408" y="4814474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" name="Google Shape;1418;p53">
              <a:extLst>
                <a:ext uri="{FF2B5EF4-FFF2-40B4-BE49-F238E27FC236}">
                  <a16:creationId xmlns:a16="http://schemas.microsoft.com/office/drawing/2014/main" id="{65ED942D-6B4D-45F4-8DFF-097624620359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>
              <a:off x="-759192" y="4873424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" name="Grupa 8">
            <a:extLst>
              <a:ext uri="{FF2B5EF4-FFF2-40B4-BE49-F238E27FC236}">
                <a16:creationId xmlns:a16="http://schemas.microsoft.com/office/drawing/2014/main" id="{CACDFCBA-419C-4DED-8991-A5CA59CC733C}"/>
              </a:ext>
            </a:extLst>
          </p:cNvPr>
          <p:cNvGrpSpPr/>
          <p:nvPr/>
        </p:nvGrpSpPr>
        <p:grpSpPr>
          <a:xfrm>
            <a:off x="-1131360" y="3242068"/>
            <a:ext cx="2110500" cy="117900"/>
            <a:chOff x="-759192" y="3787026"/>
            <a:chExt cx="2110500" cy="117900"/>
          </a:xfrm>
        </p:grpSpPr>
        <p:sp>
          <p:nvSpPr>
            <p:cNvPr id="154" name="Google Shape;1415;p53">
              <a:extLst>
                <a:ext uri="{FF2B5EF4-FFF2-40B4-BE49-F238E27FC236}">
                  <a16:creationId xmlns:a16="http://schemas.microsoft.com/office/drawing/2014/main" id="{3151BD2B-75E0-4420-9144-46E994602318}"/>
                </a:ext>
              </a:extLst>
            </p:cNvPr>
            <p:cNvSpPr/>
            <p:nvPr/>
          </p:nvSpPr>
          <p:spPr>
            <a:xfrm>
              <a:off x="1233408" y="3787026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416;p53">
              <a:extLst>
                <a:ext uri="{FF2B5EF4-FFF2-40B4-BE49-F238E27FC236}">
                  <a16:creationId xmlns:a16="http://schemas.microsoft.com/office/drawing/2014/main" id="{C61D277E-07F1-4E01-9236-DE7FF8128C5B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>
              <a:off x="-759192" y="3845976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" name="Grupa 10">
            <a:extLst>
              <a:ext uri="{FF2B5EF4-FFF2-40B4-BE49-F238E27FC236}">
                <a16:creationId xmlns:a16="http://schemas.microsoft.com/office/drawing/2014/main" id="{7AB02B22-A004-4420-84A0-822F7EADF91D}"/>
              </a:ext>
            </a:extLst>
          </p:cNvPr>
          <p:cNvGrpSpPr/>
          <p:nvPr/>
        </p:nvGrpSpPr>
        <p:grpSpPr>
          <a:xfrm>
            <a:off x="-1131360" y="3946876"/>
            <a:ext cx="2110500" cy="117900"/>
            <a:chOff x="-759192" y="4408530"/>
            <a:chExt cx="2110500" cy="117900"/>
          </a:xfrm>
        </p:grpSpPr>
        <p:sp>
          <p:nvSpPr>
            <p:cNvPr id="157" name="Google Shape;1417;p53">
              <a:extLst>
                <a:ext uri="{FF2B5EF4-FFF2-40B4-BE49-F238E27FC236}">
                  <a16:creationId xmlns:a16="http://schemas.microsoft.com/office/drawing/2014/main" id="{A82F12A5-B6DE-4004-9DE9-5EFEC18B6FAD}"/>
                </a:ext>
              </a:extLst>
            </p:cNvPr>
            <p:cNvSpPr/>
            <p:nvPr/>
          </p:nvSpPr>
          <p:spPr>
            <a:xfrm>
              <a:off x="1233408" y="4408530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418;p53">
              <a:extLst>
                <a:ext uri="{FF2B5EF4-FFF2-40B4-BE49-F238E27FC236}">
                  <a16:creationId xmlns:a16="http://schemas.microsoft.com/office/drawing/2014/main" id="{2664DA54-A4F8-4E45-B1F7-9C4064C565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-759192" y="4467480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" name="Grupa 146">
            <a:extLst>
              <a:ext uri="{FF2B5EF4-FFF2-40B4-BE49-F238E27FC236}">
                <a16:creationId xmlns:a16="http://schemas.microsoft.com/office/drawing/2014/main" id="{C97F6337-6F68-4C3D-9890-F89D9D41BCC1}"/>
              </a:ext>
            </a:extLst>
          </p:cNvPr>
          <p:cNvGrpSpPr/>
          <p:nvPr/>
        </p:nvGrpSpPr>
        <p:grpSpPr>
          <a:xfrm>
            <a:off x="-1131360" y="4723923"/>
            <a:ext cx="2110500" cy="117900"/>
            <a:chOff x="-759192" y="4814474"/>
            <a:chExt cx="2110500" cy="117900"/>
          </a:xfrm>
        </p:grpSpPr>
        <p:sp>
          <p:nvSpPr>
            <p:cNvPr id="160" name="Google Shape;1417;p53">
              <a:extLst>
                <a:ext uri="{FF2B5EF4-FFF2-40B4-BE49-F238E27FC236}">
                  <a16:creationId xmlns:a16="http://schemas.microsoft.com/office/drawing/2014/main" id="{494BB1F3-564B-4AE2-955D-6E83A47EC538}"/>
                </a:ext>
              </a:extLst>
            </p:cNvPr>
            <p:cNvSpPr/>
            <p:nvPr/>
          </p:nvSpPr>
          <p:spPr>
            <a:xfrm>
              <a:off x="1233408" y="4814474"/>
              <a:ext cx="117900" cy="11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418;p53">
              <a:extLst>
                <a:ext uri="{FF2B5EF4-FFF2-40B4-BE49-F238E27FC236}">
                  <a16:creationId xmlns:a16="http://schemas.microsoft.com/office/drawing/2014/main" id="{B5FFD02D-730E-4AC3-8540-BBF9685584E4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-759192" y="4873424"/>
              <a:ext cx="199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410;p53">
            <a:extLst>
              <a:ext uri="{FF2B5EF4-FFF2-40B4-BE49-F238E27FC236}">
                <a16:creationId xmlns:a16="http://schemas.microsoft.com/office/drawing/2014/main" id="{3BF833A6-7A54-4716-8EDA-F457B8D8E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50" y="0"/>
            <a:ext cx="7704000" cy="250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Comparison</a:t>
            </a:r>
            <a:r>
              <a:rPr lang="pl-PL" sz="1600"/>
              <a:t>  of </a:t>
            </a:r>
            <a:r>
              <a:rPr lang="en-US" sz="1600"/>
              <a:t>the Best </a:t>
            </a:r>
            <a:r>
              <a:rPr lang="en-GB" sz="1600"/>
              <a:t>Model Adaptation</a:t>
            </a:r>
            <a:endParaRPr sz="1600"/>
          </a:p>
        </p:txBody>
      </p:sp>
      <p:sp>
        <p:nvSpPr>
          <p:cNvPr id="163" name="Google Shape;1428;p53">
            <a:extLst>
              <a:ext uri="{FF2B5EF4-FFF2-40B4-BE49-F238E27FC236}">
                <a16:creationId xmlns:a16="http://schemas.microsoft.com/office/drawing/2014/main" id="{D8188363-FE25-41BB-8338-1316DE3392B2}"/>
              </a:ext>
            </a:extLst>
          </p:cNvPr>
          <p:cNvSpPr/>
          <p:nvPr/>
        </p:nvSpPr>
        <p:spPr>
          <a:xfrm>
            <a:off x="7070261" y="94056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428;p53">
            <a:extLst>
              <a:ext uri="{FF2B5EF4-FFF2-40B4-BE49-F238E27FC236}">
                <a16:creationId xmlns:a16="http://schemas.microsoft.com/office/drawing/2014/main" id="{D2D4361C-948C-4ED5-9C7B-7E822EE14A42}"/>
              </a:ext>
            </a:extLst>
          </p:cNvPr>
          <p:cNvSpPr/>
          <p:nvPr/>
        </p:nvSpPr>
        <p:spPr>
          <a:xfrm>
            <a:off x="8528950" y="94056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436;p53">
            <a:extLst>
              <a:ext uri="{FF2B5EF4-FFF2-40B4-BE49-F238E27FC236}">
                <a16:creationId xmlns:a16="http://schemas.microsoft.com/office/drawing/2014/main" id="{4A07C6A5-ABA3-4D22-B1FB-4B4119AC113F}"/>
              </a:ext>
            </a:extLst>
          </p:cNvPr>
          <p:cNvSpPr/>
          <p:nvPr/>
        </p:nvSpPr>
        <p:spPr>
          <a:xfrm>
            <a:off x="3331051" y="1308847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436;p53">
            <a:extLst>
              <a:ext uri="{FF2B5EF4-FFF2-40B4-BE49-F238E27FC236}">
                <a16:creationId xmlns:a16="http://schemas.microsoft.com/office/drawing/2014/main" id="{F914E7A2-16D1-4460-911D-079DD022809D}"/>
              </a:ext>
            </a:extLst>
          </p:cNvPr>
          <p:cNvSpPr/>
          <p:nvPr/>
        </p:nvSpPr>
        <p:spPr>
          <a:xfrm>
            <a:off x="7070261" y="1308847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436;p53">
            <a:extLst>
              <a:ext uri="{FF2B5EF4-FFF2-40B4-BE49-F238E27FC236}">
                <a16:creationId xmlns:a16="http://schemas.microsoft.com/office/drawing/2014/main" id="{B0C5F55F-3E24-4615-828B-01157589A12B}"/>
              </a:ext>
            </a:extLst>
          </p:cNvPr>
          <p:cNvSpPr/>
          <p:nvPr/>
        </p:nvSpPr>
        <p:spPr>
          <a:xfrm>
            <a:off x="8528950" y="1308847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428;p53">
            <a:extLst>
              <a:ext uri="{FF2B5EF4-FFF2-40B4-BE49-F238E27FC236}">
                <a16:creationId xmlns:a16="http://schemas.microsoft.com/office/drawing/2014/main" id="{1D443F97-114B-4E2C-8810-BBC714F20928}"/>
              </a:ext>
            </a:extLst>
          </p:cNvPr>
          <p:cNvSpPr/>
          <p:nvPr/>
        </p:nvSpPr>
        <p:spPr>
          <a:xfrm>
            <a:off x="5191703" y="130884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428;p53">
            <a:extLst>
              <a:ext uri="{FF2B5EF4-FFF2-40B4-BE49-F238E27FC236}">
                <a16:creationId xmlns:a16="http://schemas.microsoft.com/office/drawing/2014/main" id="{1839D35F-36F5-49B5-9682-4EA7B483121B}"/>
              </a:ext>
            </a:extLst>
          </p:cNvPr>
          <p:cNvSpPr/>
          <p:nvPr/>
        </p:nvSpPr>
        <p:spPr>
          <a:xfrm>
            <a:off x="3331051" y="167712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428;p53">
            <a:extLst>
              <a:ext uri="{FF2B5EF4-FFF2-40B4-BE49-F238E27FC236}">
                <a16:creationId xmlns:a16="http://schemas.microsoft.com/office/drawing/2014/main" id="{AA013AAC-BE97-4268-95E9-ECD9A8DC98B2}"/>
              </a:ext>
            </a:extLst>
          </p:cNvPr>
          <p:cNvSpPr/>
          <p:nvPr/>
        </p:nvSpPr>
        <p:spPr>
          <a:xfrm>
            <a:off x="7070261" y="167712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428;p53">
            <a:extLst>
              <a:ext uri="{FF2B5EF4-FFF2-40B4-BE49-F238E27FC236}">
                <a16:creationId xmlns:a16="http://schemas.microsoft.com/office/drawing/2014/main" id="{84674C50-0F47-439F-BCD5-B8948E9EDEA5}"/>
              </a:ext>
            </a:extLst>
          </p:cNvPr>
          <p:cNvSpPr/>
          <p:nvPr/>
        </p:nvSpPr>
        <p:spPr>
          <a:xfrm>
            <a:off x="8530012" y="1677127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436;p53">
            <a:extLst>
              <a:ext uri="{FF2B5EF4-FFF2-40B4-BE49-F238E27FC236}">
                <a16:creationId xmlns:a16="http://schemas.microsoft.com/office/drawing/2014/main" id="{9E0EBF75-2EB3-43CD-8739-8DB114ED86DC}"/>
              </a:ext>
            </a:extLst>
          </p:cNvPr>
          <p:cNvSpPr/>
          <p:nvPr/>
        </p:nvSpPr>
        <p:spPr>
          <a:xfrm>
            <a:off x="5191703" y="1677127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23;p53">
            <a:extLst>
              <a:ext uri="{FF2B5EF4-FFF2-40B4-BE49-F238E27FC236}">
                <a16:creationId xmlns:a16="http://schemas.microsoft.com/office/drawing/2014/main" id="{AF1AEA60-BE3C-4ED8-8BF3-B305F054B2CE}"/>
              </a:ext>
            </a:extLst>
          </p:cNvPr>
          <p:cNvSpPr/>
          <p:nvPr/>
        </p:nvSpPr>
        <p:spPr>
          <a:xfrm>
            <a:off x="3331051" y="389456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28;p53">
            <a:extLst>
              <a:ext uri="{FF2B5EF4-FFF2-40B4-BE49-F238E27FC236}">
                <a16:creationId xmlns:a16="http://schemas.microsoft.com/office/drawing/2014/main" id="{1CE6F7D8-6ABE-4F0B-B3A7-9DEAB500D2D5}"/>
              </a:ext>
            </a:extLst>
          </p:cNvPr>
          <p:cNvSpPr/>
          <p:nvPr/>
        </p:nvSpPr>
        <p:spPr>
          <a:xfrm>
            <a:off x="7070261" y="351500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32;p53">
            <a:extLst>
              <a:ext uri="{FF2B5EF4-FFF2-40B4-BE49-F238E27FC236}">
                <a16:creationId xmlns:a16="http://schemas.microsoft.com/office/drawing/2014/main" id="{2BC2F0E7-314F-485C-AF57-80C05F0F793E}"/>
              </a:ext>
            </a:extLst>
          </p:cNvPr>
          <p:cNvSpPr/>
          <p:nvPr/>
        </p:nvSpPr>
        <p:spPr>
          <a:xfrm>
            <a:off x="8528950" y="351500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23;p53">
            <a:extLst>
              <a:ext uri="{FF2B5EF4-FFF2-40B4-BE49-F238E27FC236}">
                <a16:creationId xmlns:a16="http://schemas.microsoft.com/office/drawing/2014/main" id="{AA249507-ECA6-41A5-BC18-134880711EAF}"/>
              </a:ext>
            </a:extLst>
          </p:cNvPr>
          <p:cNvSpPr/>
          <p:nvPr/>
        </p:nvSpPr>
        <p:spPr>
          <a:xfrm>
            <a:off x="3331051" y="351500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28;p53">
            <a:extLst>
              <a:ext uri="{FF2B5EF4-FFF2-40B4-BE49-F238E27FC236}">
                <a16:creationId xmlns:a16="http://schemas.microsoft.com/office/drawing/2014/main" id="{98843490-FD83-4D3C-946A-8720C83FAC69}"/>
              </a:ext>
            </a:extLst>
          </p:cNvPr>
          <p:cNvSpPr/>
          <p:nvPr/>
        </p:nvSpPr>
        <p:spPr>
          <a:xfrm>
            <a:off x="7070261" y="389456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36;p53">
            <a:extLst>
              <a:ext uri="{FF2B5EF4-FFF2-40B4-BE49-F238E27FC236}">
                <a16:creationId xmlns:a16="http://schemas.microsoft.com/office/drawing/2014/main" id="{C600A91C-7469-4289-95D9-38ABD915EDBB}"/>
              </a:ext>
            </a:extLst>
          </p:cNvPr>
          <p:cNvSpPr/>
          <p:nvPr/>
        </p:nvSpPr>
        <p:spPr>
          <a:xfrm>
            <a:off x="8528950" y="3894561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28;p53">
            <a:extLst>
              <a:ext uri="{FF2B5EF4-FFF2-40B4-BE49-F238E27FC236}">
                <a16:creationId xmlns:a16="http://schemas.microsoft.com/office/drawing/2014/main" id="{97880379-A7AC-49B8-8CF3-B22BB8A900DB}"/>
              </a:ext>
            </a:extLst>
          </p:cNvPr>
          <p:cNvSpPr/>
          <p:nvPr/>
        </p:nvSpPr>
        <p:spPr>
          <a:xfrm>
            <a:off x="5191703" y="351500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28;p53">
            <a:extLst>
              <a:ext uri="{FF2B5EF4-FFF2-40B4-BE49-F238E27FC236}">
                <a16:creationId xmlns:a16="http://schemas.microsoft.com/office/drawing/2014/main" id="{D7D38F3E-8867-4D33-8924-711D8870DF4D}"/>
              </a:ext>
            </a:extLst>
          </p:cNvPr>
          <p:cNvSpPr/>
          <p:nvPr/>
        </p:nvSpPr>
        <p:spPr>
          <a:xfrm>
            <a:off x="5191703" y="389456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23;p53">
            <a:extLst>
              <a:ext uri="{FF2B5EF4-FFF2-40B4-BE49-F238E27FC236}">
                <a16:creationId xmlns:a16="http://schemas.microsoft.com/office/drawing/2014/main" id="{5D6DCC7A-D93B-4A52-8852-49F1243BA4E8}"/>
              </a:ext>
            </a:extLst>
          </p:cNvPr>
          <p:cNvSpPr/>
          <p:nvPr/>
        </p:nvSpPr>
        <p:spPr>
          <a:xfrm>
            <a:off x="3331051" y="429072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428;p53">
            <a:extLst>
              <a:ext uri="{FF2B5EF4-FFF2-40B4-BE49-F238E27FC236}">
                <a16:creationId xmlns:a16="http://schemas.microsoft.com/office/drawing/2014/main" id="{6FFC6C15-03AE-455D-9EB5-0963BF01CCDF}"/>
              </a:ext>
            </a:extLst>
          </p:cNvPr>
          <p:cNvSpPr/>
          <p:nvPr/>
        </p:nvSpPr>
        <p:spPr>
          <a:xfrm>
            <a:off x="7070261" y="429072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36;p53">
            <a:extLst>
              <a:ext uri="{FF2B5EF4-FFF2-40B4-BE49-F238E27FC236}">
                <a16:creationId xmlns:a16="http://schemas.microsoft.com/office/drawing/2014/main" id="{F26EF666-B640-4AA1-8FF6-C688DB6D05B2}"/>
              </a:ext>
            </a:extLst>
          </p:cNvPr>
          <p:cNvSpPr/>
          <p:nvPr/>
        </p:nvSpPr>
        <p:spPr>
          <a:xfrm>
            <a:off x="8528950" y="4290725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28;p53">
            <a:extLst>
              <a:ext uri="{FF2B5EF4-FFF2-40B4-BE49-F238E27FC236}">
                <a16:creationId xmlns:a16="http://schemas.microsoft.com/office/drawing/2014/main" id="{3C3A6859-331C-4614-8E04-D54A869010A6}"/>
              </a:ext>
            </a:extLst>
          </p:cNvPr>
          <p:cNvSpPr/>
          <p:nvPr/>
        </p:nvSpPr>
        <p:spPr>
          <a:xfrm>
            <a:off x="5191703" y="4290725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34;p53">
            <a:extLst>
              <a:ext uri="{FF2B5EF4-FFF2-40B4-BE49-F238E27FC236}">
                <a16:creationId xmlns:a16="http://schemas.microsoft.com/office/drawing/2014/main" id="{6FA21A84-044E-4F7C-B035-286F0215324D}"/>
              </a:ext>
            </a:extLst>
          </p:cNvPr>
          <p:cNvSpPr/>
          <p:nvPr/>
        </p:nvSpPr>
        <p:spPr>
          <a:xfrm>
            <a:off x="3331051" y="2758813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36;p53">
            <a:extLst>
              <a:ext uri="{FF2B5EF4-FFF2-40B4-BE49-F238E27FC236}">
                <a16:creationId xmlns:a16="http://schemas.microsoft.com/office/drawing/2014/main" id="{D90F9F98-1D5A-49EE-90DE-84BADE47D50D}"/>
              </a:ext>
            </a:extLst>
          </p:cNvPr>
          <p:cNvSpPr/>
          <p:nvPr/>
        </p:nvSpPr>
        <p:spPr>
          <a:xfrm>
            <a:off x="8528950" y="2758813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422;p53">
            <a:extLst>
              <a:ext uri="{FF2B5EF4-FFF2-40B4-BE49-F238E27FC236}">
                <a16:creationId xmlns:a16="http://schemas.microsoft.com/office/drawing/2014/main" id="{7AB0A962-C105-445C-9968-1E6A1D0181FE}"/>
              </a:ext>
            </a:extLst>
          </p:cNvPr>
          <p:cNvSpPr/>
          <p:nvPr/>
        </p:nvSpPr>
        <p:spPr>
          <a:xfrm>
            <a:off x="7070261" y="2758813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34;p53">
            <a:extLst>
              <a:ext uri="{FF2B5EF4-FFF2-40B4-BE49-F238E27FC236}">
                <a16:creationId xmlns:a16="http://schemas.microsoft.com/office/drawing/2014/main" id="{E85A2BB6-2063-4D3C-B51C-21971E4D7742}"/>
              </a:ext>
            </a:extLst>
          </p:cNvPr>
          <p:cNvSpPr/>
          <p:nvPr/>
        </p:nvSpPr>
        <p:spPr>
          <a:xfrm>
            <a:off x="3331051" y="3146722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436;p53">
            <a:extLst>
              <a:ext uri="{FF2B5EF4-FFF2-40B4-BE49-F238E27FC236}">
                <a16:creationId xmlns:a16="http://schemas.microsoft.com/office/drawing/2014/main" id="{E1CED2F8-B440-47B0-9159-C118A31CE91E}"/>
              </a:ext>
            </a:extLst>
          </p:cNvPr>
          <p:cNvSpPr/>
          <p:nvPr/>
        </p:nvSpPr>
        <p:spPr>
          <a:xfrm>
            <a:off x="8528950" y="3146722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422;p53">
            <a:extLst>
              <a:ext uri="{FF2B5EF4-FFF2-40B4-BE49-F238E27FC236}">
                <a16:creationId xmlns:a16="http://schemas.microsoft.com/office/drawing/2014/main" id="{DCE2C95B-DD9C-4D4F-9C15-14B903EDEA11}"/>
              </a:ext>
            </a:extLst>
          </p:cNvPr>
          <p:cNvSpPr/>
          <p:nvPr/>
        </p:nvSpPr>
        <p:spPr>
          <a:xfrm>
            <a:off x="7070261" y="3146722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428;p53">
            <a:extLst>
              <a:ext uri="{FF2B5EF4-FFF2-40B4-BE49-F238E27FC236}">
                <a16:creationId xmlns:a16="http://schemas.microsoft.com/office/drawing/2014/main" id="{0C4B8EBE-D5B7-4A97-BCC8-1BD20046896D}"/>
              </a:ext>
            </a:extLst>
          </p:cNvPr>
          <p:cNvSpPr/>
          <p:nvPr/>
        </p:nvSpPr>
        <p:spPr>
          <a:xfrm>
            <a:off x="5191703" y="2758813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428;p53">
            <a:extLst>
              <a:ext uri="{FF2B5EF4-FFF2-40B4-BE49-F238E27FC236}">
                <a16:creationId xmlns:a16="http://schemas.microsoft.com/office/drawing/2014/main" id="{1B80234C-B1CC-4BD1-91D8-96F8E5FC85EE}"/>
              </a:ext>
            </a:extLst>
          </p:cNvPr>
          <p:cNvSpPr/>
          <p:nvPr/>
        </p:nvSpPr>
        <p:spPr>
          <a:xfrm>
            <a:off x="5191703" y="3146722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428;p53">
            <a:extLst>
              <a:ext uri="{FF2B5EF4-FFF2-40B4-BE49-F238E27FC236}">
                <a16:creationId xmlns:a16="http://schemas.microsoft.com/office/drawing/2014/main" id="{9745F2FC-5FA0-482E-97EA-6FB64E4896C1}"/>
              </a:ext>
            </a:extLst>
          </p:cNvPr>
          <p:cNvSpPr/>
          <p:nvPr/>
        </p:nvSpPr>
        <p:spPr>
          <a:xfrm>
            <a:off x="3331051" y="2031430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428;p53">
            <a:extLst>
              <a:ext uri="{FF2B5EF4-FFF2-40B4-BE49-F238E27FC236}">
                <a16:creationId xmlns:a16="http://schemas.microsoft.com/office/drawing/2014/main" id="{95D0D4E0-52B8-41F8-A12F-DA6BB71C420B}"/>
              </a:ext>
            </a:extLst>
          </p:cNvPr>
          <p:cNvSpPr/>
          <p:nvPr/>
        </p:nvSpPr>
        <p:spPr>
          <a:xfrm>
            <a:off x="5191703" y="2031430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428;p53">
            <a:extLst>
              <a:ext uri="{FF2B5EF4-FFF2-40B4-BE49-F238E27FC236}">
                <a16:creationId xmlns:a16="http://schemas.microsoft.com/office/drawing/2014/main" id="{B7B2C4F3-DDB5-4633-954E-8EDC26485E6B}"/>
              </a:ext>
            </a:extLst>
          </p:cNvPr>
          <p:cNvSpPr/>
          <p:nvPr/>
        </p:nvSpPr>
        <p:spPr>
          <a:xfrm>
            <a:off x="7070261" y="2031430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428;p53">
            <a:extLst>
              <a:ext uri="{FF2B5EF4-FFF2-40B4-BE49-F238E27FC236}">
                <a16:creationId xmlns:a16="http://schemas.microsoft.com/office/drawing/2014/main" id="{3A857FFB-ABAB-4E65-934C-D58674C199E5}"/>
              </a:ext>
            </a:extLst>
          </p:cNvPr>
          <p:cNvSpPr/>
          <p:nvPr/>
        </p:nvSpPr>
        <p:spPr>
          <a:xfrm>
            <a:off x="8528950" y="2031430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23;p53">
            <a:extLst>
              <a:ext uri="{FF2B5EF4-FFF2-40B4-BE49-F238E27FC236}">
                <a16:creationId xmlns:a16="http://schemas.microsoft.com/office/drawing/2014/main" id="{F8F0D134-2598-4DFA-9E8A-F941A2E59537}"/>
              </a:ext>
            </a:extLst>
          </p:cNvPr>
          <p:cNvSpPr/>
          <p:nvPr/>
        </p:nvSpPr>
        <p:spPr>
          <a:xfrm>
            <a:off x="3331051" y="2400343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428;p53">
            <a:extLst>
              <a:ext uri="{FF2B5EF4-FFF2-40B4-BE49-F238E27FC236}">
                <a16:creationId xmlns:a16="http://schemas.microsoft.com/office/drawing/2014/main" id="{72580DAA-F0DA-459C-9BCF-53F9BBC1C9EB}"/>
              </a:ext>
            </a:extLst>
          </p:cNvPr>
          <p:cNvSpPr/>
          <p:nvPr/>
        </p:nvSpPr>
        <p:spPr>
          <a:xfrm>
            <a:off x="7070261" y="2400343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436;p53">
            <a:extLst>
              <a:ext uri="{FF2B5EF4-FFF2-40B4-BE49-F238E27FC236}">
                <a16:creationId xmlns:a16="http://schemas.microsoft.com/office/drawing/2014/main" id="{DF70C606-D38E-4CD6-BFC2-E7095101E5D8}"/>
              </a:ext>
            </a:extLst>
          </p:cNvPr>
          <p:cNvSpPr/>
          <p:nvPr/>
        </p:nvSpPr>
        <p:spPr>
          <a:xfrm>
            <a:off x="8528950" y="2400343"/>
            <a:ext cx="319500" cy="319500"/>
          </a:xfrm>
          <a:prstGeom prst="mathPl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428;p53">
            <a:extLst>
              <a:ext uri="{FF2B5EF4-FFF2-40B4-BE49-F238E27FC236}">
                <a16:creationId xmlns:a16="http://schemas.microsoft.com/office/drawing/2014/main" id="{5B2AD193-666B-497B-AE3B-6231BE421220}"/>
              </a:ext>
            </a:extLst>
          </p:cNvPr>
          <p:cNvSpPr/>
          <p:nvPr/>
        </p:nvSpPr>
        <p:spPr>
          <a:xfrm>
            <a:off x="5191703" y="2400343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428;p53">
            <a:extLst>
              <a:ext uri="{FF2B5EF4-FFF2-40B4-BE49-F238E27FC236}">
                <a16:creationId xmlns:a16="http://schemas.microsoft.com/office/drawing/2014/main" id="{292395CD-1A5E-40D2-BBC1-511055114F34}"/>
              </a:ext>
            </a:extLst>
          </p:cNvPr>
          <p:cNvSpPr/>
          <p:nvPr/>
        </p:nvSpPr>
        <p:spPr>
          <a:xfrm>
            <a:off x="7070961" y="467139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432;p53">
            <a:extLst>
              <a:ext uri="{FF2B5EF4-FFF2-40B4-BE49-F238E27FC236}">
                <a16:creationId xmlns:a16="http://schemas.microsoft.com/office/drawing/2014/main" id="{D401E2E8-5633-45BA-89DE-E98B5650D971}"/>
              </a:ext>
            </a:extLst>
          </p:cNvPr>
          <p:cNvSpPr/>
          <p:nvPr/>
        </p:nvSpPr>
        <p:spPr>
          <a:xfrm>
            <a:off x="8529650" y="467139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423;p53">
            <a:extLst>
              <a:ext uri="{FF2B5EF4-FFF2-40B4-BE49-F238E27FC236}">
                <a16:creationId xmlns:a16="http://schemas.microsoft.com/office/drawing/2014/main" id="{AF644098-5FEF-4818-B912-362C27609FE3}"/>
              </a:ext>
            </a:extLst>
          </p:cNvPr>
          <p:cNvSpPr/>
          <p:nvPr/>
        </p:nvSpPr>
        <p:spPr>
          <a:xfrm>
            <a:off x="3331751" y="467139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428;p53">
            <a:extLst>
              <a:ext uri="{FF2B5EF4-FFF2-40B4-BE49-F238E27FC236}">
                <a16:creationId xmlns:a16="http://schemas.microsoft.com/office/drawing/2014/main" id="{58260CB7-CFD6-4BEA-9546-0677840837FC}"/>
              </a:ext>
            </a:extLst>
          </p:cNvPr>
          <p:cNvSpPr/>
          <p:nvPr/>
        </p:nvSpPr>
        <p:spPr>
          <a:xfrm>
            <a:off x="5192403" y="4671391"/>
            <a:ext cx="319500" cy="319500"/>
          </a:xfrm>
          <a:prstGeom prst="mathMinus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60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3"/>
          <p:cNvSpPr txBox="1">
            <a:spLocks noGrp="1"/>
          </p:cNvSpPr>
          <p:nvPr>
            <p:ph type="title"/>
          </p:nvPr>
        </p:nvSpPr>
        <p:spPr>
          <a:xfrm>
            <a:off x="-2390274" y="22207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	</a:t>
            </a:r>
            <a:endParaRPr sz="240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707CAE21-8D48-4843-AC46-7BCA6A26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95817"/>
              </p:ext>
            </p:extLst>
          </p:nvPr>
        </p:nvGraphicFramePr>
        <p:xfrm>
          <a:off x="126000" y="718478"/>
          <a:ext cx="8892000" cy="42400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76304353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623392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108613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8930595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808901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676138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756668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821477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6702732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851324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1010468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207061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893494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626828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2722055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5516469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62780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F-SCORE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MACRO-AVG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WEIGHTED-AVG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3823061"/>
                  </a:ext>
                </a:extLst>
              </a:tr>
              <a:tr h="353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SUSPECT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PATHOLOGICAL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SUSPECT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PATHOLOGICAL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SUSPECT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PATHOLOGICAL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9205277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1506756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786523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9734297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5868458"/>
                  </a:ext>
                </a:extLst>
              </a:tr>
              <a:tr h="353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758444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062353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2317050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8733539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011334"/>
                  </a:ext>
                </a:extLst>
              </a:tr>
              <a:tr h="353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4004433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1486660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C5DBF38-A25A-4C94-BFE0-F85FC62B11F7}"/>
              </a:ext>
            </a:extLst>
          </p:cNvPr>
          <p:cNvSpPr/>
          <p:nvPr/>
        </p:nvSpPr>
        <p:spPr>
          <a:xfrm>
            <a:off x="126000" y="4634480"/>
            <a:ext cx="8892000" cy="30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51F47B0F-0EE3-42DA-9BDF-B4FBF3BCEB32}"/>
              </a:ext>
            </a:extLst>
          </p:cNvPr>
          <p:cNvSpPr/>
          <p:nvPr/>
        </p:nvSpPr>
        <p:spPr>
          <a:xfrm>
            <a:off x="6851920" y="671578"/>
            <a:ext cx="1435553" cy="42672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6423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871A83DBDA0848A88EB3AE56EB98E8" ma:contentTypeVersion="2" ma:contentTypeDescription="Utwórz nowy dokument." ma:contentTypeScope="" ma:versionID="2c6491ad7e9a6a41915b8d314c72bc5a">
  <xsd:schema xmlns:xsd="http://www.w3.org/2001/XMLSchema" xmlns:xs="http://www.w3.org/2001/XMLSchema" xmlns:p="http://schemas.microsoft.com/office/2006/metadata/properties" xmlns:ns2="150e5da3-d0b3-479e-86f8-2673a52fc324" targetNamespace="http://schemas.microsoft.com/office/2006/metadata/properties" ma:root="true" ma:fieldsID="ba12f41d7df8ce7354d474c3f9d36efa" ns2:_="">
    <xsd:import namespace="150e5da3-d0b3-479e-86f8-2673a52fc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e5da3-d0b3-479e-86f8-2673a52fc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326A5-0858-4FCA-BD2E-C7BC78E8F666}">
  <ds:schemaRefs>
    <ds:schemaRef ds:uri="150e5da3-d0b3-479e-86f8-2673a52fc3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CB0FB8-786A-4623-B8F3-02E9D8668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1D584-71A8-4A9C-96F4-4C7B83A7F269}">
  <ds:schemaRefs>
    <ds:schemaRef ds:uri="a880fa45-064f-4292-bfb3-d955b43688ad"/>
    <ds:schemaRef ds:uri="ab58702d-d977-4191-847a-a4a1c5e746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On-screen Show (16:9)</PresentationFormat>
  <Paragraphs>322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Hidi</vt:lpstr>
      <vt:lpstr>Arial Narrow</vt:lpstr>
      <vt:lpstr>Calibri</vt:lpstr>
      <vt:lpstr>Hind</vt:lpstr>
      <vt:lpstr>Arial</vt:lpstr>
      <vt:lpstr>Pompiere</vt:lpstr>
      <vt:lpstr>Clinical Case 06-2019</vt:lpstr>
      <vt:lpstr>CTG Machine Learning </vt:lpstr>
      <vt:lpstr>Our Team</vt:lpstr>
      <vt:lpstr>Child mortality rates</vt:lpstr>
      <vt:lpstr>Problem Overview</vt:lpstr>
      <vt:lpstr>Dataset - Cardiotocography data</vt:lpstr>
      <vt:lpstr>CTG - Cardiotocography </vt:lpstr>
      <vt:lpstr>Models used</vt:lpstr>
      <vt:lpstr>Comparison  of the Best Model Adaptation</vt:lpstr>
      <vt:lpstr>Performance  </vt:lpstr>
      <vt:lpstr>Final model</vt:lpstr>
      <vt:lpstr>Important Features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CTGMachine Learning</dc:title>
  <dc:creator>kacper krzyskow</dc:creator>
  <cp:lastModifiedBy>Serdar Göler</cp:lastModifiedBy>
  <cp:revision>1</cp:revision>
  <dcterms:modified xsi:type="dcterms:W3CDTF">2021-01-06T20:20:15Z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0x01010013871A83DBDA0848A88EB3AE56EB98E8</vt:lpwstr>
  </property>
</Properties>
</file>