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307" r:id="rId7"/>
    <p:sldId id="271" r:id="rId8"/>
    <p:sldId id="280" r:id="rId9"/>
    <p:sldId id="272" r:id="rId10"/>
    <p:sldId id="288" r:id="rId11"/>
    <p:sldId id="282" r:id="rId12"/>
    <p:sldId id="290" r:id="rId13"/>
    <p:sldId id="283" r:id="rId14"/>
    <p:sldId id="291" r:id="rId15"/>
    <p:sldId id="292" r:id="rId16"/>
    <p:sldId id="293" r:id="rId17"/>
    <p:sldId id="285" r:id="rId18"/>
    <p:sldId id="294" r:id="rId19"/>
    <p:sldId id="295" r:id="rId20"/>
    <p:sldId id="296" r:id="rId21"/>
    <p:sldId id="286" r:id="rId22"/>
    <p:sldId id="297" r:id="rId23"/>
    <p:sldId id="298" r:id="rId24"/>
    <p:sldId id="299" r:id="rId25"/>
    <p:sldId id="284" r:id="rId26"/>
    <p:sldId id="301" r:id="rId27"/>
    <p:sldId id="300" r:id="rId28"/>
    <p:sldId id="287" r:id="rId29"/>
    <p:sldId id="302" r:id="rId30"/>
    <p:sldId id="303" r:id="rId31"/>
    <p:sldId id="306" r:id="rId32"/>
    <p:sldId id="305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Serdar.mumcu@ICTERR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-library/postgres/blob/master/10/Dockerfi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180" y="723352"/>
            <a:ext cx="8791575" cy="881004"/>
          </a:xfrm>
        </p:spPr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9180" y="1604356"/>
            <a:ext cx="4012276" cy="1205346"/>
          </a:xfrm>
        </p:spPr>
        <p:txBody>
          <a:bodyPr>
            <a:normAutofit/>
          </a:bodyPr>
          <a:lstStyle/>
          <a:p>
            <a:r>
              <a:rPr lang="en-GB" b="1" dirty="0"/>
              <a:t>Serdar </a:t>
            </a:r>
            <a:r>
              <a:rPr lang="en-GB" b="1" dirty="0" err="1"/>
              <a:t>mumcu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tr-TR" dirty="0"/>
              <a:t>ICTERRA</a:t>
            </a:r>
            <a:r>
              <a:rPr lang="en-GB" dirty="0"/>
              <a:t>)</a:t>
            </a:r>
          </a:p>
          <a:p>
            <a:r>
              <a:rPr lang="en-GB" dirty="0" err="1">
                <a:hlinkClick r:id="rId2"/>
              </a:rPr>
              <a:t>Serdar.mumcu</a:t>
            </a:r>
            <a:r>
              <a:rPr lang="en-GB" dirty="0">
                <a:hlinkClick r:id="rId2"/>
              </a:rPr>
              <a:t>@</a:t>
            </a:r>
            <a:r>
              <a:rPr lang="tr-TR" dirty="0">
                <a:hlinkClick r:id="rId2"/>
              </a:rPr>
              <a:t>ICTERRA</a:t>
            </a:r>
            <a:r>
              <a:rPr lang="en-GB" dirty="0">
                <a:hlinkClick r:id="rId2"/>
              </a:rPr>
              <a:t>.com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39" y="2668386"/>
            <a:ext cx="5031971" cy="3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300"/>
            <a:ext cx="10191996" cy="40931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https://get.docker.com/</a:t>
            </a:r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Mac , Windows, Centos, Debian, Fedora, Ubuntu, Raspberry Pi</a:t>
            </a:r>
          </a:p>
          <a:p>
            <a:r>
              <a:rPr lang="en-US" dirty="0"/>
              <a:t>Direct: Linux, W. Server 2016 / Indirect: Windows 10 Pro/Ent (Hyper-V), Mac (</a:t>
            </a:r>
            <a:r>
              <a:rPr lang="en-US" dirty="0" err="1"/>
              <a:t>HyperKit</a:t>
            </a:r>
            <a:r>
              <a:rPr lang="en-US" dirty="0"/>
              <a:t>)</a:t>
            </a:r>
          </a:p>
          <a:p>
            <a:r>
              <a:rPr lang="en-US" dirty="0"/>
              <a:t>Windows 7/8/8.1, Older versions of Mac or Window 10 Home (Docker Toolbox)</a:t>
            </a:r>
          </a:p>
          <a:p>
            <a:r>
              <a:rPr lang="en-US" dirty="0"/>
              <a:t>IaaS (AWS, Azure)</a:t>
            </a:r>
          </a:p>
          <a:p>
            <a:r>
              <a:rPr lang="en-US" dirty="0"/>
              <a:t>Visual Studio Code (Recommended)</a:t>
            </a:r>
          </a:p>
          <a:p>
            <a:r>
              <a:rPr lang="en-US" dirty="0"/>
              <a:t>https://labs.play-with-docker.com/</a:t>
            </a:r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/>
              <a:t>docker top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proxy --format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 (no </a:t>
            </a:r>
            <a:r>
              <a:rPr lang="en-US" dirty="0" err="1"/>
              <a:t>ssh</a:t>
            </a:r>
            <a:r>
              <a:rPr lang="en-US" dirty="0"/>
              <a:t> needed)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</a:t>
            </a:r>
            <a:r>
              <a:rPr lang="en-US"/>
              <a:t>–it … bash</a:t>
            </a:r>
            <a:endParaRPr lang="en-US" dirty="0"/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start -ai 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Bridge, Host, None</a:t>
            </a:r>
          </a:p>
          <a:p>
            <a:r>
              <a:rPr lang="en-US" dirty="0"/>
              <a:t>docker network inspect bridge</a:t>
            </a:r>
          </a:p>
          <a:p>
            <a:r>
              <a:rPr lang="en-US" dirty="0"/>
              <a:t>docker network create </a:t>
            </a:r>
            <a:r>
              <a:rPr lang="en-US" dirty="0" err="1"/>
              <a:t>mynetwork</a:t>
            </a:r>
            <a:r>
              <a:rPr lang="en-US" dirty="0"/>
              <a:t> (--driver)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287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container run -d --name proxy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network inspect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docker network connect</a:t>
            </a:r>
          </a:p>
          <a:p>
            <a:r>
              <a:rPr lang="en-US" dirty="0"/>
              <a:t>docker network disconnect</a:t>
            </a:r>
          </a:p>
          <a:p>
            <a:r>
              <a:rPr lang="en-US" dirty="0"/>
              <a:t>DNS (we cannot rely on the IP Addresses)</a:t>
            </a:r>
          </a:p>
          <a:p>
            <a:r>
              <a:rPr lang="en-US" dirty="0"/>
              <a:t>docker container run -d --name </a:t>
            </a:r>
            <a:r>
              <a:rPr lang="en-US" dirty="0" err="1"/>
              <a:t>newproxy</a:t>
            </a:r>
            <a:r>
              <a:rPr lang="en-US" dirty="0"/>
              <a:t>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nginx:alpine</a:t>
            </a:r>
            <a:endParaRPr lang="en-US" dirty="0"/>
          </a:p>
          <a:p>
            <a:r>
              <a:rPr lang="en-US" dirty="0"/>
              <a:t>docker container exec -it </a:t>
            </a:r>
            <a:r>
              <a:rPr lang="en-US" dirty="0" err="1"/>
              <a:t>newproxy</a:t>
            </a:r>
            <a:r>
              <a:rPr lang="en-US" dirty="0"/>
              <a:t> ping proxy</a:t>
            </a:r>
          </a:p>
          <a:p>
            <a:r>
              <a:rPr lang="en-US" dirty="0"/>
              <a:t>--link (for default bridge network) - in docker-compose it is easier</a:t>
            </a:r>
          </a:p>
        </p:txBody>
      </p:sp>
    </p:spTree>
    <p:extLst>
      <p:ext uri="{BB962C8B-B14F-4D97-AF65-F5344CB8AC3E}">
        <p14:creationId xmlns:p14="http://schemas.microsoft.com/office/powerpoint/2010/main" val="32955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  <a:endParaRPr lang="tr-TR" dirty="0"/>
          </a:p>
          <a:p>
            <a:r>
              <a:rPr lang="tr-TR" dirty="0"/>
              <a:t>Docker Benefits</a:t>
            </a:r>
            <a:endParaRPr lang="en-US" dirty="0"/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10119487" cy="4287851"/>
          </a:xfrm>
        </p:spPr>
        <p:txBody>
          <a:bodyPr>
            <a:normAutofit/>
          </a:bodyPr>
          <a:lstStyle/>
          <a:p>
            <a:r>
              <a:rPr lang="en-US" dirty="0"/>
              <a:t>docker network create </a:t>
            </a:r>
            <a:r>
              <a:rPr lang="en-US" dirty="0" err="1"/>
              <a:t>testnetwork</a:t>
            </a:r>
            <a:endParaRPr lang="en-US" dirty="0"/>
          </a:p>
          <a:p>
            <a:r>
              <a:rPr lang="en-US" dirty="0"/>
              <a:t>docker container run -d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alpine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mysearch</a:t>
            </a:r>
            <a:endParaRPr lang="en-US" dirty="0"/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centos curl –s mysearch:9200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7653-52A8-4B2E-9439-8639910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61" y="4020344"/>
            <a:ext cx="4591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5161E-EBDD-45D6-9966-F3296DBD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4" y="1811234"/>
            <a:ext cx="7689954" cy="44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/>
              <a:t>docker image build –t </a:t>
            </a:r>
            <a:r>
              <a:rPr lang="en-US" sz="3600" dirty="0" err="1"/>
              <a:t>customnginx</a:t>
            </a:r>
            <a:r>
              <a:rPr lang="en-US" sz="3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9529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 err="1"/>
              <a:t>dockerize</a:t>
            </a:r>
            <a:r>
              <a:rPr lang="en-US" sz="3600" dirty="0"/>
              <a:t> a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46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Volumes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https://github.com/docker-library/postgres/blob/master/10/Dockerfile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ls / rm / prune / inspect /create</a:t>
            </a:r>
          </a:p>
          <a:p>
            <a:pPr marL="0" indent="0">
              <a:buNone/>
            </a:pPr>
            <a:r>
              <a:rPr lang="en-US" dirty="0"/>
              <a:t>docker image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container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inspect &lt;volume-id&gt;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container  run -d --name </a:t>
            </a:r>
            <a:r>
              <a:rPr lang="en-US" dirty="0" err="1"/>
              <a:t>db</a:t>
            </a:r>
            <a:r>
              <a:rPr lang="en-US" dirty="0"/>
              <a:t> -e POSTGRES_PASSWORD=</a:t>
            </a:r>
            <a:r>
              <a:rPr lang="en-US" dirty="0" err="1"/>
              <a:t>mysecretpw</a:t>
            </a:r>
            <a:r>
              <a:rPr lang="en-US" dirty="0"/>
              <a:t> -v </a:t>
            </a:r>
            <a:r>
              <a:rPr lang="en-US" dirty="0" err="1"/>
              <a:t>postgres-db</a:t>
            </a:r>
            <a:r>
              <a:rPr lang="en-US" dirty="0"/>
              <a:t>:/var/lib/</a:t>
            </a:r>
            <a:r>
              <a:rPr lang="en-US" dirty="0" err="1"/>
              <a:t>postgresql</a:t>
            </a:r>
            <a:r>
              <a:rPr lang="en-US" dirty="0"/>
              <a:t>/data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may delete the container and mount the same volume again to another container</a:t>
            </a:r>
          </a:p>
          <a:p>
            <a:pPr marL="0" indent="0">
              <a:buNone/>
            </a:pPr>
            <a:r>
              <a:rPr lang="en-US" dirty="0"/>
              <a:t>docker volume create --help</a:t>
            </a:r>
          </a:p>
        </p:txBody>
      </p:sp>
    </p:spTree>
    <p:extLst>
      <p:ext uri="{BB962C8B-B14F-4D97-AF65-F5344CB8AC3E}">
        <p14:creationId xmlns:p14="http://schemas.microsoft.com/office/powerpoint/2010/main" val="190542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  <a:p>
            <a:pPr marL="0" indent="0">
              <a:buNone/>
            </a:pPr>
            <a:r>
              <a:rPr lang="en-US" dirty="0"/>
              <a:t>... run -v /Users/user1/stuff:/path/container (mac/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... run -v //c/Users/user1/stuff:/path/container (windows)</a:t>
            </a:r>
          </a:p>
          <a:p>
            <a:pPr marL="0" indent="0">
              <a:buNone/>
            </a:pPr>
            <a:r>
              <a:rPr lang="en-US" dirty="0"/>
              <a:t>docker run -d --name proxy1 -v </a:t>
            </a:r>
            <a:r>
              <a:rPr lang="sv-SE" dirty="0"/>
              <a:t>C:\Users\Serdar\Desktop\dockertraining</a:t>
            </a:r>
            <a:r>
              <a:rPr lang="en-US" dirty="0"/>
              <a:t>\bindmount:/usr/share/nginx/html -p 8080:80 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docker-compose CLI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26" y="1979301"/>
            <a:ext cx="2315008" cy="40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elasticsearch</a:t>
            </a:r>
            <a:r>
              <a:rPr lang="en-GB" dirty="0"/>
              <a:t> and </a:t>
            </a:r>
            <a:r>
              <a:rPr lang="en-GB" dirty="0" err="1"/>
              <a:t>redis</a:t>
            </a:r>
            <a:r>
              <a:rPr lang="en-GB" dirty="0"/>
              <a:t> clusters locally with docker compose</a:t>
            </a:r>
            <a:endParaRPr lang="tr-TR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46" y="3494627"/>
            <a:ext cx="2565532" cy="2448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04" y="3494627"/>
            <a:ext cx="4566632" cy="24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 Docker Images</a:t>
            </a:r>
            <a:endParaRPr lang="tr-TR" dirty="0"/>
          </a:p>
          <a:p>
            <a:r>
              <a:rPr lang="en-US" dirty="0"/>
              <a:t>Docker-Compose</a:t>
            </a:r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  <a:endParaRPr lang="tr-TR" dirty="0"/>
          </a:p>
          <a:p>
            <a:r>
              <a:rPr lang="tr-TR" dirty="0"/>
              <a:t>Docker Machine</a:t>
            </a:r>
          </a:p>
          <a:p>
            <a:r>
              <a:rPr lang="tr-TR" dirty="0"/>
              <a:t>Docker Swarm</a:t>
            </a:r>
            <a:endParaRPr lang="en-US" dirty="0"/>
          </a:p>
          <a:p>
            <a:r>
              <a:rPr lang="en-US" dirty="0"/>
              <a:t>Deployment to Digital Ocean</a:t>
            </a:r>
          </a:p>
          <a:p>
            <a:r>
              <a:rPr lang="tr-TR" dirty="0"/>
              <a:t>Deployment to AWS</a:t>
            </a:r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tr-TR" dirty="0"/>
              <a:t>MaCHİNE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31482" cy="3541714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7" y="1683326"/>
            <a:ext cx="2954484" cy="35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7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tr-TR" dirty="0"/>
              <a:t>SWARM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31482" cy="3541714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32" y="2173544"/>
            <a:ext cx="2644486" cy="3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Ocean Deployment</a:t>
            </a:r>
          </a:p>
          <a:p>
            <a:r>
              <a:rPr lang="en-GB"/>
              <a:t>AWS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47295"/>
            <a:ext cx="4375005" cy="2296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93" y="3647295"/>
            <a:ext cx="4592609" cy="22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2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tr-TR" dirty="0"/>
              <a:t>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Moves very fast</a:t>
            </a:r>
          </a:p>
          <a:p>
            <a:r>
              <a:rPr lang="en-US" dirty="0"/>
              <a:t>Lightweight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DOCKER BENEFITS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46412"/>
            <a:ext cx="4875211" cy="424478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Immutable Infrastructure</a:t>
            </a:r>
          </a:p>
          <a:p>
            <a:r>
              <a:rPr lang="tr-TR" dirty="0"/>
              <a:t>Portability</a:t>
            </a:r>
          </a:p>
          <a:p>
            <a:r>
              <a:rPr lang="en-US" dirty="0" err="1"/>
              <a:t>Ea</a:t>
            </a:r>
            <a:r>
              <a:rPr lang="tr-TR" dirty="0"/>
              <a:t>sy Developer Onboarding</a:t>
            </a:r>
            <a:endParaRPr lang="en-US" dirty="0"/>
          </a:p>
          <a:p>
            <a:r>
              <a:rPr lang="tr-TR" dirty="0"/>
              <a:t>Learning new technologies</a:t>
            </a:r>
            <a:endParaRPr lang="en-US" dirty="0"/>
          </a:p>
          <a:p>
            <a:r>
              <a:rPr lang="tr-TR" dirty="0"/>
              <a:t>Dev-Prod Parity</a:t>
            </a:r>
          </a:p>
          <a:p>
            <a:r>
              <a:rPr lang="tr-TR" dirty="0"/>
              <a:t>Infrastructure Utilization </a:t>
            </a:r>
          </a:p>
          <a:p>
            <a:r>
              <a:rPr lang="tr-TR" dirty="0"/>
              <a:t>Fast and Easy Deployments</a:t>
            </a:r>
          </a:p>
          <a:p>
            <a:r>
              <a:rPr lang="tr-TR" dirty="0"/>
              <a:t>Microservices Support</a:t>
            </a:r>
          </a:p>
          <a:p>
            <a:r>
              <a:rPr lang="tr-TR" dirty="0"/>
              <a:t>Support for Cont. Int/Del.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3962</TotalTime>
  <Words>914</Words>
  <Application>Microsoft Macintosh PowerPoint</Application>
  <PresentationFormat>Widescreen</PresentationFormat>
  <Paragraphs>171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DOCKER BENEFITS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</vt:lpstr>
      <vt:lpstr>Docker CLI</vt:lpstr>
      <vt:lpstr>Docker CLI</vt:lpstr>
      <vt:lpstr>Docker NETWORKING</vt:lpstr>
      <vt:lpstr>Docker NETWORKING</vt:lpstr>
      <vt:lpstr>Docker NETWORKING</vt:lpstr>
      <vt:lpstr>Docker NETWORKING</vt:lpstr>
      <vt:lpstr>DOCKERFILE: CREATING CUSTOM DOCKER IMAGES</vt:lpstr>
      <vt:lpstr>DOCKERFILE: CREATING CUSTOM DOCKER IMAGES</vt:lpstr>
      <vt:lpstr>DOCKERFILE: CREATING CUSTOM DOCKER IMAGES</vt:lpstr>
      <vt:lpstr>DOCKERFILE: CREATING CUSTOM DOCKER IMAGES</vt:lpstr>
      <vt:lpstr>Docker PERSISTENCE</vt:lpstr>
      <vt:lpstr>Docker PERSISTENCE</vt:lpstr>
      <vt:lpstr>Docker PERSISTENCE</vt:lpstr>
      <vt:lpstr>DOCKER COMPOSE</vt:lpstr>
      <vt:lpstr>DOCKER COMPOSE</vt:lpstr>
      <vt:lpstr>DOCKER MaCHİNE</vt:lpstr>
      <vt:lpstr>DOCKER SWARM MODE</vt:lpstr>
      <vt:lpstr>DOCKER DEPLOYMENT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 Mumcu</cp:lastModifiedBy>
  <cp:revision>204</cp:revision>
  <dcterms:created xsi:type="dcterms:W3CDTF">2018-06-14T14:48:46Z</dcterms:created>
  <dcterms:modified xsi:type="dcterms:W3CDTF">2020-06-28T13:26:40Z</dcterms:modified>
</cp:coreProperties>
</file>