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FEDA4A-9C73-4B49-9A1F-C7C52EF159C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F90FC75-8E9F-40A4-B5EC-6A067B7AE192}">
      <dgm:prSet/>
      <dgm:spPr/>
      <dgm:t>
        <a:bodyPr/>
        <a:lstStyle/>
        <a:p>
          <a:r>
            <a:rPr lang="en-US" dirty="0"/>
            <a:t>Bu program </a:t>
          </a:r>
          <a:r>
            <a:rPr lang="en-US" dirty="0" err="1"/>
            <a:t>bir</a:t>
          </a:r>
          <a:r>
            <a:rPr lang="en-US" dirty="0"/>
            <a:t> </a:t>
          </a:r>
          <a:r>
            <a:rPr lang="en-US" b="1" dirty="0"/>
            <a:t>"chat server-client" (</a:t>
          </a:r>
          <a:r>
            <a:rPr lang="en-US" b="1" dirty="0" err="1"/>
            <a:t>sohbet</a:t>
          </a:r>
          <a:r>
            <a:rPr lang="en-US" b="1" dirty="0"/>
            <a:t> </a:t>
          </a:r>
          <a:r>
            <a:rPr lang="en-US" b="1" dirty="0" err="1"/>
            <a:t>sunucusu</a:t>
          </a:r>
          <a:r>
            <a:rPr lang="en-US" b="1" dirty="0"/>
            <a:t> </a:t>
          </a:r>
          <a:r>
            <a:rPr lang="en-US" b="1" dirty="0" err="1"/>
            <a:t>ve</a:t>
          </a:r>
          <a:r>
            <a:rPr lang="en-US" b="1" dirty="0"/>
            <a:t> </a:t>
          </a:r>
          <a:r>
            <a:rPr lang="en-US" b="1" dirty="0" err="1"/>
            <a:t>istemcisi</a:t>
          </a:r>
          <a:r>
            <a:rPr lang="en-US" b="1" dirty="0"/>
            <a:t>)</a:t>
          </a:r>
          <a:r>
            <a:rPr lang="en-US" dirty="0"/>
            <a:t> </a:t>
          </a:r>
          <a:r>
            <a:rPr lang="en-US" dirty="0" err="1"/>
            <a:t>uygulamasıdır</a:t>
          </a:r>
          <a:r>
            <a:rPr lang="en-US" dirty="0"/>
            <a:t>.</a:t>
          </a:r>
        </a:p>
      </dgm:t>
    </dgm:pt>
    <dgm:pt modelId="{EA68940D-4D58-4BE0-B0C9-1C354B34B93A}" type="parTrans" cxnId="{6C0910A9-9BC1-462B-B541-96866676EC03}">
      <dgm:prSet/>
      <dgm:spPr/>
      <dgm:t>
        <a:bodyPr/>
        <a:lstStyle/>
        <a:p>
          <a:endParaRPr lang="en-US"/>
        </a:p>
      </dgm:t>
    </dgm:pt>
    <dgm:pt modelId="{D9E4EA01-9940-418E-B66C-C6C13E1A78E7}" type="sibTrans" cxnId="{6C0910A9-9BC1-462B-B541-96866676EC03}">
      <dgm:prSet/>
      <dgm:spPr/>
      <dgm:t>
        <a:bodyPr/>
        <a:lstStyle/>
        <a:p>
          <a:endParaRPr lang="en-US"/>
        </a:p>
      </dgm:t>
    </dgm:pt>
    <dgm:pt modelId="{C8C53624-0757-4A27-80E3-E3684DC2C9AC}">
      <dgm:prSet custT="1"/>
      <dgm:spPr/>
      <dgm:t>
        <a:bodyPr/>
        <a:lstStyle/>
        <a:p>
          <a:r>
            <a:rPr lang="en-US" sz="1600" b="1" dirty="0" err="1"/>
            <a:t>ChatServer</a:t>
          </a:r>
          <a:r>
            <a:rPr lang="en-US" sz="1600" b="1" dirty="0"/>
            <a:t> (</a:t>
          </a:r>
          <a:r>
            <a:rPr lang="en-US" sz="1600" b="1" dirty="0" err="1"/>
            <a:t>Sunucu</a:t>
          </a:r>
          <a:r>
            <a:rPr lang="en-US" sz="1600" b="1" dirty="0"/>
            <a:t>)</a:t>
          </a:r>
          <a:r>
            <a:rPr lang="en-US" sz="1600" dirty="0"/>
            <a:t>:</a:t>
          </a:r>
        </a:p>
      </dgm:t>
    </dgm:pt>
    <dgm:pt modelId="{536CCC04-7B55-4052-80E4-310CD7307948}" type="parTrans" cxnId="{AB40C0D5-764D-448E-A71A-C8A55A267124}">
      <dgm:prSet/>
      <dgm:spPr/>
      <dgm:t>
        <a:bodyPr/>
        <a:lstStyle/>
        <a:p>
          <a:endParaRPr lang="en-US"/>
        </a:p>
      </dgm:t>
    </dgm:pt>
    <dgm:pt modelId="{DF6B50FE-66EA-42E4-BE93-54B7C224F762}" type="sibTrans" cxnId="{AB40C0D5-764D-448E-A71A-C8A55A267124}">
      <dgm:prSet/>
      <dgm:spPr/>
      <dgm:t>
        <a:bodyPr/>
        <a:lstStyle/>
        <a:p>
          <a:endParaRPr lang="en-US"/>
        </a:p>
      </dgm:t>
    </dgm:pt>
    <dgm:pt modelId="{8873D7B5-7DAC-44E0-980D-064473CEAFC4}">
      <dgm:prSet custT="1"/>
      <dgm:spPr/>
      <dgm:t>
        <a:bodyPr/>
        <a:lstStyle/>
        <a:p>
          <a:r>
            <a:rPr lang="en-US" sz="1400"/>
            <a:t>Diğer cihazlardan (istemcilerden) gelen bağlantıları dinler.</a:t>
          </a:r>
        </a:p>
      </dgm:t>
    </dgm:pt>
    <dgm:pt modelId="{948CBC5C-EDE6-4796-8420-9AB4FAE708C2}" type="parTrans" cxnId="{984F012E-35D0-4E8C-B110-4B8724103454}">
      <dgm:prSet/>
      <dgm:spPr/>
      <dgm:t>
        <a:bodyPr/>
        <a:lstStyle/>
        <a:p>
          <a:endParaRPr lang="en-US"/>
        </a:p>
      </dgm:t>
    </dgm:pt>
    <dgm:pt modelId="{AF0DC912-C3E4-40AD-884C-C74A89453F5D}" type="sibTrans" cxnId="{984F012E-35D0-4E8C-B110-4B8724103454}">
      <dgm:prSet/>
      <dgm:spPr/>
      <dgm:t>
        <a:bodyPr/>
        <a:lstStyle/>
        <a:p>
          <a:endParaRPr lang="en-US"/>
        </a:p>
      </dgm:t>
    </dgm:pt>
    <dgm:pt modelId="{9BCE088C-CEC0-4FDE-BD50-80C80013A284}">
      <dgm:prSet custT="1"/>
      <dgm:spPr/>
      <dgm:t>
        <a:bodyPr/>
        <a:lstStyle/>
        <a:p>
          <a:r>
            <a:rPr lang="en-US" sz="1400" dirty="0" err="1"/>
            <a:t>İstemciden</a:t>
          </a:r>
          <a:r>
            <a:rPr lang="en-US" sz="1400" dirty="0"/>
            <a:t> </a:t>
          </a:r>
          <a:r>
            <a:rPr lang="en-US" sz="1400" dirty="0" err="1"/>
            <a:t>gelen</a:t>
          </a:r>
          <a:r>
            <a:rPr lang="en-US" sz="1400" dirty="0"/>
            <a:t> </a:t>
          </a:r>
          <a:r>
            <a:rPr lang="en-US" sz="1400" dirty="0" err="1"/>
            <a:t>mesajı</a:t>
          </a:r>
          <a:r>
            <a:rPr lang="en-US" sz="1400" dirty="0"/>
            <a:t> </a:t>
          </a:r>
          <a:r>
            <a:rPr lang="en-US" sz="1400" dirty="0" err="1"/>
            <a:t>alır</a:t>
          </a:r>
          <a:r>
            <a:rPr lang="en-US" sz="1400" dirty="0"/>
            <a:t> </a:t>
          </a:r>
          <a:r>
            <a:rPr lang="en-US" sz="1400" dirty="0" err="1"/>
            <a:t>ve</a:t>
          </a:r>
          <a:r>
            <a:rPr lang="en-US" sz="1400" dirty="0"/>
            <a:t> </a:t>
          </a:r>
          <a:r>
            <a:rPr lang="en-US" sz="1400" dirty="0" err="1"/>
            <a:t>onu</a:t>
          </a:r>
          <a:r>
            <a:rPr lang="en-US" sz="1400" dirty="0"/>
            <a:t> </a:t>
          </a:r>
          <a:r>
            <a:rPr lang="en-US" sz="1400" dirty="0" err="1"/>
            <a:t>tekrar</a:t>
          </a:r>
          <a:r>
            <a:rPr lang="en-US" sz="1400" dirty="0"/>
            <a:t> </a:t>
          </a:r>
          <a:r>
            <a:rPr lang="en-US" sz="1400" dirty="0" err="1"/>
            <a:t>istemciye</a:t>
          </a:r>
          <a:r>
            <a:rPr lang="en-US" sz="1400" dirty="0"/>
            <a:t> </a:t>
          </a:r>
          <a:r>
            <a:rPr lang="en-US" sz="1400" dirty="0" err="1"/>
            <a:t>geri</a:t>
          </a:r>
          <a:r>
            <a:rPr lang="en-US" sz="1400" dirty="0"/>
            <a:t> </a:t>
          </a:r>
          <a:r>
            <a:rPr lang="en-US" sz="1400" dirty="0" err="1"/>
            <a:t>gönderir</a:t>
          </a:r>
          <a:r>
            <a:rPr lang="en-US" sz="1400" dirty="0"/>
            <a:t>.</a:t>
          </a:r>
        </a:p>
      </dgm:t>
    </dgm:pt>
    <dgm:pt modelId="{C203C113-301E-4F03-BE01-C8694369CCC5}" type="parTrans" cxnId="{B4A93725-E753-4A5D-888F-B517F2E790F4}">
      <dgm:prSet/>
      <dgm:spPr/>
      <dgm:t>
        <a:bodyPr/>
        <a:lstStyle/>
        <a:p>
          <a:endParaRPr lang="en-US"/>
        </a:p>
      </dgm:t>
    </dgm:pt>
    <dgm:pt modelId="{6ADDE405-1D92-4A80-85BB-FCD3756A7649}" type="sibTrans" cxnId="{B4A93725-E753-4A5D-888F-B517F2E790F4}">
      <dgm:prSet/>
      <dgm:spPr/>
      <dgm:t>
        <a:bodyPr/>
        <a:lstStyle/>
        <a:p>
          <a:endParaRPr lang="en-US"/>
        </a:p>
      </dgm:t>
    </dgm:pt>
    <dgm:pt modelId="{F031381E-D3FB-4A29-BE77-7183CC84C8BB}">
      <dgm:prSet custT="1"/>
      <dgm:spPr/>
      <dgm:t>
        <a:bodyPr/>
        <a:lstStyle/>
        <a:p>
          <a:r>
            <a:rPr lang="en-US" sz="1400" dirty="0" err="1"/>
            <a:t>Sunucu</a:t>
          </a:r>
          <a:r>
            <a:rPr lang="en-US" sz="1400" dirty="0"/>
            <a:t>, </a:t>
          </a:r>
          <a:r>
            <a:rPr lang="en-US" sz="1400" dirty="0" err="1"/>
            <a:t>birçok</a:t>
          </a:r>
          <a:r>
            <a:rPr lang="en-US" sz="1400" dirty="0"/>
            <a:t> </a:t>
          </a:r>
          <a:r>
            <a:rPr lang="en-US" sz="1400" dirty="0" err="1"/>
            <a:t>istemciye</a:t>
          </a:r>
          <a:r>
            <a:rPr lang="en-US" sz="1400" dirty="0"/>
            <a:t> </a:t>
          </a:r>
          <a:r>
            <a:rPr lang="en-US" sz="1400" dirty="0" err="1"/>
            <a:t>aynı</a:t>
          </a:r>
          <a:r>
            <a:rPr lang="en-US" sz="1400" dirty="0"/>
            <a:t> </a:t>
          </a:r>
          <a:r>
            <a:rPr lang="en-US" sz="1400" dirty="0" err="1"/>
            <a:t>anda</a:t>
          </a:r>
          <a:r>
            <a:rPr lang="en-US" sz="1400" dirty="0"/>
            <a:t> </a:t>
          </a:r>
          <a:r>
            <a:rPr lang="en-US" sz="1400" dirty="0" err="1"/>
            <a:t>hizmet</a:t>
          </a:r>
          <a:r>
            <a:rPr lang="en-US" sz="1400" dirty="0"/>
            <a:t> </a:t>
          </a:r>
          <a:r>
            <a:rPr lang="en-US" sz="1400" dirty="0" err="1"/>
            <a:t>verebilir</a:t>
          </a:r>
          <a:r>
            <a:rPr lang="en-US" sz="1400" dirty="0"/>
            <a:t> (multi-client support).</a:t>
          </a:r>
        </a:p>
      </dgm:t>
    </dgm:pt>
    <dgm:pt modelId="{E366BBE7-BB19-449F-A189-86E130150E09}" type="parTrans" cxnId="{0E8B5C1A-E547-4474-BB6F-B270E96C208B}">
      <dgm:prSet/>
      <dgm:spPr/>
      <dgm:t>
        <a:bodyPr/>
        <a:lstStyle/>
        <a:p>
          <a:endParaRPr lang="en-US"/>
        </a:p>
      </dgm:t>
    </dgm:pt>
    <dgm:pt modelId="{160E2767-A509-4817-BD63-7A56EC6D1083}" type="sibTrans" cxnId="{0E8B5C1A-E547-4474-BB6F-B270E96C208B}">
      <dgm:prSet/>
      <dgm:spPr/>
      <dgm:t>
        <a:bodyPr/>
        <a:lstStyle/>
        <a:p>
          <a:endParaRPr lang="en-US"/>
        </a:p>
      </dgm:t>
    </dgm:pt>
    <dgm:pt modelId="{E0B68F8B-D270-4A42-BCCA-256E6297151A}">
      <dgm:prSet custT="1"/>
      <dgm:spPr/>
      <dgm:t>
        <a:bodyPr/>
        <a:lstStyle/>
        <a:p>
          <a:r>
            <a:rPr lang="en-US" sz="1600" b="1" dirty="0" err="1"/>
            <a:t>ChatClient</a:t>
          </a:r>
          <a:r>
            <a:rPr lang="en-US" sz="1600" b="1" dirty="0"/>
            <a:t> (</a:t>
          </a:r>
          <a:r>
            <a:rPr lang="en-US" sz="1600" b="1" dirty="0" err="1"/>
            <a:t>İstemci</a:t>
          </a:r>
          <a:r>
            <a:rPr lang="en-US" sz="1600" b="1" dirty="0"/>
            <a:t>)</a:t>
          </a:r>
          <a:r>
            <a:rPr lang="en-US" sz="1600" dirty="0"/>
            <a:t>:</a:t>
          </a:r>
        </a:p>
      </dgm:t>
    </dgm:pt>
    <dgm:pt modelId="{B8713452-04F7-46C9-ABDF-B2A4EE72F226}" type="parTrans" cxnId="{081328D9-F786-492D-A417-834CEAC3551F}">
      <dgm:prSet/>
      <dgm:spPr/>
      <dgm:t>
        <a:bodyPr/>
        <a:lstStyle/>
        <a:p>
          <a:endParaRPr lang="en-US"/>
        </a:p>
      </dgm:t>
    </dgm:pt>
    <dgm:pt modelId="{72746C5D-6526-4338-BD27-FB53F109BFEB}" type="sibTrans" cxnId="{081328D9-F786-492D-A417-834CEAC3551F}">
      <dgm:prSet/>
      <dgm:spPr/>
      <dgm:t>
        <a:bodyPr/>
        <a:lstStyle/>
        <a:p>
          <a:endParaRPr lang="en-US"/>
        </a:p>
      </dgm:t>
    </dgm:pt>
    <dgm:pt modelId="{9F16F43C-C57C-422A-9D20-B6EBA7E7A005}">
      <dgm:prSet custT="1"/>
      <dgm:spPr/>
      <dgm:t>
        <a:bodyPr/>
        <a:lstStyle/>
        <a:p>
          <a:r>
            <a:rPr lang="en-US" sz="1400" dirty="0" err="1"/>
            <a:t>Sunucuya</a:t>
          </a:r>
          <a:r>
            <a:rPr lang="en-US" sz="1400" dirty="0"/>
            <a:t> </a:t>
          </a:r>
          <a:r>
            <a:rPr lang="en-US" sz="1400" dirty="0" err="1"/>
            <a:t>bağlanır</a:t>
          </a:r>
          <a:r>
            <a:rPr lang="en-US" sz="1400" dirty="0"/>
            <a:t>.</a:t>
          </a:r>
        </a:p>
      </dgm:t>
    </dgm:pt>
    <dgm:pt modelId="{BC919DD4-F75A-45C1-BF29-E72D518A7D5D}" type="parTrans" cxnId="{2D1D09DD-B1A8-4CFA-B6F9-C0E7A8344489}">
      <dgm:prSet/>
      <dgm:spPr/>
      <dgm:t>
        <a:bodyPr/>
        <a:lstStyle/>
        <a:p>
          <a:endParaRPr lang="en-US"/>
        </a:p>
      </dgm:t>
    </dgm:pt>
    <dgm:pt modelId="{AB4BDEEC-5B37-42F0-B24A-14B2A3F7A824}" type="sibTrans" cxnId="{2D1D09DD-B1A8-4CFA-B6F9-C0E7A8344489}">
      <dgm:prSet/>
      <dgm:spPr/>
      <dgm:t>
        <a:bodyPr/>
        <a:lstStyle/>
        <a:p>
          <a:endParaRPr lang="en-US"/>
        </a:p>
      </dgm:t>
    </dgm:pt>
    <dgm:pt modelId="{E32E0FE0-4584-4B48-90E4-27D3E9BE13FF}">
      <dgm:prSet custT="1"/>
      <dgm:spPr/>
      <dgm:t>
        <a:bodyPr/>
        <a:lstStyle/>
        <a:p>
          <a:r>
            <a:rPr lang="en-US" sz="1400" dirty="0" err="1"/>
            <a:t>Kullanıcıdan</a:t>
          </a:r>
          <a:r>
            <a:rPr lang="en-US" sz="1400" dirty="0"/>
            <a:t> </a:t>
          </a:r>
          <a:r>
            <a:rPr lang="en-US" sz="1400" dirty="0" err="1"/>
            <a:t>bir</a:t>
          </a:r>
          <a:r>
            <a:rPr lang="en-US" sz="1400" dirty="0"/>
            <a:t> </a:t>
          </a:r>
          <a:r>
            <a:rPr lang="en-US" sz="1400" dirty="0" err="1"/>
            <a:t>mesaj</a:t>
          </a:r>
          <a:r>
            <a:rPr lang="en-US" sz="1400" dirty="0"/>
            <a:t> </a:t>
          </a:r>
          <a:r>
            <a:rPr lang="en-US" sz="1400" dirty="0" err="1"/>
            <a:t>alır</a:t>
          </a:r>
          <a:r>
            <a:rPr lang="en-US" sz="1400" dirty="0"/>
            <a:t> </a:t>
          </a:r>
          <a:r>
            <a:rPr lang="en-US" sz="1400" dirty="0" err="1"/>
            <a:t>ve</a:t>
          </a:r>
          <a:r>
            <a:rPr lang="en-US" sz="1400" dirty="0"/>
            <a:t> </a:t>
          </a:r>
          <a:r>
            <a:rPr lang="en-US" sz="1400" dirty="0" err="1"/>
            <a:t>bu</a:t>
          </a:r>
          <a:r>
            <a:rPr lang="en-US" sz="1400" dirty="0"/>
            <a:t> </a:t>
          </a:r>
          <a:r>
            <a:rPr lang="en-US" sz="1400" dirty="0" err="1"/>
            <a:t>mesajı</a:t>
          </a:r>
          <a:r>
            <a:rPr lang="en-US" sz="1400" dirty="0"/>
            <a:t> </a:t>
          </a:r>
          <a:r>
            <a:rPr lang="en-US" sz="1400" dirty="0" err="1"/>
            <a:t>sunucuya</a:t>
          </a:r>
          <a:r>
            <a:rPr lang="en-US" sz="1400" dirty="0"/>
            <a:t> </a:t>
          </a:r>
          <a:r>
            <a:rPr lang="en-US" sz="1400" dirty="0" err="1"/>
            <a:t>gönderir</a:t>
          </a:r>
          <a:r>
            <a:rPr lang="en-US" sz="1400" dirty="0"/>
            <a:t>.</a:t>
          </a:r>
        </a:p>
      </dgm:t>
    </dgm:pt>
    <dgm:pt modelId="{AFA863F1-2E75-4328-A609-C61E4DFEE6B2}" type="parTrans" cxnId="{9C7F05B2-41D1-4348-8A2D-CB86624B8152}">
      <dgm:prSet/>
      <dgm:spPr/>
      <dgm:t>
        <a:bodyPr/>
        <a:lstStyle/>
        <a:p>
          <a:endParaRPr lang="en-US"/>
        </a:p>
      </dgm:t>
    </dgm:pt>
    <dgm:pt modelId="{556FAB08-5E09-4924-85E6-E1D8C88CAAF8}" type="sibTrans" cxnId="{9C7F05B2-41D1-4348-8A2D-CB86624B8152}">
      <dgm:prSet/>
      <dgm:spPr/>
      <dgm:t>
        <a:bodyPr/>
        <a:lstStyle/>
        <a:p>
          <a:endParaRPr lang="en-US"/>
        </a:p>
      </dgm:t>
    </dgm:pt>
    <dgm:pt modelId="{542E6F16-63E9-4C9A-8C79-168E225589F7}">
      <dgm:prSet custT="1"/>
      <dgm:spPr/>
      <dgm:t>
        <a:bodyPr/>
        <a:lstStyle/>
        <a:p>
          <a:r>
            <a:rPr lang="en-US" sz="1400" dirty="0" err="1"/>
            <a:t>Sunucudan</a:t>
          </a:r>
          <a:r>
            <a:rPr lang="en-US" sz="1400" dirty="0"/>
            <a:t> </a:t>
          </a:r>
          <a:r>
            <a:rPr lang="en-US" sz="1400" dirty="0" err="1"/>
            <a:t>gelen</a:t>
          </a:r>
          <a:r>
            <a:rPr lang="en-US" sz="1400" dirty="0"/>
            <a:t> </a:t>
          </a:r>
          <a:r>
            <a:rPr lang="en-US" sz="1400" dirty="0" err="1"/>
            <a:t>yanıtı</a:t>
          </a:r>
          <a:r>
            <a:rPr lang="en-US" sz="1400" dirty="0"/>
            <a:t> </a:t>
          </a:r>
          <a:r>
            <a:rPr lang="en-US" sz="1400" dirty="0" err="1"/>
            <a:t>ekrana</a:t>
          </a:r>
          <a:r>
            <a:rPr lang="en-US" sz="1400" dirty="0"/>
            <a:t> </a:t>
          </a:r>
          <a:r>
            <a:rPr lang="en-US" sz="1400" dirty="0" err="1"/>
            <a:t>yazdırır</a:t>
          </a:r>
          <a:r>
            <a:rPr lang="en-US" sz="1400" dirty="0"/>
            <a:t>.</a:t>
          </a:r>
        </a:p>
      </dgm:t>
    </dgm:pt>
    <dgm:pt modelId="{4404C7BB-57EE-4F76-9B9B-E61731902CDE}" type="parTrans" cxnId="{8685D1C5-939A-4285-AE21-496FC9DC8E31}">
      <dgm:prSet/>
      <dgm:spPr/>
      <dgm:t>
        <a:bodyPr/>
        <a:lstStyle/>
        <a:p>
          <a:endParaRPr lang="en-US"/>
        </a:p>
      </dgm:t>
    </dgm:pt>
    <dgm:pt modelId="{1F8EA604-6196-4405-A60F-7F8D49DD4BB6}" type="sibTrans" cxnId="{8685D1C5-939A-4285-AE21-496FC9DC8E31}">
      <dgm:prSet/>
      <dgm:spPr/>
      <dgm:t>
        <a:bodyPr/>
        <a:lstStyle/>
        <a:p>
          <a:endParaRPr lang="en-US"/>
        </a:p>
      </dgm:t>
    </dgm:pt>
    <dgm:pt modelId="{D8542E34-A7CF-4607-99CA-89E498F47B26}" type="pres">
      <dgm:prSet presAssocID="{3CFEDA4A-9C73-4B49-9A1F-C7C52EF159CF}" presName="linear" presStyleCnt="0">
        <dgm:presLayoutVars>
          <dgm:dir/>
          <dgm:animLvl val="lvl"/>
          <dgm:resizeHandles val="exact"/>
        </dgm:presLayoutVars>
      </dgm:prSet>
      <dgm:spPr/>
    </dgm:pt>
    <dgm:pt modelId="{91696377-6EAB-453E-B375-22BBC1449BEF}" type="pres">
      <dgm:prSet presAssocID="{5F90FC75-8E9F-40A4-B5EC-6A067B7AE192}" presName="parentLin" presStyleCnt="0"/>
      <dgm:spPr/>
    </dgm:pt>
    <dgm:pt modelId="{DCFBB2AE-F2D8-4A30-82C0-C3F330609B32}" type="pres">
      <dgm:prSet presAssocID="{5F90FC75-8E9F-40A4-B5EC-6A067B7AE192}" presName="parentLeftMargin" presStyleLbl="node1" presStyleIdx="0" presStyleCnt="3"/>
      <dgm:spPr/>
    </dgm:pt>
    <dgm:pt modelId="{E8ECCE0B-0520-4900-AC31-E442BD57ECDD}" type="pres">
      <dgm:prSet presAssocID="{5F90FC75-8E9F-40A4-B5EC-6A067B7AE19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50898DC-0973-4A58-B037-28A9044FFA10}" type="pres">
      <dgm:prSet presAssocID="{5F90FC75-8E9F-40A4-B5EC-6A067B7AE192}" presName="negativeSpace" presStyleCnt="0"/>
      <dgm:spPr/>
    </dgm:pt>
    <dgm:pt modelId="{C987D9F6-EF8F-49C8-8025-C6E804FA650D}" type="pres">
      <dgm:prSet presAssocID="{5F90FC75-8E9F-40A4-B5EC-6A067B7AE192}" presName="childText" presStyleLbl="conFgAcc1" presStyleIdx="0" presStyleCnt="3">
        <dgm:presLayoutVars>
          <dgm:bulletEnabled val="1"/>
        </dgm:presLayoutVars>
      </dgm:prSet>
      <dgm:spPr/>
    </dgm:pt>
    <dgm:pt modelId="{890CD8F2-5C12-4DCD-838D-A47793023845}" type="pres">
      <dgm:prSet presAssocID="{D9E4EA01-9940-418E-B66C-C6C13E1A78E7}" presName="spaceBetweenRectangles" presStyleCnt="0"/>
      <dgm:spPr/>
    </dgm:pt>
    <dgm:pt modelId="{8323AACA-6329-4629-A93E-0DDE2D1561AF}" type="pres">
      <dgm:prSet presAssocID="{C8C53624-0757-4A27-80E3-E3684DC2C9AC}" presName="parentLin" presStyleCnt="0"/>
      <dgm:spPr/>
    </dgm:pt>
    <dgm:pt modelId="{D37D93F2-68F8-4BB4-9BF3-DF437722C48A}" type="pres">
      <dgm:prSet presAssocID="{C8C53624-0757-4A27-80E3-E3684DC2C9AC}" presName="parentLeftMargin" presStyleLbl="node1" presStyleIdx="0" presStyleCnt="3"/>
      <dgm:spPr/>
    </dgm:pt>
    <dgm:pt modelId="{342FFE11-B68B-4B91-B20D-8DF4ABBBE9B3}" type="pres">
      <dgm:prSet presAssocID="{C8C53624-0757-4A27-80E3-E3684DC2C9A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124EBA2-AB60-41E8-BC67-4BBDD1374D25}" type="pres">
      <dgm:prSet presAssocID="{C8C53624-0757-4A27-80E3-E3684DC2C9AC}" presName="negativeSpace" presStyleCnt="0"/>
      <dgm:spPr/>
    </dgm:pt>
    <dgm:pt modelId="{F2AE53E7-A42E-450D-A21E-CF1A6DEAAE91}" type="pres">
      <dgm:prSet presAssocID="{C8C53624-0757-4A27-80E3-E3684DC2C9AC}" presName="childText" presStyleLbl="conFgAcc1" presStyleIdx="1" presStyleCnt="3">
        <dgm:presLayoutVars>
          <dgm:bulletEnabled val="1"/>
        </dgm:presLayoutVars>
      </dgm:prSet>
      <dgm:spPr/>
    </dgm:pt>
    <dgm:pt modelId="{447E777D-1DF4-48F6-96BC-093AEED9A523}" type="pres">
      <dgm:prSet presAssocID="{DF6B50FE-66EA-42E4-BE93-54B7C224F762}" presName="spaceBetweenRectangles" presStyleCnt="0"/>
      <dgm:spPr/>
    </dgm:pt>
    <dgm:pt modelId="{63C01248-B146-4F34-BB66-4A4FB82E0907}" type="pres">
      <dgm:prSet presAssocID="{E0B68F8B-D270-4A42-BCCA-256E6297151A}" presName="parentLin" presStyleCnt="0"/>
      <dgm:spPr/>
    </dgm:pt>
    <dgm:pt modelId="{3BCE4393-FDC2-428E-8379-3FB97AEB2258}" type="pres">
      <dgm:prSet presAssocID="{E0B68F8B-D270-4A42-BCCA-256E6297151A}" presName="parentLeftMargin" presStyleLbl="node1" presStyleIdx="1" presStyleCnt="3"/>
      <dgm:spPr/>
    </dgm:pt>
    <dgm:pt modelId="{030D034C-5D15-4D7B-8EBD-BFCAC074E510}" type="pres">
      <dgm:prSet presAssocID="{E0B68F8B-D270-4A42-BCCA-256E6297151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1E0E3A4-0C20-4140-ADF7-82988758A849}" type="pres">
      <dgm:prSet presAssocID="{E0B68F8B-D270-4A42-BCCA-256E6297151A}" presName="negativeSpace" presStyleCnt="0"/>
      <dgm:spPr/>
    </dgm:pt>
    <dgm:pt modelId="{B7C67CB4-B9C8-4087-A51B-4EFA16189333}" type="pres">
      <dgm:prSet presAssocID="{E0B68F8B-D270-4A42-BCCA-256E6297151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635F404-2C9F-4BEE-ACB0-98A95EB0D803}" type="presOf" srcId="{9F16F43C-C57C-422A-9D20-B6EBA7E7A005}" destId="{B7C67CB4-B9C8-4087-A51B-4EFA16189333}" srcOrd="0" destOrd="0" presId="urn:microsoft.com/office/officeart/2005/8/layout/list1"/>
    <dgm:cxn modelId="{0E8B5C1A-E547-4474-BB6F-B270E96C208B}" srcId="{C8C53624-0757-4A27-80E3-E3684DC2C9AC}" destId="{F031381E-D3FB-4A29-BE77-7183CC84C8BB}" srcOrd="2" destOrd="0" parTransId="{E366BBE7-BB19-449F-A189-86E130150E09}" sibTransId="{160E2767-A509-4817-BD63-7A56EC6D1083}"/>
    <dgm:cxn modelId="{B4A93725-E753-4A5D-888F-B517F2E790F4}" srcId="{C8C53624-0757-4A27-80E3-E3684DC2C9AC}" destId="{9BCE088C-CEC0-4FDE-BD50-80C80013A284}" srcOrd="1" destOrd="0" parTransId="{C203C113-301E-4F03-BE01-C8694369CCC5}" sibTransId="{6ADDE405-1D92-4A80-85BB-FCD3756A7649}"/>
    <dgm:cxn modelId="{984F012E-35D0-4E8C-B110-4B8724103454}" srcId="{C8C53624-0757-4A27-80E3-E3684DC2C9AC}" destId="{8873D7B5-7DAC-44E0-980D-064473CEAFC4}" srcOrd="0" destOrd="0" parTransId="{948CBC5C-EDE6-4796-8420-9AB4FAE708C2}" sibTransId="{AF0DC912-C3E4-40AD-884C-C74A89453F5D}"/>
    <dgm:cxn modelId="{231F8D39-ECDE-400E-B71C-266966DF8D3C}" type="presOf" srcId="{E0B68F8B-D270-4A42-BCCA-256E6297151A}" destId="{030D034C-5D15-4D7B-8EBD-BFCAC074E510}" srcOrd="1" destOrd="0" presId="urn:microsoft.com/office/officeart/2005/8/layout/list1"/>
    <dgm:cxn modelId="{58AEF63A-265A-47E8-9A8C-CB4C1D50C2E9}" type="presOf" srcId="{E0B68F8B-D270-4A42-BCCA-256E6297151A}" destId="{3BCE4393-FDC2-428E-8379-3FB97AEB2258}" srcOrd="0" destOrd="0" presId="urn:microsoft.com/office/officeart/2005/8/layout/list1"/>
    <dgm:cxn modelId="{A1037742-3008-404F-A34D-D35893D7822F}" type="presOf" srcId="{E32E0FE0-4584-4B48-90E4-27D3E9BE13FF}" destId="{B7C67CB4-B9C8-4087-A51B-4EFA16189333}" srcOrd="0" destOrd="1" presId="urn:microsoft.com/office/officeart/2005/8/layout/list1"/>
    <dgm:cxn modelId="{B9A45C6B-33E4-4C87-A841-BAAF2FC78898}" type="presOf" srcId="{5F90FC75-8E9F-40A4-B5EC-6A067B7AE192}" destId="{DCFBB2AE-F2D8-4A30-82C0-C3F330609B32}" srcOrd="0" destOrd="0" presId="urn:microsoft.com/office/officeart/2005/8/layout/list1"/>
    <dgm:cxn modelId="{E29FD64E-1064-4354-9043-972CE079AC35}" type="presOf" srcId="{C8C53624-0757-4A27-80E3-E3684DC2C9AC}" destId="{342FFE11-B68B-4B91-B20D-8DF4ABBBE9B3}" srcOrd="1" destOrd="0" presId="urn:microsoft.com/office/officeart/2005/8/layout/list1"/>
    <dgm:cxn modelId="{8F0C0252-C22B-4248-BC8C-BA9E83C2C2FA}" type="presOf" srcId="{5F90FC75-8E9F-40A4-B5EC-6A067B7AE192}" destId="{E8ECCE0B-0520-4900-AC31-E442BD57ECDD}" srcOrd="1" destOrd="0" presId="urn:microsoft.com/office/officeart/2005/8/layout/list1"/>
    <dgm:cxn modelId="{F4CE5A59-2E5F-485A-99B1-E6C857C87A7D}" type="presOf" srcId="{3CFEDA4A-9C73-4B49-9A1F-C7C52EF159CF}" destId="{D8542E34-A7CF-4607-99CA-89E498F47B26}" srcOrd="0" destOrd="0" presId="urn:microsoft.com/office/officeart/2005/8/layout/list1"/>
    <dgm:cxn modelId="{8D7DD282-F6D2-48A4-B7CC-D9D75F6F7ACF}" type="presOf" srcId="{F031381E-D3FB-4A29-BE77-7183CC84C8BB}" destId="{F2AE53E7-A42E-450D-A21E-CF1A6DEAAE91}" srcOrd="0" destOrd="2" presId="urn:microsoft.com/office/officeart/2005/8/layout/list1"/>
    <dgm:cxn modelId="{6C0910A9-9BC1-462B-B541-96866676EC03}" srcId="{3CFEDA4A-9C73-4B49-9A1F-C7C52EF159CF}" destId="{5F90FC75-8E9F-40A4-B5EC-6A067B7AE192}" srcOrd="0" destOrd="0" parTransId="{EA68940D-4D58-4BE0-B0C9-1C354B34B93A}" sibTransId="{D9E4EA01-9940-418E-B66C-C6C13E1A78E7}"/>
    <dgm:cxn modelId="{9C7F05B2-41D1-4348-8A2D-CB86624B8152}" srcId="{E0B68F8B-D270-4A42-BCCA-256E6297151A}" destId="{E32E0FE0-4584-4B48-90E4-27D3E9BE13FF}" srcOrd="1" destOrd="0" parTransId="{AFA863F1-2E75-4328-A609-C61E4DFEE6B2}" sibTransId="{556FAB08-5E09-4924-85E6-E1D8C88CAAF8}"/>
    <dgm:cxn modelId="{8685D1C5-939A-4285-AE21-496FC9DC8E31}" srcId="{E0B68F8B-D270-4A42-BCCA-256E6297151A}" destId="{542E6F16-63E9-4C9A-8C79-168E225589F7}" srcOrd="2" destOrd="0" parTransId="{4404C7BB-57EE-4F76-9B9B-E61731902CDE}" sibTransId="{1F8EA604-6196-4405-A60F-7F8D49DD4BB6}"/>
    <dgm:cxn modelId="{AB40C0D5-764D-448E-A71A-C8A55A267124}" srcId="{3CFEDA4A-9C73-4B49-9A1F-C7C52EF159CF}" destId="{C8C53624-0757-4A27-80E3-E3684DC2C9AC}" srcOrd="1" destOrd="0" parTransId="{536CCC04-7B55-4052-80E4-310CD7307948}" sibTransId="{DF6B50FE-66EA-42E4-BE93-54B7C224F762}"/>
    <dgm:cxn modelId="{081328D9-F786-492D-A417-834CEAC3551F}" srcId="{3CFEDA4A-9C73-4B49-9A1F-C7C52EF159CF}" destId="{E0B68F8B-D270-4A42-BCCA-256E6297151A}" srcOrd="2" destOrd="0" parTransId="{B8713452-04F7-46C9-ABDF-B2A4EE72F226}" sibTransId="{72746C5D-6526-4338-BD27-FB53F109BFEB}"/>
    <dgm:cxn modelId="{2D1D09DD-B1A8-4CFA-B6F9-C0E7A8344489}" srcId="{E0B68F8B-D270-4A42-BCCA-256E6297151A}" destId="{9F16F43C-C57C-422A-9D20-B6EBA7E7A005}" srcOrd="0" destOrd="0" parTransId="{BC919DD4-F75A-45C1-BF29-E72D518A7D5D}" sibTransId="{AB4BDEEC-5B37-42F0-B24A-14B2A3F7A824}"/>
    <dgm:cxn modelId="{F69427EE-E642-4E3E-B96C-21BFA0C3632C}" type="presOf" srcId="{542E6F16-63E9-4C9A-8C79-168E225589F7}" destId="{B7C67CB4-B9C8-4087-A51B-4EFA16189333}" srcOrd="0" destOrd="2" presId="urn:microsoft.com/office/officeart/2005/8/layout/list1"/>
    <dgm:cxn modelId="{DFFFA8F2-1838-410A-8A76-77BBA4B20A6D}" type="presOf" srcId="{9BCE088C-CEC0-4FDE-BD50-80C80013A284}" destId="{F2AE53E7-A42E-450D-A21E-CF1A6DEAAE91}" srcOrd="0" destOrd="1" presId="urn:microsoft.com/office/officeart/2005/8/layout/list1"/>
    <dgm:cxn modelId="{C3DE51F4-CB22-4D2B-8A32-021C037B763A}" type="presOf" srcId="{C8C53624-0757-4A27-80E3-E3684DC2C9AC}" destId="{D37D93F2-68F8-4BB4-9BF3-DF437722C48A}" srcOrd="0" destOrd="0" presId="urn:microsoft.com/office/officeart/2005/8/layout/list1"/>
    <dgm:cxn modelId="{2DE2F7F8-ED25-431F-BF10-427143AC6E1B}" type="presOf" srcId="{8873D7B5-7DAC-44E0-980D-064473CEAFC4}" destId="{F2AE53E7-A42E-450D-A21E-CF1A6DEAAE91}" srcOrd="0" destOrd="0" presId="urn:microsoft.com/office/officeart/2005/8/layout/list1"/>
    <dgm:cxn modelId="{DA0C4107-BD88-410D-8669-1C56BB185E38}" type="presParOf" srcId="{D8542E34-A7CF-4607-99CA-89E498F47B26}" destId="{91696377-6EAB-453E-B375-22BBC1449BEF}" srcOrd="0" destOrd="0" presId="urn:microsoft.com/office/officeart/2005/8/layout/list1"/>
    <dgm:cxn modelId="{E928FA99-7CFD-4803-9D8E-12D0058A64BD}" type="presParOf" srcId="{91696377-6EAB-453E-B375-22BBC1449BEF}" destId="{DCFBB2AE-F2D8-4A30-82C0-C3F330609B32}" srcOrd="0" destOrd="0" presId="urn:microsoft.com/office/officeart/2005/8/layout/list1"/>
    <dgm:cxn modelId="{421E0B69-07B7-43AE-84FA-FEF698B8C671}" type="presParOf" srcId="{91696377-6EAB-453E-B375-22BBC1449BEF}" destId="{E8ECCE0B-0520-4900-AC31-E442BD57ECDD}" srcOrd="1" destOrd="0" presId="urn:microsoft.com/office/officeart/2005/8/layout/list1"/>
    <dgm:cxn modelId="{0EFABB55-738F-4136-AB41-FBE2493D6061}" type="presParOf" srcId="{D8542E34-A7CF-4607-99CA-89E498F47B26}" destId="{B50898DC-0973-4A58-B037-28A9044FFA10}" srcOrd="1" destOrd="0" presId="urn:microsoft.com/office/officeart/2005/8/layout/list1"/>
    <dgm:cxn modelId="{5BE31E87-76A0-4C7C-990C-97B179EDFA8C}" type="presParOf" srcId="{D8542E34-A7CF-4607-99CA-89E498F47B26}" destId="{C987D9F6-EF8F-49C8-8025-C6E804FA650D}" srcOrd="2" destOrd="0" presId="urn:microsoft.com/office/officeart/2005/8/layout/list1"/>
    <dgm:cxn modelId="{23BE6B0F-EBA9-4904-BA0A-3D075D62DE26}" type="presParOf" srcId="{D8542E34-A7CF-4607-99CA-89E498F47B26}" destId="{890CD8F2-5C12-4DCD-838D-A47793023845}" srcOrd="3" destOrd="0" presId="urn:microsoft.com/office/officeart/2005/8/layout/list1"/>
    <dgm:cxn modelId="{EDAFC880-E08E-4D9A-97E4-B4ECEAF43AE0}" type="presParOf" srcId="{D8542E34-A7CF-4607-99CA-89E498F47B26}" destId="{8323AACA-6329-4629-A93E-0DDE2D1561AF}" srcOrd="4" destOrd="0" presId="urn:microsoft.com/office/officeart/2005/8/layout/list1"/>
    <dgm:cxn modelId="{ED1B9F4D-F9D1-4EDC-A2C2-D075E2E15399}" type="presParOf" srcId="{8323AACA-6329-4629-A93E-0DDE2D1561AF}" destId="{D37D93F2-68F8-4BB4-9BF3-DF437722C48A}" srcOrd="0" destOrd="0" presId="urn:microsoft.com/office/officeart/2005/8/layout/list1"/>
    <dgm:cxn modelId="{58A68420-1738-45D7-A8E5-E2D8F84E000F}" type="presParOf" srcId="{8323AACA-6329-4629-A93E-0DDE2D1561AF}" destId="{342FFE11-B68B-4B91-B20D-8DF4ABBBE9B3}" srcOrd="1" destOrd="0" presId="urn:microsoft.com/office/officeart/2005/8/layout/list1"/>
    <dgm:cxn modelId="{CD416D2A-6146-40C9-831C-535C401D3595}" type="presParOf" srcId="{D8542E34-A7CF-4607-99CA-89E498F47B26}" destId="{D124EBA2-AB60-41E8-BC67-4BBDD1374D25}" srcOrd="5" destOrd="0" presId="urn:microsoft.com/office/officeart/2005/8/layout/list1"/>
    <dgm:cxn modelId="{07D82CA9-8EC2-4F97-A20C-A6695776F64F}" type="presParOf" srcId="{D8542E34-A7CF-4607-99CA-89E498F47B26}" destId="{F2AE53E7-A42E-450D-A21E-CF1A6DEAAE91}" srcOrd="6" destOrd="0" presId="urn:microsoft.com/office/officeart/2005/8/layout/list1"/>
    <dgm:cxn modelId="{7A56877E-DE3F-4C82-AEE3-B04B32B9DF6F}" type="presParOf" srcId="{D8542E34-A7CF-4607-99CA-89E498F47B26}" destId="{447E777D-1DF4-48F6-96BC-093AEED9A523}" srcOrd="7" destOrd="0" presId="urn:microsoft.com/office/officeart/2005/8/layout/list1"/>
    <dgm:cxn modelId="{F6ABDCD4-7975-402E-8F50-0A37964ED1EA}" type="presParOf" srcId="{D8542E34-A7CF-4607-99CA-89E498F47B26}" destId="{63C01248-B146-4F34-BB66-4A4FB82E0907}" srcOrd="8" destOrd="0" presId="urn:microsoft.com/office/officeart/2005/8/layout/list1"/>
    <dgm:cxn modelId="{03793197-70A7-4A40-8CA1-5D33F995B989}" type="presParOf" srcId="{63C01248-B146-4F34-BB66-4A4FB82E0907}" destId="{3BCE4393-FDC2-428E-8379-3FB97AEB2258}" srcOrd="0" destOrd="0" presId="urn:microsoft.com/office/officeart/2005/8/layout/list1"/>
    <dgm:cxn modelId="{589F4E5F-A601-4DAD-BF4C-814341697239}" type="presParOf" srcId="{63C01248-B146-4F34-BB66-4A4FB82E0907}" destId="{030D034C-5D15-4D7B-8EBD-BFCAC074E510}" srcOrd="1" destOrd="0" presId="urn:microsoft.com/office/officeart/2005/8/layout/list1"/>
    <dgm:cxn modelId="{D56FAD77-8521-4FAF-A6F3-91D0FF153A88}" type="presParOf" srcId="{D8542E34-A7CF-4607-99CA-89E498F47B26}" destId="{91E0E3A4-0C20-4140-ADF7-82988758A849}" srcOrd="9" destOrd="0" presId="urn:microsoft.com/office/officeart/2005/8/layout/list1"/>
    <dgm:cxn modelId="{ABAFFA5C-27CA-4723-82DD-87B7CAE21E2A}" type="presParOf" srcId="{D8542E34-A7CF-4607-99CA-89E498F47B26}" destId="{B7C67CB4-B9C8-4087-A51B-4EFA1618933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7D9F6-EF8F-49C8-8025-C6E804FA650D}">
      <dsp:nvSpPr>
        <dsp:cNvPr id="0" name=""/>
        <dsp:cNvSpPr/>
      </dsp:nvSpPr>
      <dsp:spPr>
        <a:xfrm>
          <a:off x="0" y="798582"/>
          <a:ext cx="1120749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CCE0B-0520-4900-AC31-E442BD57ECDD}">
      <dsp:nvSpPr>
        <dsp:cNvPr id="0" name=""/>
        <dsp:cNvSpPr/>
      </dsp:nvSpPr>
      <dsp:spPr>
        <a:xfrm>
          <a:off x="560374" y="577182"/>
          <a:ext cx="784524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532" tIns="0" rIns="29653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 program </a:t>
          </a:r>
          <a:r>
            <a:rPr lang="en-US" sz="1500" kern="1200" dirty="0" err="1"/>
            <a:t>bir</a:t>
          </a:r>
          <a:r>
            <a:rPr lang="en-US" sz="1500" kern="1200" dirty="0"/>
            <a:t> </a:t>
          </a:r>
          <a:r>
            <a:rPr lang="en-US" sz="1500" b="1" kern="1200" dirty="0"/>
            <a:t>"chat server-client" (</a:t>
          </a:r>
          <a:r>
            <a:rPr lang="en-US" sz="1500" b="1" kern="1200" dirty="0" err="1"/>
            <a:t>sohbet</a:t>
          </a:r>
          <a:r>
            <a:rPr lang="en-US" sz="1500" b="1" kern="1200" dirty="0"/>
            <a:t> </a:t>
          </a:r>
          <a:r>
            <a:rPr lang="en-US" sz="1500" b="1" kern="1200" dirty="0" err="1"/>
            <a:t>sunucusu</a:t>
          </a:r>
          <a:r>
            <a:rPr lang="en-US" sz="1500" b="1" kern="1200" dirty="0"/>
            <a:t> </a:t>
          </a:r>
          <a:r>
            <a:rPr lang="en-US" sz="1500" b="1" kern="1200" dirty="0" err="1"/>
            <a:t>ve</a:t>
          </a:r>
          <a:r>
            <a:rPr lang="en-US" sz="1500" b="1" kern="1200" dirty="0"/>
            <a:t> </a:t>
          </a:r>
          <a:r>
            <a:rPr lang="en-US" sz="1500" b="1" kern="1200" dirty="0" err="1"/>
            <a:t>istemcisi</a:t>
          </a:r>
          <a:r>
            <a:rPr lang="en-US" sz="1500" b="1" kern="1200" dirty="0"/>
            <a:t>)</a:t>
          </a:r>
          <a:r>
            <a:rPr lang="en-US" sz="1500" kern="1200" dirty="0"/>
            <a:t> </a:t>
          </a:r>
          <a:r>
            <a:rPr lang="en-US" sz="1500" kern="1200" dirty="0" err="1"/>
            <a:t>uygulamasıdır</a:t>
          </a:r>
          <a:r>
            <a:rPr lang="en-US" sz="1500" kern="1200" dirty="0"/>
            <a:t>.</a:t>
          </a:r>
        </a:p>
      </dsp:txBody>
      <dsp:txXfrm>
        <a:off x="581990" y="598798"/>
        <a:ext cx="7802015" cy="399568"/>
      </dsp:txXfrm>
    </dsp:sp>
    <dsp:sp modelId="{F2AE53E7-A42E-450D-A21E-CF1A6DEAAE91}">
      <dsp:nvSpPr>
        <dsp:cNvPr id="0" name=""/>
        <dsp:cNvSpPr/>
      </dsp:nvSpPr>
      <dsp:spPr>
        <a:xfrm>
          <a:off x="0" y="1478982"/>
          <a:ext cx="11207497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64996"/>
              <a:satOff val="-3352"/>
              <a:lumOff val="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826" tIns="312420" rIns="86982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Diğer cihazlardan (istemcilerden) gelen bağlantıları dinler.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İstemciden</a:t>
          </a:r>
          <a:r>
            <a:rPr lang="en-US" sz="1400" kern="1200" dirty="0"/>
            <a:t> </a:t>
          </a:r>
          <a:r>
            <a:rPr lang="en-US" sz="1400" kern="1200" dirty="0" err="1"/>
            <a:t>gelen</a:t>
          </a:r>
          <a:r>
            <a:rPr lang="en-US" sz="1400" kern="1200" dirty="0"/>
            <a:t> </a:t>
          </a:r>
          <a:r>
            <a:rPr lang="en-US" sz="1400" kern="1200" dirty="0" err="1"/>
            <a:t>mesajı</a:t>
          </a:r>
          <a:r>
            <a:rPr lang="en-US" sz="1400" kern="1200" dirty="0"/>
            <a:t> </a:t>
          </a:r>
          <a:r>
            <a:rPr lang="en-US" sz="1400" kern="1200" dirty="0" err="1"/>
            <a:t>alır</a:t>
          </a:r>
          <a:r>
            <a:rPr lang="en-US" sz="1400" kern="1200" dirty="0"/>
            <a:t> </a:t>
          </a:r>
          <a:r>
            <a:rPr lang="en-US" sz="1400" kern="1200" dirty="0" err="1"/>
            <a:t>ve</a:t>
          </a:r>
          <a:r>
            <a:rPr lang="en-US" sz="1400" kern="1200" dirty="0"/>
            <a:t> </a:t>
          </a:r>
          <a:r>
            <a:rPr lang="en-US" sz="1400" kern="1200" dirty="0" err="1"/>
            <a:t>onu</a:t>
          </a:r>
          <a:r>
            <a:rPr lang="en-US" sz="1400" kern="1200" dirty="0"/>
            <a:t> </a:t>
          </a:r>
          <a:r>
            <a:rPr lang="en-US" sz="1400" kern="1200" dirty="0" err="1"/>
            <a:t>tekrar</a:t>
          </a:r>
          <a:r>
            <a:rPr lang="en-US" sz="1400" kern="1200" dirty="0"/>
            <a:t> </a:t>
          </a:r>
          <a:r>
            <a:rPr lang="en-US" sz="1400" kern="1200" dirty="0" err="1"/>
            <a:t>istemciye</a:t>
          </a:r>
          <a:r>
            <a:rPr lang="en-US" sz="1400" kern="1200" dirty="0"/>
            <a:t> </a:t>
          </a:r>
          <a:r>
            <a:rPr lang="en-US" sz="1400" kern="1200" dirty="0" err="1"/>
            <a:t>geri</a:t>
          </a:r>
          <a:r>
            <a:rPr lang="en-US" sz="1400" kern="1200" dirty="0"/>
            <a:t> </a:t>
          </a:r>
          <a:r>
            <a:rPr lang="en-US" sz="1400" kern="1200" dirty="0" err="1"/>
            <a:t>gönderir</a:t>
          </a:r>
          <a:r>
            <a:rPr lang="en-US" sz="1400" kern="1200" dirty="0"/>
            <a:t>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Sunucu</a:t>
          </a:r>
          <a:r>
            <a:rPr lang="en-US" sz="1400" kern="1200" dirty="0"/>
            <a:t>, </a:t>
          </a:r>
          <a:r>
            <a:rPr lang="en-US" sz="1400" kern="1200" dirty="0" err="1"/>
            <a:t>birçok</a:t>
          </a:r>
          <a:r>
            <a:rPr lang="en-US" sz="1400" kern="1200" dirty="0"/>
            <a:t> </a:t>
          </a:r>
          <a:r>
            <a:rPr lang="en-US" sz="1400" kern="1200" dirty="0" err="1"/>
            <a:t>istemciye</a:t>
          </a:r>
          <a:r>
            <a:rPr lang="en-US" sz="1400" kern="1200" dirty="0"/>
            <a:t> </a:t>
          </a:r>
          <a:r>
            <a:rPr lang="en-US" sz="1400" kern="1200" dirty="0" err="1"/>
            <a:t>aynı</a:t>
          </a:r>
          <a:r>
            <a:rPr lang="en-US" sz="1400" kern="1200" dirty="0"/>
            <a:t> </a:t>
          </a:r>
          <a:r>
            <a:rPr lang="en-US" sz="1400" kern="1200" dirty="0" err="1"/>
            <a:t>anda</a:t>
          </a:r>
          <a:r>
            <a:rPr lang="en-US" sz="1400" kern="1200" dirty="0"/>
            <a:t> </a:t>
          </a:r>
          <a:r>
            <a:rPr lang="en-US" sz="1400" kern="1200" dirty="0" err="1"/>
            <a:t>hizmet</a:t>
          </a:r>
          <a:r>
            <a:rPr lang="en-US" sz="1400" kern="1200" dirty="0"/>
            <a:t> </a:t>
          </a:r>
          <a:r>
            <a:rPr lang="en-US" sz="1400" kern="1200" dirty="0" err="1"/>
            <a:t>verebilir</a:t>
          </a:r>
          <a:r>
            <a:rPr lang="en-US" sz="1400" kern="1200" dirty="0"/>
            <a:t> (multi-client support).</a:t>
          </a:r>
        </a:p>
      </dsp:txBody>
      <dsp:txXfrm>
        <a:off x="0" y="1478982"/>
        <a:ext cx="11207497" cy="1063125"/>
      </dsp:txXfrm>
    </dsp:sp>
    <dsp:sp modelId="{342FFE11-B68B-4B91-B20D-8DF4ABBBE9B3}">
      <dsp:nvSpPr>
        <dsp:cNvPr id="0" name=""/>
        <dsp:cNvSpPr/>
      </dsp:nvSpPr>
      <dsp:spPr>
        <a:xfrm>
          <a:off x="560374" y="1257582"/>
          <a:ext cx="7845247" cy="442800"/>
        </a:xfrm>
        <a:prstGeom prst="roundRect">
          <a:avLst/>
        </a:prstGeom>
        <a:solidFill>
          <a:schemeClr val="accent2">
            <a:hueOff val="764996"/>
            <a:satOff val="-3352"/>
            <a:lumOff val="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532" tIns="0" rIns="2965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ChatServer</a:t>
          </a:r>
          <a:r>
            <a:rPr lang="en-US" sz="1600" b="1" kern="1200" dirty="0"/>
            <a:t> (</a:t>
          </a:r>
          <a:r>
            <a:rPr lang="en-US" sz="1600" b="1" kern="1200" dirty="0" err="1"/>
            <a:t>Sunucu</a:t>
          </a:r>
          <a:r>
            <a:rPr lang="en-US" sz="1600" b="1" kern="1200" dirty="0"/>
            <a:t>)</a:t>
          </a:r>
          <a:r>
            <a:rPr lang="en-US" sz="1600" kern="1200" dirty="0"/>
            <a:t>:</a:t>
          </a:r>
        </a:p>
      </dsp:txBody>
      <dsp:txXfrm>
        <a:off x="581990" y="1279198"/>
        <a:ext cx="7802015" cy="399568"/>
      </dsp:txXfrm>
    </dsp:sp>
    <dsp:sp modelId="{B7C67CB4-B9C8-4087-A51B-4EFA16189333}">
      <dsp:nvSpPr>
        <dsp:cNvPr id="0" name=""/>
        <dsp:cNvSpPr/>
      </dsp:nvSpPr>
      <dsp:spPr>
        <a:xfrm>
          <a:off x="0" y="2844507"/>
          <a:ext cx="11207497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529991"/>
              <a:satOff val="-6705"/>
              <a:lumOff val="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826" tIns="312420" rIns="86982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Sunucuya</a:t>
          </a:r>
          <a:r>
            <a:rPr lang="en-US" sz="1400" kern="1200" dirty="0"/>
            <a:t> </a:t>
          </a:r>
          <a:r>
            <a:rPr lang="en-US" sz="1400" kern="1200" dirty="0" err="1"/>
            <a:t>bağlanır</a:t>
          </a:r>
          <a:r>
            <a:rPr lang="en-US" sz="1400" kern="1200" dirty="0"/>
            <a:t>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Kullanıcıdan</a:t>
          </a:r>
          <a:r>
            <a:rPr lang="en-US" sz="1400" kern="1200" dirty="0"/>
            <a:t> </a:t>
          </a:r>
          <a:r>
            <a:rPr lang="en-US" sz="1400" kern="1200" dirty="0" err="1"/>
            <a:t>bir</a:t>
          </a:r>
          <a:r>
            <a:rPr lang="en-US" sz="1400" kern="1200" dirty="0"/>
            <a:t> </a:t>
          </a:r>
          <a:r>
            <a:rPr lang="en-US" sz="1400" kern="1200" dirty="0" err="1"/>
            <a:t>mesaj</a:t>
          </a:r>
          <a:r>
            <a:rPr lang="en-US" sz="1400" kern="1200" dirty="0"/>
            <a:t> </a:t>
          </a:r>
          <a:r>
            <a:rPr lang="en-US" sz="1400" kern="1200" dirty="0" err="1"/>
            <a:t>alır</a:t>
          </a:r>
          <a:r>
            <a:rPr lang="en-US" sz="1400" kern="1200" dirty="0"/>
            <a:t> </a:t>
          </a:r>
          <a:r>
            <a:rPr lang="en-US" sz="1400" kern="1200" dirty="0" err="1"/>
            <a:t>ve</a:t>
          </a:r>
          <a:r>
            <a:rPr lang="en-US" sz="1400" kern="1200" dirty="0"/>
            <a:t> </a:t>
          </a:r>
          <a:r>
            <a:rPr lang="en-US" sz="1400" kern="1200" dirty="0" err="1"/>
            <a:t>bu</a:t>
          </a:r>
          <a:r>
            <a:rPr lang="en-US" sz="1400" kern="1200" dirty="0"/>
            <a:t> </a:t>
          </a:r>
          <a:r>
            <a:rPr lang="en-US" sz="1400" kern="1200" dirty="0" err="1"/>
            <a:t>mesajı</a:t>
          </a:r>
          <a:r>
            <a:rPr lang="en-US" sz="1400" kern="1200" dirty="0"/>
            <a:t> </a:t>
          </a:r>
          <a:r>
            <a:rPr lang="en-US" sz="1400" kern="1200" dirty="0" err="1"/>
            <a:t>sunucuya</a:t>
          </a:r>
          <a:r>
            <a:rPr lang="en-US" sz="1400" kern="1200" dirty="0"/>
            <a:t> </a:t>
          </a:r>
          <a:r>
            <a:rPr lang="en-US" sz="1400" kern="1200" dirty="0" err="1"/>
            <a:t>gönderir</a:t>
          </a:r>
          <a:r>
            <a:rPr lang="en-US" sz="1400" kern="1200" dirty="0"/>
            <a:t>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Sunucudan</a:t>
          </a:r>
          <a:r>
            <a:rPr lang="en-US" sz="1400" kern="1200" dirty="0"/>
            <a:t> </a:t>
          </a:r>
          <a:r>
            <a:rPr lang="en-US" sz="1400" kern="1200" dirty="0" err="1"/>
            <a:t>gelen</a:t>
          </a:r>
          <a:r>
            <a:rPr lang="en-US" sz="1400" kern="1200" dirty="0"/>
            <a:t> </a:t>
          </a:r>
          <a:r>
            <a:rPr lang="en-US" sz="1400" kern="1200" dirty="0" err="1"/>
            <a:t>yanıtı</a:t>
          </a:r>
          <a:r>
            <a:rPr lang="en-US" sz="1400" kern="1200" dirty="0"/>
            <a:t> </a:t>
          </a:r>
          <a:r>
            <a:rPr lang="en-US" sz="1400" kern="1200" dirty="0" err="1"/>
            <a:t>ekrana</a:t>
          </a:r>
          <a:r>
            <a:rPr lang="en-US" sz="1400" kern="1200" dirty="0"/>
            <a:t> </a:t>
          </a:r>
          <a:r>
            <a:rPr lang="en-US" sz="1400" kern="1200" dirty="0" err="1"/>
            <a:t>yazdırır</a:t>
          </a:r>
          <a:r>
            <a:rPr lang="en-US" sz="1400" kern="1200" dirty="0"/>
            <a:t>.</a:t>
          </a:r>
        </a:p>
      </dsp:txBody>
      <dsp:txXfrm>
        <a:off x="0" y="2844507"/>
        <a:ext cx="11207497" cy="1063125"/>
      </dsp:txXfrm>
    </dsp:sp>
    <dsp:sp modelId="{030D034C-5D15-4D7B-8EBD-BFCAC074E510}">
      <dsp:nvSpPr>
        <dsp:cNvPr id="0" name=""/>
        <dsp:cNvSpPr/>
      </dsp:nvSpPr>
      <dsp:spPr>
        <a:xfrm>
          <a:off x="560374" y="2623107"/>
          <a:ext cx="7845247" cy="442800"/>
        </a:xfrm>
        <a:prstGeom prst="roundRect">
          <a:avLst/>
        </a:prstGeom>
        <a:solidFill>
          <a:schemeClr val="accent2">
            <a:hueOff val="1529991"/>
            <a:satOff val="-6705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532" tIns="0" rIns="2965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ChatClient</a:t>
          </a:r>
          <a:r>
            <a:rPr lang="en-US" sz="1600" b="1" kern="1200" dirty="0"/>
            <a:t> (</a:t>
          </a:r>
          <a:r>
            <a:rPr lang="en-US" sz="1600" b="1" kern="1200" dirty="0" err="1"/>
            <a:t>İstemci</a:t>
          </a:r>
          <a:r>
            <a:rPr lang="en-US" sz="1600" b="1" kern="1200" dirty="0"/>
            <a:t>)</a:t>
          </a:r>
          <a:r>
            <a:rPr lang="en-US" sz="1600" kern="1200" dirty="0"/>
            <a:t>:</a:t>
          </a:r>
        </a:p>
      </dsp:txBody>
      <dsp:txXfrm>
        <a:off x="581990" y="2644723"/>
        <a:ext cx="7802015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4FCAA-E371-4A2C-9073-C636069D1ED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1A451-F792-4F90-BE06-21FCCE3C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3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1A451-F792-4F90-BE06-21FCCE3C32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4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1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77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8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99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1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5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19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65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65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78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0EFB8-3D80-2440-73E2-57EF95415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285" y="464481"/>
            <a:ext cx="4778496" cy="2884247"/>
          </a:xfrm>
        </p:spPr>
        <p:txBody>
          <a:bodyPr anchor="ctr">
            <a:normAutofit/>
          </a:bodyPr>
          <a:lstStyle/>
          <a:p>
            <a:r>
              <a:rPr lang="en-US" b="1" dirty="0"/>
              <a:t>Data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7CBEA-706D-7779-FE2E-57F19C1E3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279" y="2657563"/>
            <a:ext cx="4569006" cy="1382329"/>
          </a:xfrm>
        </p:spPr>
        <p:txBody>
          <a:bodyPr anchor="b">
            <a:normAutofit/>
          </a:bodyPr>
          <a:lstStyle/>
          <a:p>
            <a:r>
              <a:rPr lang="en-US" sz="3000" dirty="0"/>
              <a:t>Chat Application Using Client-Server Architecture</a:t>
            </a:r>
          </a:p>
        </p:txBody>
      </p:sp>
      <p:pic>
        <p:nvPicPr>
          <p:cNvPr id="4" name="Picture 3" descr="3D abstract blue and gold cube illustration">
            <a:extLst>
              <a:ext uri="{FF2B5EF4-FFF2-40B4-BE49-F238E27FC236}">
                <a16:creationId xmlns:a16="http://schemas.microsoft.com/office/drawing/2014/main" id="{AD978491-96AD-C4A2-4057-89EE6C0D4A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98" r="31769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1059C4CD-BC3C-7E5E-C5CB-94C1B5C51531}"/>
              </a:ext>
            </a:extLst>
          </p:cNvPr>
          <p:cNvSpPr txBox="1">
            <a:spLocks/>
          </p:cNvSpPr>
          <p:nvPr/>
        </p:nvSpPr>
        <p:spPr>
          <a:xfrm>
            <a:off x="8650196" y="4824643"/>
            <a:ext cx="4569006" cy="1382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Serdar Umut TURAN</a:t>
            </a:r>
          </a:p>
        </p:txBody>
      </p:sp>
    </p:spTree>
    <p:extLst>
      <p:ext uri="{BB962C8B-B14F-4D97-AF65-F5344CB8AC3E}">
        <p14:creationId xmlns:p14="http://schemas.microsoft.com/office/powerpoint/2010/main" val="94555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1641378"/>
          </a:xfrm>
          <a:prstGeom prst="rect">
            <a:avLst/>
          </a:prstGeom>
          <a:ln>
            <a:noFill/>
          </a:ln>
          <a:effectLst>
            <a:outerShdw blurRad="114300" dist="63500" dir="5460000" sx="95000" sy="95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4EE18-B4BC-9DCE-63CB-908739C0B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1209"/>
            <a:ext cx="9906199" cy="115724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 </a:t>
            </a:r>
            <a:r>
              <a:rPr lang="en-US" dirty="0" err="1"/>
              <a:t>Programın</a:t>
            </a:r>
            <a:r>
              <a:rPr lang="en-US" dirty="0"/>
              <a:t> </a:t>
            </a:r>
            <a:r>
              <a:rPr lang="en-US" dirty="0" err="1"/>
              <a:t>Amacı</a:t>
            </a:r>
            <a:r>
              <a:rPr lang="en-US" dirty="0"/>
              <a:t> Ne?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EDF549-6D31-16CE-CCF6-97F13B8D08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854660"/>
              </p:ext>
            </p:extLst>
          </p:nvPr>
        </p:nvGraphicFramePr>
        <p:xfrm>
          <a:off x="523844" y="1536192"/>
          <a:ext cx="11207497" cy="4484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200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5C35-EB55-1FAC-562A-FB4670BA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Böyle</a:t>
            </a:r>
            <a:r>
              <a:rPr lang="en-US" dirty="0"/>
              <a:t> Bir Program </a:t>
            </a:r>
            <a:r>
              <a:rPr lang="en-US" dirty="0" err="1"/>
              <a:t>Yapıyoruz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BE5BF-EB88-A874-FD9D-E54CF680A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 </a:t>
            </a:r>
            <a:r>
              <a:rPr lang="en-US" dirty="0" err="1"/>
              <a:t>tür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,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programlamayı</a:t>
            </a:r>
            <a:r>
              <a:rPr lang="en-US" dirty="0"/>
              <a:t> </a:t>
            </a:r>
            <a:r>
              <a:rPr lang="en-US" dirty="0" err="1"/>
              <a:t>öğrenmek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güzel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başlangıçtır</a:t>
            </a:r>
            <a:r>
              <a:rPr lang="en-US" dirty="0"/>
              <a:t>.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hayatta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uygulamaların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çalıştığını</a:t>
            </a:r>
            <a:r>
              <a:rPr lang="en-US" dirty="0"/>
              <a:t> </a:t>
            </a:r>
            <a:r>
              <a:rPr lang="en-US" dirty="0" err="1"/>
              <a:t>anlamanıza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Örneğin</a:t>
            </a:r>
            <a:r>
              <a:rPr lang="en-US" dirty="0"/>
              <a:t>, WhatsApp, Discord, </a:t>
            </a:r>
            <a:r>
              <a:rPr lang="en-US" dirty="0" err="1"/>
              <a:t>veya</a:t>
            </a:r>
            <a:r>
              <a:rPr lang="en-US" dirty="0"/>
              <a:t> Zoom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uygulamalarda</a:t>
            </a:r>
            <a:r>
              <a:rPr lang="en-US" dirty="0"/>
              <a:t> </a:t>
            </a:r>
            <a:r>
              <a:rPr lang="en-US" dirty="0" err="1"/>
              <a:t>istemci</a:t>
            </a:r>
            <a:r>
              <a:rPr lang="en-US" dirty="0"/>
              <a:t> (</a:t>
            </a:r>
            <a:r>
              <a:rPr lang="en-US" dirty="0" err="1"/>
              <a:t>telefonunuz</a:t>
            </a:r>
            <a:r>
              <a:rPr lang="en-US" dirty="0"/>
              <a:t>)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kurulur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Biz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versiyonunu</a:t>
            </a:r>
            <a:r>
              <a:rPr lang="en-US" dirty="0"/>
              <a:t> </a:t>
            </a:r>
            <a:r>
              <a:rPr lang="en-US" dirty="0" err="1"/>
              <a:t>oluşturuyoruz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2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CB95-6842-4CDE-6BBB-72E78F9C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Bu Program Nasıl Çalışıyor?</a:t>
            </a:r>
            <a:br>
              <a:rPr lang="pl-PL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A43777-99F7-87B3-F8E4-CA52730681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1" y="2611532"/>
            <a:ext cx="1008801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Sunucu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Tarafı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ChatServer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Sunucu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dinleme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modunda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başlar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üzerinde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bağlantı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bekler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örn</a:t>
            </a:r>
            <a:r>
              <a:rPr lang="en-US" altLang="en-US" sz="1800" dirty="0" err="1">
                <a:latin typeface="Arial" panose="020B0604020202020204" pitchFamily="34" charset="0"/>
              </a:rPr>
              <a:t>eğin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 8080).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İstemci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bağlandığında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sunucu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istemciden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mesaj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alır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Aldığı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mesajı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istemciye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gönderir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Bu, "echo server"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olarak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adlandırılan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işlevdir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İstemci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Tarafı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ChatClient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İstemci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belirttiğiniz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IP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adresine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(127.0.0.1  </a:t>
            </a:r>
            <a:r>
              <a:rPr lang="en-US" altLang="en-US" sz="1800" dirty="0" err="1">
                <a:latin typeface="Arial" panose="020B0604020202020204" pitchFamily="34" charset="0"/>
              </a:rPr>
              <a:t>bizimkisi</a:t>
            </a:r>
            <a:r>
              <a:rPr lang="en-US" altLang="en-US" sz="1800" dirty="0">
                <a:latin typeface="Arial" panose="020B0604020202020204" pitchFamily="34" charset="0"/>
              </a:rPr>
              <a:t>) </a:t>
            </a:r>
            <a:r>
              <a:rPr lang="en-US" altLang="en-US" sz="1800" dirty="0" err="1">
                <a:latin typeface="Arial" panose="020B0604020202020204" pitchFamily="34" charset="0"/>
              </a:rPr>
              <a:t>ve</a:t>
            </a:r>
            <a:r>
              <a:rPr lang="en-US" altLang="en-US" sz="1800" dirty="0">
                <a:latin typeface="Arial" panose="020B0604020202020204" pitchFamily="34" charset="0"/>
              </a:rPr>
              <a:t> port </a:t>
            </a:r>
            <a:r>
              <a:rPr lang="en-US" altLang="en-US" sz="1800" dirty="0" err="1">
                <a:latin typeface="Arial" panose="020B0604020202020204" pitchFamily="34" charset="0"/>
              </a:rPr>
              <a:t>numarasına</a:t>
            </a:r>
            <a:r>
              <a:rPr lang="en-US" altLang="en-US" sz="1800" dirty="0">
                <a:latin typeface="Arial" panose="020B0604020202020204" pitchFamily="34" charset="0"/>
              </a:rPr>
              <a:t> (8080) </a:t>
            </a:r>
            <a:r>
              <a:rPr lang="en-US" altLang="en-US" sz="1800" dirty="0" err="1">
                <a:latin typeface="Arial" panose="020B0604020202020204" pitchFamily="34" charset="0"/>
              </a:rPr>
              <a:t>bağlanır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Kullanıcı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mesaj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girer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mesajı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sunucuya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gönderir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Sunucudan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gelen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cevabı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ekrana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yazar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13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AFF6-CCD9-5B00-F82D-0D53050D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Hayattan</a:t>
            </a:r>
            <a:r>
              <a:rPr lang="en-US" dirty="0"/>
              <a:t> </a:t>
            </a:r>
            <a:r>
              <a:rPr lang="en-US" dirty="0" err="1"/>
              <a:t>Örnekler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E2AC-DD1B-1B22-1879-DD5143CC9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7"/>
            <a:ext cx="10381205" cy="276370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WhatsApp</a:t>
            </a:r>
            <a:r>
              <a:rPr lang="en-US" dirty="0"/>
              <a:t>: </a:t>
            </a:r>
            <a:r>
              <a:rPr lang="en-US" dirty="0" err="1"/>
              <a:t>İstemci</a:t>
            </a:r>
            <a:r>
              <a:rPr lang="en-US" dirty="0"/>
              <a:t> (</a:t>
            </a:r>
            <a:r>
              <a:rPr lang="en-US" dirty="0" err="1"/>
              <a:t>telefonunuz</a:t>
            </a:r>
            <a:r>
              <a:rPr lang="en-US" dirty="0"/>
              <a:t>), </a:t>
            </a:r>
            <a:r>
              <a:rPr lang="en-US" dirty="0" err="1"/>
              <a:t>sunucuyla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mesajınızı</a:t>
            </a:r>
            <a:r>
              <a:rPr lang="en-US" dirty="0"/>
              <a:t> </a:t>
            </a:r>
            <a:r>
              <a:rPr lang="en-US" dirty="0" err="1"/>
              <a:t>gönderir</a:t>
            </a:r>
            <a:r>
              <a:rPr lang="en-US" dirty="0"/>
              <a:t>.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mesajı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tarafa</a:t>
            </a:r>
            <a:r>
              <a:rPr lang="en-US" dirty="0"/>
              <a:t> </a:t>
            </a:r>
            <a:r>
              <a:rPr lang="en-US" dirty="0" err="1"/>
              <a:t>iletir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E-</a:t>
            </a:r>
            <a:r>
              <a:rPr lang="en-US" b="1" dirty="0" err="1"/>
              <a:t>posta</a:t>
            </a:r>
            <a:r>
              <a:rPr lang="en-US" dirty="0"/>
              <a:t>: Bir e-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gönderirken</a:t>
            </a:r>
            <a:r>
              <a:rPr lang="en-US" dirty="0"/>
              <a:t> </a:t>
            </a:r>
            <a:r>
              <a:rPr lang="en-US" dirty="0" err="1"/>
              <a:t>istemci</a:t>
            </a:r>
            <a:r>
              <a:rPr lang="en-US" dirty="0"/>
              <a:t> (</a:t>
            </a:r>
            <a:r>
              <a:rPr lang="en-US" dirty="0" err="1"/>
              <a:t>örneğin</a:t>
            </a:r>
            <a:r>
              <a:rPr lang="en-US" dirty="0"/>
              <a:t>, Outlook) </a:t>
            </a:r>
            <a:r>
              <a:rPr lang="en-US" dirty="0" err="1"/>
              <a:t>sunucuya</a:t>
            </a:r>
            <a:r>
              <a:rPr lang="en-US" dirty="0"/>
              <a:t> </a:t>
            </a:r>
            <a:r>
              <a:rPr lang="en-US" dirty="0" err="1"/>
              <a:t>bağlanır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e-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içeriğini</a:t>
            </a:r>
            <a:r>
              <a:rPr lang="en-US" dirty="0"/>
              <a:t> </a:t>
            </a:r>
            <a:r>
              <a:rPr lang="en-US" dirty="0" err="1"/>
              <a:t>gönderir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99784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6E8"/>
      </a:lt2>
      <a:accent1>
        <a:srgbClr val="BD9A85"/>
      </a:accent1>
      <a:accent2>
        <a:srgbClr val="ACA175"/>
      </a:accent2>
      <a:accent3>
        <a:srgbClr val="9CA57D"/>
      </a:accent3>
      <a:accent4>
        <a:srgbClr val="89AB75"/>
      </a:accent4>
      <a:accent5>
        <a:srgbClr val="81AC83"/>
      </a:accent5>
      <a:accent6>
        <a:srgbClr val="77AE91"/>
      </a:accent6>
      <a:hlink>
        <a:srgbClr val="5987A3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BE1DC4A6743AB84ABFE76F6AFABF690E" ma:contentTypeVersion="8" ma:contentTypeDescription="Yeni belge oluşturun." ma:contentTypeScope="" ma:versionID="9d9b07321577449a489f94c0769408c2">
  <xsd:schema xmlns:xsd="http://www.w3.org/2001/XMLSchema" xmlns:xs="http://www.w3.org/2001/XMLSchema" xmlns:p="http://schemas.microsoft.com/office/2006/metadata/properties" xmlns:ns3="8d826101-0dbd-4061-99b0-ec529b08923e" targetNamespace="http://schemas.microsoft.com/office/2006/metadata/properties" ma:root="true" ma:fieldsID="c773261eac93b6fbe22fa5515935acfc" ns3:_="">
    <xsd:import namespace="8d826101-0dbd-4061-99b0-ec529b0892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DateTaken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826101-0dbd-4061-99b0-ec529b0892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d826101-0dbd-4061-99b0-ec529b08923e" xsi:nil="true"/>
  </documentManagement>
</p:properties>
</file>

<file path=customXml/itemProps1.xml><?xml version="1.0" encoding="utf-8"?>
<ds:datastoreItem xmlns:ds="http://schemas.openxmlformats.org/officeDocument/2006/customXml" ds:itemID="{B5B918F1-8326-4D64-8224-291FC14F90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850F16-75E5-4D54-8076-BAFBF35208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826101-0dbd-4061-99b0-ec529b0892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01916F-8260-4C7D-96AB-FE6142FA3203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8d826101-0dbd-4061-99b0-ec529b08923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283</Words>
  <Application>Microsoft Office PowerPoint</Application>
  <PresentationFormat>Widescreen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Bierstadt</vt:lpstr>
      <vt:lpstr>BevelVTI</vt:lpstr>
      <vt:lpstr>Data Communication</vt:lpstr>
      <vt:lpstr>Bu Programın Amacı Ne?</vt:lpstr>
      <vt:lpstr>Neden Böyle Bir Program Yapıyoruz?</vt:lpstr>
      <vt:lpstr>Bu Program Nasıl Çalışıyor? </vt:lpstr>
      <vt:lpstr>Gerçek Hayattan Örnekler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SERDAR UMUT TURAN</dc:creator>
  <cp:lastModifiedBy>SERDAR UMUT TURAN</cp:lastModifiedBy>
  <cp:revision>1</cp:revision>
  <dcterms:created xsi:type="dcterms:W3CDTF">2024-12-04T10:00:01Z</dcterms:created>
  <dcterms:modified xsi:type="dcterms:W3CDTF">2024-12-04T10:18:59Z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0x010100BE1DC4A6743AB84ABFE76F6AFABF690E</vt:lpwstr>
  </property>
</Properties>
</file>