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7014-75A2-1945-82C2-FCDF1077272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93A08-D576-6940-B3D7-6BE54032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3A08-D576-6940-B3D7-6BE540324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0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1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6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3CB5-91DF-A146-B045-0314547B4A0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6BFB-A7F5-2C4A-9A13-C3301590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ct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89" y="1746624"/>
            <a:ext cx="1056038" cy="9378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eleph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88" y="2433545"/>
            <a:ext cx="909569" cy="9378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gopherb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35" y="2931086"/>
            <a:ext cx="937867" cy="9378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28" y="1469699"/>
            <a:ext cx="1569648" cy="1569648"/>
          </a:xfrm>
          <a:prstGeom prst="rect">
            <a:avLst/>
          </a:prstGeom>
        </p:spPr>
      </p:pic>
      <p:pic>
        <p:nvPicPr>
          <p:cNvPr id="11" name="Picture 10" descr="ngin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60" y="2362200"/>
            <a:ext cx="818177" cy="937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le 12"/>
          <p:cNvSpPr/>
          <p:nvPr/>
        </p:nvSpPr>
        <p:spPr>
          <a:xfrm>
            <a:off x="3938734" y="1569581"/>
            <a:ext cx="3710402" cy="241144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88" y="3039346"/>
            <a:ext cx="1055833" cy="1055833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6" name="Straight Arrow Connector 15"/>
          <p:cNvCxnSpPr>
            <a:stCxn id="5" idx="3"/>
            <a:endCxn id="11" idx="1"/>
          </p:cNvCxnSpPr>
          <p:nvPr/>
        </p:nvCxnSpPr>
        <p:spPr>
          <a:xfrm>
            <a:off x="3210927" y="2215558"/>
            <a:ext cx="853033" cy="615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1" idx="1"/>
          </p:cNvCxnSpPr>
          <p:nvPr/>
        </p:nvCxnSpPr>
        <p:spPr>
          <a:xfrm flipV="1">
            <a:off x="3210721" y="2831134"/>
            <a:ext cx="853239" cy="73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7" idx="1"/>
          </p:cNvCxnSpPr>
          <p:nvPr/>
        </p:nvCxnSpPr>
        <p:spPr>
          <a:xfrm>
            <a:off x="4882137" y="2831134"/>
            <a:ext cx="321098" cy="56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6" idx="1"/>
          </p:cNvCxnSpPr>
          <p:nvPr/>
        </p:nvCxnSpPr>
        <p:spPr>
          <a:xfrm flipV="1">
            <a:off x="6141102" y="2902479"/>
            <a:ext cx="447986" cy="497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2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Emndirpation Proclermiton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Calahan Lincoln</dc:creator>
  <cp:lastModifiedBy>Calahan Lincoln</cp:lastModifiedBy>
  <cp:revision>3</cp:revision>
  <dcterms:created xsi:type="dcterms:W3CDTF">2016-10-20T05:43:06Z</dcterms:created>
  <dcterms:modified xsi:type="dcterms:W3CDTF">2016-10-20T18:35:46Z</dcterms:modified>
</cp:coreProperties>
</file>