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5"/>
    <p:restoredTop sz="94669"/>
  </p:normalViewPr>
  <p:slideViewPr>
    <p:cSldViewPr snapToGrid="0" snapToObjects="1">
      <p:cViewPr varScale="1">
        <p:scale>
          <a:sx n="114" d="100"/>
          <a:sy n="114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9B1E9-5C0D-7F41-90CC-04E1229449B6}" type="datetimeFigureOut">
              <a:rPr lang="en-US" smtClean="0"/>
              <a:t>8/25/17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7F092-A7DE-9740-9FD8-6970796AD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03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F092-A7DE-9740-9FD8-6970796AD6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1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0042-ECA2-C141-AF29-50E31A79A111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26A5-E0DF-AF4A-8AD8-95948CF20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7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0042-ECA2-C141-AF29-50E31A79A111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26A5-E0DF-AF4A-8AD8-95948CF20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0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0042-ECA2-C141-AF29-50E31A79A111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26A5-E0DF-AF4A-8AD8-95948CF20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9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0042-ECA2-C141-AF29-50E31A79A111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26A5-E0DF-AF4A-8AD8-95948CF20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6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0042-ECA2-C141-AF29-50E31A79A111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26A5-E0DF-AF4A-8AD8-95948CF20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09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0042-ECA2-C141-AF29-50E31A79A111}" type="datetimeFigureOut">
              <a:rPr lang="en-US" smtClean="0"/>
              <a:t>8/25/17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26A5-E0DF-AF4A-8AD8-95948CF20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6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0042-ECA2-C141-AF29-50E31A79A111}" type="datetimeFigureOut">
              <a:rPr lang="en-US" smtClean="0"/>
              <a:t>8/25/17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26A5-E0DF-AF4A-8AD8-95948CF20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0042-ECA2-C141-AF29-50E31A79A111}" type="datetimeFigureOut">
              <a:rPr lang="en-US" smtClean="0"/>
              <a:t>8/25/17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26A5-E0DF-AF4A-8AD8-95948CF20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0042-ECA2-C141-AF29-50E31A79A111}" type="datetimeFigureOut">
              <a:rPr lang="en-US" smtClean="0"/>
              <a:t>8/25/17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26A5-E0DF-AF4A-8AD8-95948CF20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7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0042-ECA2-C141-AF29-50E31A79A111}" type="datetimeFigureOut">
              <a:rPr lang="en-US" smtClean="0"/>
              <a:t>8/25/17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26A5-E0DF-AF4A-8AD8-95948CF20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3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0042-ECA2-C141-AF29-50E31A79A111}" type="datetimeFigureOut">
              <a:rPr lang="en-US" smtClean="0"/>
              <a:t>8/25/17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26A5-E0DF-AF4A-8AD8-95948CF20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60042-ECA2-C141-AF29-50E31A79A111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E26A5-E0DF-AF4A-8AD8-95948CF20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7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13" y="2905125"/>
            <a:ext cx="1206500" cy="1206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304" y="1722834"/>
            <a:ext cx="1058334" cy="1206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513" y="3508375"/>
            <a:ext cx="1738360" cy="1206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660" y="1698625"/>
            <a:ext cx="1101826" cy="12065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endCxn id="6" idx="1"/>
          </p:cNvCxnSpPr>
          <p:nvPr/>
        </p:nvCxnSpPr>
        <p:spPr>
          <a:xfrm>
            <a:off x="1066800" y="3505200"/>
            <a:ext cx="1433513" cy="31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7" idx="1"/>
          </p:cNvCxnSpPr>
          <p:nvPr/>
        </p:nvCxnSpPr>
        <p:spPr>
          <a:xfrm rot="10800000" flipH="1" flipV="1">
            <a:off x="5091304" y="2326084"/>
            <a:ext cx="382660" cy="1393030"/>
          </a:xfrm>
          <a:prstGeom prst="curvedConnector4">
            <a:avLst>
              <a:gd name="adj1" fmla="val -59740"/>
              <a:gd name="adj2" fmla="val 71652"/>
            </a:avLst>
          </a:prstGeom>
          <a:ln w="38100"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endCxn id="7" idx="3"/>
          </p:cNvCxnSpPr>
          <p:nvPr/>
        </p:nvCxnSpPr>
        <p:spPr>
          <a:xfrm rot="5400000" flipH="1" flipV="1">
            <a:off x="5286879" y="2709514"/>
            <a:ext cx="1246188" cy="479329"/>
          </a:xfrm>
          <a:prstGeom prst="curvedConnector4">
            <a:avLst>
              <a:gd name="adj1" fmla="val 25796"/>
              <a:gd name="adj2" fmla="val 147692"/>
            </a:avLst>
          </a:prstGeom>
          <a:ln w="38100"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206" y="2767013"/>
            <a:ext cx="1101826" cy="1206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660" y="3973513"/>
            <a:ext cx="1101826" cy="120650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5983410" y="2395538"/>
            <a:ext cx="1420690" cy="16986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</p:cNvCxnSpPr>
          <p:nvPr/>
        </p:nvCxnSpPr>
        <p:spPr>
          <a:xfrm flipV="1">
            <a:off x="3706813" y="2386013"/>
            <a:ext cx="1613189" cy="11223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988437" y="2395538"/>
            <a:ext cx="1796136" cy="93503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983410" y="2409230"/>
            <a:ext cx="1648763" cy="204212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>
            <a:off x="5642699" y="4190206"/>
            <a:ext cx="2141874" cy="85169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flipV="1">
            <a:off x="5868724" y="3788966"/>
            <a:ext cx="2246576" cy="43696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/>
          <p:nvPr/>
        </p:nvCxnSpPr>
        <p:spPr>
          <a:xfrm flipV="1">
            <a:off x="5642699" y="2718595"/>
            <a:ext cx="2084098" cy="1423193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8" idx="1"/>
            <a:endCxn id="6" idx="3"/>
          </p:cNvCxnSpPr>
          <p:nvPr/>
        </p:nvCxnSpPr>
        <p:spPr>
          <a:xfrm rot="10800000">
            <a:off x="3706813" y="3508375"/>
            <a:ext cx="1169700" cy="60325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92669" y="3557628"/>
            <a:ext cx="194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*.erdmanczyk.com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8447286" y="2048153"/>
            <a:ext cx="213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foo.erdmanczyk.com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599686" y="3116541"/>
            <a:ext cx="2118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bar.erdmanczyk.com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8205834" y="4431387"/>
            <a:ext cx="215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baz.erdmanczyk.com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305" y="943306"/>
            <a:ext cx="1058334" cy="245534"/>
          </a:xfrm>
          <a:prstGeom prst="rect">
            <a:avLst/>
          </a:prstGeom>
        </p:spPr>
      </p:pic>
      <p:cxnSp>
        <p:nvCxnSpPr>
          <p:cNvPr id="5" name="Curved Connector 4"/>
          <p:cNvCxnSpPr>
            <a:stCxn id="7" idx="0"/>
            <a:endCxn id="3" idx="1"/>
          </p:cNvCxnSpPr>
          <p:nvPr/>
        </p:nvCxnSpPr>
        <p:spPr>
          <a:xfrm rot="16200000" flipV="1">
            <a:off x="5027508" y="1129871"/>
            <a:ext cx="656761" cy="529166"/>
          </a:xfrm>
          <a:prstGeom prst="curvedConnector4">
            <a:avLst>
              <a:gd name="adj1" fmla="val 40654"/>
              <a:gd name="adj2" fmla="val 1432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3" idx="3"/>
            <a:endCxn id="7" idx="0"/>
          </p:cNvCxnSpPr>
          <p:nvPr/>
        </p:nvCxnSpPr>
        <p:spPr>
          <a:xfrm flipH="1">
            <a:off x="5620471" y="1066073"/>
            <a:ext cx="529168" cy="656761"/>
          </a:xfrm>
          <a:prstGeom prst="curvedConnector4">
            <a:avLst>
              <a:gd name="adj1" fmla="val -43200"/>
              <a:gd name="adj2" fmla="val 59346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03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</Words>
  <Application>Microsoft Macintosh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Erdmanczyk, Steven J. Jr</dc:creator>
  <cp:lastModifiedBy>Erdmanczyk, Steven J. Jr</cp:lastModifiedBy>
  <cp:revision>5</cp:revision>
  <dcterms:created xsi:type="dcterms:W3CDTF">2017-08-25T17:50:16Z</dcterms:created>
  <dcterms:modified xsi:type="dcterms:W3CDTF">2017-08-25T19:03:00Z</dcterms:modified>
</cp:coreProperties>
</file>