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4"/>
  </p:normalViewPr>
  <p:slideViewPr>
    <p:cSldViewPr snapToGrid="0" snapToObjects="1">
      <p:cViewPr varScale="1">
        <p:scale>
          <a:sx n="76" d="100"/>
          <a:sy n="76" d="100"/>
        </p:scale>
        <p:origin x="216"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80A78F7-15EC-4D64-B4DE-66B4CB792DBF}" type="doc">
      <dgm:prSet loTypeId="urn:microsoft.com/office/officeart/2005/8/layout/hierarchy1" loCatId="hierarchy" qsTypeId="urn:microsoft.com/office/officeart/2005/8/quickstyle/simple2" qsCatId="simple" csTypeId="urn:microsoft.com/office/officeart/2005/8/colors/accent0_3" csCatId="mainScheme" phldr="1"/>
      <dgm:spPr/>
      <dgm:t>
        <a:bodyPr/>
        <a:lstStyle/>
        <a:p>
          <a:endParaRPr lang="en-US"/>
        </a:p>
      </dgm:t>
    </dgm:pt>
    <dgm:pt modelId="{5DB254A6-DA78-430A-8B20-A67A1EAA71BF}">
      <dgm:prSet/>
      <dgm:spPr/>
      <dgm:t>
        <a:bodyPr/>
        <a:lstStyle/>
        <a:p>
          <a:r>
            <a:rPr lang="es-ES" dirty="0"/>
            <a:t>Es una </a:t>
          </a:r>
          <a:r>
            <a:rPr lang="es-ES" b="1" dirty="0"/>
            <a:t>tecnología</a:t>
          </a:r>
          <a:r>
            <a:rPr lang="es-ES" dirty="0"/>
            <a:t> que nos va a permitir </a:t>
          </a:r>
          <a:r>
            <a:rPr lang="es-ES" b="1" dirty="0"/>
            <a:t>almacenar</a:t>
          </a:r>
          <a:r>
            <a:rPr lang="es-ES" dirty="0"/>
            <a:t> recursos como (</a:t>
          </a:r>
          <a:r>
            <a:rPr lang="es-ES" dirty="0" err="1"/>
            <a:t>html</a:t>
          </a:r>
          <a:r>
            <a:rPr lang="es-ES" dirty="0"/>
            <a:t>, </a:t>
          </a:r>
          <a:r>
            <a:rPr lang="es-ES" dirty="0" err="1"/>
            <a:t>css</a:t>
          </a:r>
          <a:r>
            <a:rPr lang="es-ES" dirty="0"/>
            <a:t>, </a:t>
          </a:r>
          <a:r>
            <a:rPr lang="es-ES" dirty="0" err="1"/>
            <a:t>imagénes</a:t>
          </a:r>
          <a:r>
            <a:rPr lang="es-ES" dirty="0"/>
            <a:t>, </a:t>
          </a:r>
          <a:r>
            <a:rPr lang="es-ES" dirty="0" err="1"/>
            <a:t>javascript</a:t>
          </a:r>
          <a:r>
            <a:rPr lang="es-ES" dirty="0"/>
            <a:t> </a:t>
          </a:r>
          <a:r>
            <a:rPr lang="es-ES" dirty="0" err="1"/>
            <a:t>pages</a:t>
          </a:r>
          <a:r>
            <a:rPr lang="es-ES" dirty="0"/>
            <a:t>…) en el </a:t>
          </a:r>
          <a:r>
            <a:rPr lang="es-ES" b="1" dirty="0"/>
            <a:t>navegador.</a:t>
          </a:r>
          <a:endParaRPr lang="en-US" b="1" dirty="0"/>
        </a:p>
      </dgm:t>
    </dgm:pt>
    <dgm:pt modelId="{0786909C-DCEA-46B8-AE63-A4BA52C30678}" type="parTrans" cxnId="{B6CD5743-9CC6-4B16-B6E7-0C205B074871}">
      <dgm:prSet/>
      <dgm:spPr/>
      <dgm:t>
        <a:bodyPr/>
        <a:lstStyle/>
        <a:p>
          <a:endParaRPr lang="en-US"/>
        </a:p>
      </dgm:t>
    </dgm:pt>
    <dgm:pt modelId="{C7579596-A83B-481F-A061-8DA4C71EA2A5}" type="sibTrans" cxnId="{B6CD5743-9CC6-4B16-B6E7-0C205B074871}">
      <dgm:prSet/>
      <dgm:spPr/>
      <dgm:t>
        <a:bodyPr/>
        <a:lstStyle/>
        <a:p>
          <a:endParaRPr lang="en-US"/>
        </a:p>
      </dgm:t>
    </dgm:pt>
    <dgm:pt modelId="{5A45357B-8C8D-4F2B-A44C-6A93018C6648}">
      <dgm:prSet/>
      <dgm:spPr/>
      <dgm:t>
        <a:bodyPr/>
        <a:lstStyle/>
        <a:p>
          <a:r>
            <a:rPr lang="es-ES" dirty="0"/>
            <a:t>Esto va a permitir que la página pueda </a:t>
          </a:r>
          <a:r>
            <a:rPr lang="es-ES" b="1" dirty="0"/>
            <a:t>ser total o parcialmente accesible en modo offline</a:t>
          </a:r>
          <a:r>
            <a:rPr lang="es-ES" dirty="0"/>
            <a:t> o cuando la conexión no esta </a:t>
          </a:r>
          <a:r>
            <a:rPr lang="es-ES" dirty="0" err="1"/>
            <a:t>diosponible</a:t>
          </a:r>
          <a:r>
            <a:rPr lang="es-ES" dirty="0"/>
            <a:t>.</a:t>
          </a:r>
          <a:endParaRPr lang="en-US" dirty="0"/>
        </a:p>
      </dgm:t>
    </dgm:pt>
    <dgm:pt modelId="{90F8846A-5430-472F-97AE-2950F983C198}" type="parTrans" cxnId="{4BFCED72-6BF5-49D3-8B07-95B150E7DE25}">
      <dgm:prSet/>
      <dgm:spPr/>
      <dgm:t>
        <a:bodyPr/>
        <a:lstStyle/>
        <a:p>
          <a:endParaRPr lang="en-US"/>
        </a:p>
      </dgm:t>
    </dgm:pt>
    <dgm:pt modelId="{7833A31C-2C3C-4C22-B9DB-F3C4BB18FF25}" type="sibTrans" cxnId="{4BFCED72-6BF5-49D3-8B07-95B150E7DE25}">
      <dgm:prSet/>
      <dgm:spPr/>
      <dgm:t>
        <a:bodyPr/>
        <a:lstStyle/>
        <a:p>
          <a:endParaRPr lang="en-US"/>
        </a:p>
      </dgm:t>
    </dgm:pt>
    <dgm:pt modelId="{4E2D11F3-D95D-5849-BED8-E8809B9EADBD}" type="pres">
      <dgm:prSet presAssocID="{680A78F7-15EC-4D64-B4DE-66B4CB792DBF}" presName="hierChild1" presStyleCnt="0">
        <dgm:presLayoutVars>
          <dgm:chPref val="1"/>
          <dgm:dir/>
          <dgm:animOne val="branch"/>
          <dgm:animLvl val="lvl"/>
          <dgm:resizeHandles/>
        </dgm:presLayoutVars>
      </dgm:prSet>
      <dgm:spPr/>
    </dgm:pt>
    <dgm:pt modelId="{1DC608E9-A89D-994F-926A-BDE1C1452278}" type="pres">
      <dgm:prSet presAssocID="{5DB254A6-DA78-430A-8B20-A67A1EAA71BF}" presName="hierRoot1" presStyleCnt="0"/>
      <dgm:spPr/>
    </dgm:pt>
    <dgm:pt modelId="{15E78B32-C176-0F4E-8E05-47DD3C5C0E31}" type="pres">
      <dgm:prSet presAssocID="{5DB254A6-DA78-430A-8B20-A67A1EAA71BF}" presName="composite" presStyleCnt="0"/>
      <dgm:spPr/>
    </dgm:pt>
    <dgm:pt modelId="{12688CF8-4806-A748-9E45-B2FE3D262E91}" type="pres">
      <dgm:prSet presAssocID="{5DB254A6-DA78-430A-8B20-A67A1EAA71BF}" presName="background" presStyleLbl="node0" presStyleIdx="0" presStyleCnt="2"/>
      <dgm:spPr/>
    </dgm:pt>
    <dgm:pt modelId="{3C889DA0-A532-1245-A48A-BCD30A859405}" type="pres">
      <dgm:prSet presAssocID="{5DB254A6-DA78-430A-8B20-A67A1EAA71BF}" presName="text" presStyleLbl="fgAcc0" presStyleIdx="0" presStyleCnt="2">
        <dgm:presLayoutVars>
          <dgm:chPref val="3"/>
        </dgm:presLayoutVars>
      </dgm:prSet>
      <dgm:spPr/>
    </dgm:pt>
    <dgm:pt modelId="{2373D931-D033-9B49-B564-410C6F9803FD}" type="pres">
      <dgm:prSet presAssocID="{5DB254A6-DA78-430A-8B20-A67A1EAA71BF}" presName="hierChild2" presStyleCnt="0"/>
      <dgm:spPr/>
    </dgm:pt>
    <dgm:pt modelId="{15FD7ABF-57CD-EA49-A0E7-1F5A7D385B89}" type="pres">
      <dgm:prSet presAssocID="{5A45357B-8C8D-4F2B-A44C-6A93018C6648}" presName="hierRoot1" presStyleCnt="0"/>
      <dgm:spPr/>
    </dgm:pt>
    <dgm:pt modelId="{362DF965-97EC-204B-A527-7CF826680C5D}" type="pres">
      <dgm:prSet presAssocID="{5A45357B-8C8D-4F2B-A44C-6A93018C6648}" presName="composite" presStyleCnt="0"/>
      <dgm:spPr/>
    </dgm:pt>
    <dgm:pt modelId="{7FE12657-A0D9-3B4D-9906-7993256700B9}" type="pres">
      <dgm:prSet presAssocID="{5A45357B-8C8D-4F2B-A44C-6A93018C6648}" presName="background" presStyleLbl="node0" presStyleIdx="1" presStyleCnt="2"/>
      <dgm:spPr/>
    </dgm:pt>
    <dgm:pt modelId="{F4959C18-C478-DD44-B3F8-CC6D21786140}" type="pres">
      <dgm:prSet presAssocID="{5A45357B-8C8D-4F2B-A44C-6A93018C6648}" presName="text" presStyleLbl="fgAcc0" presStyleIdx="1" presStyleCnt="2">
        <dgm:presLayoutVars>
          <dgm:chPref val="3"/>
        </dgm:presLayoutVars>
      </dgm:prSet>
      <dgm:spPr/>
    </dgm:pt>
    <dgm:pt modelId="{72E8C242-67F9-EF40-B4A6-46BAF1406EFC}" type="pres">
      <dgm:prSet presAssocID="{5A45357B-8C8D-4F2B-A44C-6A93018C6648}" presName="hierChild2" presStyleCnt="0"/>
      <dgm:spPr/>
    </dgm:pt>
  </dgm:ptLst>
  <dgm:cxnLst>
    <dgm:cxn modelId="{94099F2C-E842-5849-A41B-9F05C22182C2}" type="presOf" srcId="{5A45357B-8C8D-4F2B-A44C-6A93018C6648}" destId="{F4959C18-C478-DD44-B3F8-CC6D21786140}" srcOrd="0" destOrd="0" presId="urn:microsoft.com/office/officeart/2005/8/layout/hierarchy1"/>
    <dgm:cxn modelId="{B6CD5743-9CC6-4B16-B6E7-0C205B074871}" srcId="{680A78F7-15EC-4D64-B4DE-66B4CB792DBF}" destId="{5DB254A6-DA78-430A-8B20-A67A1EAA71BF}" srcOrd="0" destOrd="0" parTransId="{0786909C-DCEA-46B8-AE63-A4BA52C30678}" sibTransId="{C7579596-A83B-481F-A061-8DA4C71EA2A5}"/>
    <dgm:cxn modelId="{D5BB6067-5116-9F42-ABCB-3B1A1432BF76}" type="presOf" srcId="{680A78F7-15EC-4D64-B4DE-66B4CB792DBF}" destId="{4E2D11F3-D95D-5849-BED8-E8809B9EADBD}" srcOrd="0" destOrd="0" presId="urn:microsoft.com/office/officeart/2005/8/layout/hierarchy1"/>
    <dgm:cxn modelId="{AA70A371-3467-614D-BD88-83E37071F510}" type="presOf" srcId="{5DB254A6-DA78-430A-8B20-A67A1EAA71BF}" destId="{3C889DA0-A532-1245-A48A-BCD30A859405}" srcOrd="0" destOrd="0" presId="urn:microsoft.com/office/officeart/2005/8/layout/hierarchy1"/>
    <dgm:cxn modelId="{4BFCED72-6BF5-49D3-8B07-95B150E7DE25}" srcId="{680A78F7-15EC-4D64-B4DE-66B4CB792DBF}" destId="{5A45357B-8C8D-4F2B-A44C-6A93018C6648}" srcOrd="1" destOrd="0" parTransId="{90F8846A-5430-472F-97AE-2950F983C198}" sibTransId="{7833A31C-2C3C-4C22-B9DB-F3C4BB18FF25}"/>
    <dgm:cxn modelId="{E680CDB3-A972-6D4F-ACCE-75A38044DD71}" type="presParOf" srcId="{4E2D11F3-D95D-5849-BED8-E8809B9EADBD}" destId="{1DC608E9-A89D-994F-926A-BDE1C1452278}" srcOrd="0" destOrd="0" presId="urn:microsoft.com/office/officeart/2005/8/layout/hierarchy1"/>
    <dgm:cxn modelId="{A7EDDF50-1B7D-B048-82F0-FDAF3B9CEAE4}" type="presParOf" srcId="{1DC608E9-A89D-994F-926A-BDE1C1452278}" destId="{15E78B32-C176-0F4E-8E05-47DD3C5C0E31}" srcOrd="0" destOrd="0" presId="urn:microsoft.com/office/officeart/2005/8/layout/hierarchy1"/>
    <dgm:cxn modelId="{F63D3E9F-3F20-E240-B3AA-352B51AE3864}" type="presParOf" srcId="{15E78B32-C176-0F4E-8E05-47DD3C5C0E31}" destId="{12688CF8-4806-A748-9E45-B2FE3D262E91}" srcOrd="0" destOrd="0" presId="urn:microsoft.com/office/officeart/2005/8/layout/hierarchy1"/>
    <dgm:cxn modelId="{DB002A65-60A3-BB42-BA81-6BA41AB032BB}" type="presParOf" srcId="{15E78B32-C176-0F4E-8E05-47DD3C5C0E31}" destId="{3C889DA0-A532-1245-A48A-BCD30A859405}" srcOrd="1" destOrd="0" presId="urn:microsoft.com/office/officeart/2005/8/layout/hierarchy1"/>
    <dgm:cxn modelId="{55492530-009C-8A45-AD0A-BE28596DA949}" type="presParOf" srcId="{1DC608E9-A89D-994F-926A-BDE1C1452278}" destId="{2373D931-D033-9B49-B564-410C6F9803FD}" srcOrd="1" destOrd="0" presId="urn:microsoft.com/office/officeart/2005/8/layout/hierarchy1"/>
    <dgm:cxn modelId="{9A501F4D-9619-384D-BE49-4946B44C889B}" type="presParOf" srcId="{4E2D11F3-D95D-5849-BED8-E8809B9EADBD}" destId="{15FD7ABF-57CD-EA49-A0E7-1F5A7D385B89}" srcOrd="1" destOrd="0" presId="urn:microsoft.com/office/officeart/2005/8/layout/hierarchy1"/>
    <dgm:cxn modelId="{EE3E9F96-4139-FA42-8FC6-4986424383D6}" type="presParOf" srcId="{15FD7ABF-57CD-EA49-A0E7-1F5A7D385B89}" destId="{362DF965-97EC-204B-A527-7CF826680C5D}" srcOrd="0" destOrd="0" presId="urn:microsoft.com/office/officeart/2005/8/layout/hierarchy1"/>
    <dgm:cxn modelId="{66977FE7-89AF-B846-B39A-235127E054AC}" type="presParOf" srcId="{362DF965-97EC-204B-A527-7CF826680C5D}" destId="{7FE12657-A0D9-3B4D-9906-7993256700B9}" srcOrd="0" destOrd="0" presId="urn:microsoft.com/office/officeart/2005/8/layout/hierarchy1"/>
    <dgm:cxn modelId="{BEDA0614-C10B-7142-A007-D9061C51B063}" type="presParOf" srcId="{362DF965-97EC-204B-A527-7CF826680C5D}" destId="{F4959C18-C478-DD44-B3F8-CC6D21786140}" srcOrd="1" destOrd="0" presId="urn:microsoft.com/office/officeart/2005/8/layout/hierarchy1"/>
    <dgm:cxn modelId="{16ED7052-0022-CD4D-9E26-780BB4224E00}" type="presParOf" srcId="{15FD7ABF-57CD-EA49-A0E7-1F5A7D385B89}" destId="{72E8C242-67F9-EF40-B4A6-46BAF1406EF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AB15CC-2265-46FE-AEEF-75643FD46B4C}"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4936B2C5-D725-4B35-8218-132F1AE66A9B}">
      <dgm:prSet/>
      <dgm:spPr/>
      <dgm:t>
        <a:bodyPr/>
        <a:lstStyle/>
        <a:p>
          <a:r>
            <a:rPr lang="es-ES"/>
            <a:t>Navegar sin conexión: Los usuarios podrán navegar por el sitio web sin que tengan que tener conexión.</a:t>
          </a:r>
          <a:endParaRPr lang="en-US"/>
        </a:p>
      </dgm:t>
    </dgm:pt>
    <dgm:pt modelId="{6C9E0D75-6938-4FB3-8DF6-04D8B630A346}" type="parTrans" cxnId="{5B827515-F50A-462F-906A-89B86593EDAC}">
      <dgm:prSet/>
      <dgm:spPr/>
      <dgm:t>
        <a:bodyPr/>
        <a:lstStyle/>
        <a:p>
          <a:endParaRPr lang="en-US"/>
        </a:p>
      </dgm:t>
    </dgm:pt>
    <dgm:pt modelId="{BC95A310-0886-4322-89F4-D45FC688D52B}" type="sibTrans" cxnId="{5B827515-F50A-462F-906A-89B86593EDAC}">
      <dgm:prSet/>
      <dgm:spPr/>
      <dgm:t>
        <a:bodyPr/>
        <a:lstStyle/>
        <a:p>
          <a:endParaRPr lang="en-US"/>
        </a:p>
      </dgm:t>
    </dgm:pt>
    <dgm:pt modelId="{C6C602B3-5877-4B42-83A2-97256B40472A}">
      <dgm:prSet/>
      <dgm:spPr/>
      <dgm:t>
        <a:bodyPr/>
        <a:lstStyle/>
        <a:p>
          <a:r>
            <a:rPr lang="es-ES"/>
            <a:t>Velocidad: los recursos que se almacenan en la cache son locales, por lo que se cargan más rápido.</a:t>
          </a:r>
          <a:endParaRPr lang="en-US"/>
        </a:p>
      </dgm:t>
    </dgm:pt>
    <dgm:pt modelId="{46FC3E57-A9E8-4599-998B-1801E24966F9}" type="parTrans" cxnId="{934C6C7C-B3C1-4D3D-AB3C-C34A444E3468}">
      <dgm:prSet/>
      <dgm:spPr/>
      <dgm:t>
        <a:bodyPr/>
        <a:lstStyle/>
        <a:p>
          <a:endParaRPr lang="en-US"/>
        </a:p>
      </dgm:t>
    </dgm:pt>
    <dgm:pt modelId="{2B9A1F5D-9D77-4781-AC0A-9531ECE54E9B}" type="sibTrans" cxnId="{934C6C7C-B3C1-4D3D-AB3C-C34A444E3468}">
      <dgm:prSet/>
      <dgm:spPr/>
      <dgm:t>
        <a:bodyPr/>
        <a:lstStyle/>
        <a:p>
          <a:endParaRPr lang="en-US"/>
        </a:p>
      </dgm:t>
    </dgm:pt>
    <dgm:pt modelId="{AC5EE06D-A8E3-4525-A239-AE7C589D1C93}">
      <dgm:prSet/>
      <dgm:spPr/>
      <dgm:t>
        <a:bodyPr/>
        <a:lstStyle/>
        <a:p>
          <a:r>
            <a:rPr lang="es-ES"/>
            <a:t>Reducción de de carga del servidor: es decir que el navegador solo descargará recursos del servidor cuando se hayan producido cambios.</a:t>
          </a:r>
          <a:endParaRPr lang="en-US"/>
        </a:p>
      </dgm:t>
    </dgm:pt>
    <dgm:pt modelId="{369F7D44-1F16-459D-A3D3-61D125C2B02A}" type="parTrans" cxnId="{EF2D4FC1-6558-492B-9E24-C1B11CE8F7BD}">
      <dgm:prSet/>
      <dgm:spPr/>
      <dgm:t>
        <a:bodyPr/>
        <a:lstStyle/>
        <a:p>
          <a:endParaRPr lang="en-US"/>
        </a:p>
      </dgm:t>
    </dgm:pt>
    <dgm:pt modelId="{D2EC40F3-23E6-49E7-97D7-C2B7D3CEF241}" type="sibTrans" cxnId="{EF2D4FC1-6558-492B-9E24-C1B11CE8F7BD}">
      <dgm:prSet/>
      <dgm:spPr/>
      <dgm:t>
        <a:bodyPr/>
        <a:lstStyle/>
        <a:p>
          <a:endParaRPr lang="en-US"/>
        </a:p>
      </dgm:t>
    </dgm:pt>
    <dgm:pt modelId="{24A40E94-A1BB-4632-B36F-72195074EBE8}" type="pres">
      <dgm:prSet presAssocID="{C6AB15CC-2265-46FE-AEEF-75643FD46B4C}" presName="root" presStyleCnt="0">
        <dgm:presLayoutVars>
          <dgm:dir/>
          <dgm:resizeHandles val="exact"/>
        </dgm:presLayoutVars>
      </dgm:prSet>
      <dgm:spPr/>
    </dgm:pt>
    <dgm:pt modelId="{6FBE9F82-FD48-45F9-8F9A-B47C5DD39260}" type="pres">
      <dgm:prSet presAssocID="{4936B2C5-D725-4B35-8218-132F1AE66A9B}" presName="compNode" presStyleCnt="0"/>
      <dgm:spPr/>
    </dgm:pt>
    <dgm:pt modelId="{6518C42D-D6AC-43D3-8B67-8BB699C68881}" type="pres">
      <dgm:prSet presAssocID="{4936B2C5-D725-4B35-8218-132F1AE66A9B}" presName="bgRect" presStyleLbl="bgShp" presStyleIdx="0" presStyleCnt="3"/>
      <dgm:spPr/>
    </dgm:pt>
    <dgm:pt modelId="{9E242E81-342A-47CA-A2F7-1D44C0F2AA32}" type="pres">
      <dgm:prSet presAssocID="{4936B2C5-D725-4B35-8218-132F1AE66A9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nchor"/>
        </a:ext>
      </dgm:extLst>
    </dgm:pt>
    <dgm:pt modelId="{837BFCCE-1A28-4755-B3AC-60C2B0C48631}" type="pres">
      <dgm:prSet presAssocID="{4936B2C5-D725-4B35-8218-132F1AE66A9B}" presName="spaceRect" presStyleCnt="0"/>
      <dgm:spPr/>
    </dgm:pt>
    <dgm:pt modelId="{9EE47526-3E61-478C-9229-7D79D7B20FB8}" type="pres">
      <dgm:prSet presAssocID="{4936B2C5-D725-4B35-8218-132F1AE66A9B}" presName="parTx" presStyleLbl="revTx" presStyleIdx="0" presStyleCnt="3">
        <dgm:presLayoutVars>
          <dgm:chMax val="0"/>
          <dgm:chPref val="0"/>
        </dgm:presLayoutVars>
      </dgm:prSet>
      <dgm:spPr/>
    </dgm:pt>
    <dgm:pt modelId="{503418B0-46E9-403F-B235-8D22E9386A90}" type="pres">
      <dgm:prSet presAssocID="{BC95A310-0886-4322-89F4-D45FC688D52B}" presName="sibTrans" presStyleCnt="0"/>
      <dgm:spPr/>
    </dgm:pt>
    <dgm:pt modelId="{EC3094B0-0B44-42E1-8732-8418696FA048}" type="pres">
      <dgm:prSet presAssocID="{C6C602B3-5877-4B42-83A2-97256B40472A}" presName="compNode" presStyleCnt="0"/>
      <dgm:spPr/>
    </dgm:pt>
    <dgm:pt modelId="{2556BAB1-584A-4713-BE4F-C1D9ECEE36CA}" type="pres">
      <dgm:prSet presAssocID="{C6C602B3-5877-4B42-83A2-97256B40472A}" presName="bgRect" presStyleLbl="bgShp" presStyleIdx="1" presStyleCnt="3"/>
      <dgm:spPr/>
    </dgm:pt>
    <dgm:pt modelId="{3FB905A1-C922-446C-96FD-47874A3933D6}" type="pres">
      <dgm:prSet presAssocID="{C6C602B3-5877-4B42-83A2-97256B4047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idge scene"/>
        </a:ext>
      </dgm:extLst>
    </dgm:pt>
    <dgm:pt modelId="{F2B7A0BA-59A0-42B0-95F5-9DD2EA3DA95D}" type="pres">
      <dgm:prSet presAssocID="{C6C602B3-5877-4B42-83A2-97256B40472A}" presName="spaceRect" presStyleCnt="0"/>
      <dgm:spPr/>
    </dgm:pt>
    <dgm:pt modelId="{36213073-3493-4D6A-88CB-0D85302DF28B}" type="pres">
      <dgm:prSet presAssocID="{C6C602B3-5877-4B42-83A2-97256B40472A}" presName="parTx" presStyleLbl="revTx" presStyleIdx="1" presStyleCnt="3">
        <dgm:presLayoutVars>
          <dgm:chMax val="0"/>
          <dgm:chPref val="0"/>
        </dgm:presLayoutVars>
      </dgm:prSet>
      <dgm:spPr/>
    </dgm:pt>
    <dgm:pt modelId="{242E3E67-77E5-4770-8450-E08219080D34}" type="pres">
      <dgm:prSet presAssocID="{2B9A1F5D-9D77-4781-AC0A-9531ECE54E9B}" presName="sibTrans" presStyleCnt="0"/>
      <dgm:spPr/>
    </dgm:pt>
    <dgm:pt modelId="{380CE156-B356-4C32-95AC-870D0BF9D078}" type="pres">
      <dgm:prSet presAssocID="{AC5EE06D-A8E3-4525-A239-AE7C589D1C93}" presName="compNode" presStyleCnt="0"/>
      <dgm:spPr/>
    </dgm:pt>
    <dgm:pt modelId="{9F3239D4-A567-43CC-B4F8-63D7841BCA64}" type="pres">
      <dgm:prSet presAssocID="{AC5EE06D-A8E3-4525-A239-AE7C589D1C93}" presName="bgRect" presStyleLbl="bgShp" presStyleIdx="2" presStyleCnt="3"/>
      <dgm:spPr/>
    </dgm:pt>
    <dgm:pt modelId="{0A1283C5-C261-4EFF-AB4F-FFD9D207368D}" type="pres">
      <dgm:prSet presAssocID="{AC5EE06D-A8E3-4525-A239-AE7C589D1C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7E7C1FB-DD2F-4150-821D-4747662FDE42}" type="pres">
      <dgm:prSet presAssocID="{AC5EE06D-A8E3-4525-A239-AE7C589D1C93}" presName="spaceRect" presStyleCnt="0"/>
      <dgm:spPr/>
    </dgm:pt>
    <dgm:pt modelId="{9297BAA5-ECE6-4599-B9A7-7E27E99F1E6B}" type="pres">
      <dgm:prSet presAssocID="{AC5EE06D-A8E3-4525-A239-AE7C589D1C93}" presName="parTx" presStyleLbl="revTx" presStyleIdx="2" presStyleCnt="3">
        <dgm:presLayoutVars>
          <dgm:chMax val="0"/>
          <dgm:chPref val="0"/>
        </dgm:presLayoutVars>
      </dgm:prSet>
      <dgm:spPr/>
    </dgm:pt>
  </dgm:ptLst>
  <dgm:cxnLst>
    <dgm:cxn modelId="{1DADB80F-C455-2E40-B26A-ED11AABD1A3F}" type="presOf" srcId="{AC5EE06D-A8E3-4525-A239-AE7C589D1C93}" destId="{9297BAA5-ECE6-4599-B9A7-7E27E99F1E6B}" srcOrd="0" destOrd="0" presId="urn:microsoft.com/office/officeart/2018/2/layout/IconVerticalSolidList"/>
    <dgm:cxn modelId="{5B827515-F50A-462F-906A-89B86593EDAC}" srcId="{C6AB15CC-2265-46FE-AEEF-75643FD46B4C}" destId="{4936B2C5-D725-4B35-8218-132F1AE66A9B}" srcOrd="0" destOrd="0" parTransId="{6C9E0D75-6938-4FB3-8DF6-04D8B630A346}" sibTransId="{BC95A310-0886-4322-89F4-D45FC688D52B}"/>
    <dgm:cxn modelId="{934C6C7C-B3C1-4D3D-AB3C-C34A444E3468}" srcId="{C6AB15CC-2265-46FE-AEEF-75643FD46B4C}" destId="{C6C602B3-5877-4B42-83A2-97256B40472A}" srcOrd="1" destOrd="0" parTransId="{46FC3E57-A9E8-4599-998B-1801E24966F9}" sibTransId="{2B9A1F5D-9D77-4781-AC0A-9531ECE54E9B}"/>
    <dgm:cxn modelId="{E4922B84-305E-8A49-B235-390F37A645D8}" type="presOf" srcId="{4936B2C5-D725-4B35-8218-132F1AE66A9B}" destId="{9EE47526-3E61-478C-9229-7D79D7B20FB8}" srcOrd="0" destOrd="0" presId="urn:microsoft.com/office/officeart/2018/2/layout/IconVerticalSolidList"/>
    <dgm:cxn modelId="{A3FE48B2-5E3A-8D45-8BC6-508B853A5625}" type="presOf" srcId="{C6AB15CC-2265-46FE-AEEF-75643FD46B4C}" destId="{24A40E94-A1BB-4632-B36F-72195074EBE8}" srcOrd="0" destOrd="0" presId="urn:microsoft.com/office/officeart/2018/2/layout/IconVerticalSolidList"/>
    <dgm:cxn modelId="{EF2D4FC1-6558-492B-9E24-C1B11CE8F7BD}" srcId="{C6AB15CC-2265-46FE-AEEF-75643FD46B4C}" destId="{AC5EE06D-A8E3-4525-A239-AE7C589D1C93}" srcOrd="2" destOrd="0" parTransId="{369F7D44-1F16-459D-A3D3-61D125C2B02A}" sibTransId="{D2EC40F3-23E6-49E7-97D7-C2B7D3CEF241}"/>
    <dgm:cxn modelId="{BF12A7E7-E68D-2546-B22D-1A773D95E120}" type="presOf" srcId="{C6C602B3-5877-4B42-83A2-97256B40472A}" destId="{36213073-3493-4D6A-88CB-0D85302DF28B}" srcOrd="0" destOrd="0" presId="urn:microsoft.com/office/officeart/2018/2/layout/IconVerticalSolidList"/>
    <dgm:cxn modelId="{CD5D4582-AE88-2243-BBDE-FDC03F7132D2}" type="presParOf" srcId="{24A40E94-A1BB-4632-B36F-72195074EBE8}" destId="{6FBE9F82-FD48-45F9-8F9A-B47C5DD39260}" srcOrd="0" destOrd="0" presId="urn:microsoft.com/office/officeart/2018/2/layout/IconVerticalSolidList"/>
    <dgm:cxn modelId="{0A624F56-EB40-B64B-8520-D214673BB83F}" type="presParOf" srcId="{6FBE9F82-FD48-45F9-8F9A-B47C5DD39260}" destId="{6518C42D-D6AC-43D3-8B67-8BB699C68881}" srcOrd="0" destOrd="0" presId="urn:microsoft.com/office/officeart/2018/2/layout/IconVerticalSolidList"/>
    <dgm:cxn modelId="{A5192898-CD30-8043-8587-51FE16D588B6}" type="presParOf" srcId="{6FBE9F82-FD48-45F9-8F9A-B47C5DD39260}" destId="{9E242E81-342A-47CA-A2F7-1D44C0F2AA32}" srcOrd="1" destOrd="0" presId="urn:microsoft.com/office/officeart/2018/2/layout/IconVerticalSolidList"/>
    <dgm:cxn modelId="{26B1FBB1-BC42-6C4A-A3FB-B658E0AC75C6}" type="presParOf" srcId="{6FBE9F82-FD48-45F9-8F9A-B47C5DD39260}" destId="{837BFCCE-1A28-4755-B3AC-60C2B0C48631}" srcOrd="2" destOrd="0" presId="urn:microsoft.com/office/officeart/2018/2/layout/IconVerticalSolidList"/>
    <dgm:cxn modelId="{B6FFC944-06BD-9248-9FDE-3A983AF9F90B}" type="presParOf" srcId="{6FBE9F82-FD48-45F9-8F9A-B47C5DD39260}" destId="{9EE47526-3E61-478C-9229-7D79D7B20FB8}" srcOrd="3" destOrd="0" presId="urn:microsoft.com/office/officeart/2018/2/layout/IconVerticalSolidList"/>
    <dgm:cxn modelId="{670C90DA-D6B8-084F-87CE-B396E77954EA}" type="presParOf" srcId="{24A40E94-A1BB-4632-B36F-72195074EBE8}" destId="{503418B0-46E9-403F-B235-8D22E9386A90}" srcOrd="1" destOrd="0" presId="urn:microsoft.com/office/officeart/2018/2/layout/IconVerticalSolidList"/>
    <dgm:cxn modelId="{4D2C74F7-B8BD-8543-B1DD-1105823D7C14}" type="presParOf" srcId="{24A40E94-A1BB-4632-B36F-72195074EBE8}" destId="{EC3094B0-0B44-42E1-8732-8418696FA048}" srcOrd="2" destOrd="0" presId="urn:microsoft.com/office/officeart/2018/2/layout/IconVerticalSolidList"/>
    <dgm:cxn modelId="{AC142028-F560-0C46-8949-58E92905BC52}" type="presParOf" srcId="{EC3094B0-0B44-42E1-8732-8418696FA048}" destId="{2556BAB1-584A-4713-BE4F-C1D9ECEE36CA}" srcOrd="0" destOrd="0" presId="urn:microsoft.com/office/officeart/2018/2/layout/IconVerticalSolidList"/>
    <dgm:cxn modelId="{21110C9B-0E2C-8A49-8BC4-86A2FB349AD0}" type="presParOf" srcId="{EC3094B0-0B44-42E1-8732-8418696FA048}" destId="{3FB905A1-C922-446C-96FD-47874A3933D6}" srcOrd="1" destOrd="0" presId="urn:microsoft.com/office/officeart/2018/2/layout/IconVerticalSolidList"/>
    <dgm:cxn modelId="{E3D885EA-EC09-534B-8829-7F5F8C0B3584}" type="presParOf" srcId="{EC3094B0-0B44-42E1-8732-8418696FA048}" destId="{F2B7A0BA-59A0-42B0-95F5-9DD2EA3DA95D}" srcOrd="2" destOrd="0" presId="urn:microsoft.com/office/officeart/2018/2/layout/IconVerticalSolidList"/>
    <dgm:cxn modelId="{E819C896-18E3-4244-9E1F-464E6D100681}" type="presParOf" srcId="{EC3094B0-0B44-42E1-8732-8418696FA048}" destId="{36213073-3493-4D6A-88CB-0D85302DF28B}" srcOrd="3" destOrd="0" presId="urn:microsoft.com/office/officeart/2018/2/layout/IconVerticalSolidList"/>
    <dgm:cxn modelId="{3DDE7D16-9AB3-7843-A8EE-4CB4DCA5BF44}" type="presParOf" srcId="{24A40E94-A1BB-4632-B36F-72195074EBE8}" destId="{242E3E67-77E5-4770-8450-E08219080D34}" srcOrd="3" destOrd="0" presId="urn:microsoft.com/office/officeart/2018/2/layout/IconVerticalSolidList"/>
    <dgm:cxn modelId="{A6CC3BCE-0876-304E-B5C6-24789D894B53}" type="presParOf" srcId="{24A40E94-A1BB-4632-B36F-72195074EBE8}" destId="{380CE156-B356-4C32-95AC-870D0BF9D078}" srcOrd="4" destOrd="0" presId="urn:microsoft.com/office/officeart/2018/2/layout/IconVerticalSolidList"/>
    <dgm:cxn modelId="{F9FED707-FDBF-2F45-9608-D9DC7AB75CCE}" type="presParOf" srcId="{380CE156-B356-4C32-95AC-870D0BF9D078}" destId="{9F3239D4-A567-43CC-B4F8-63D7841BCA64}" srcOrd="0" destOrd="0" presId="urn:microsoft.com/office/officeart/2018/2/layout/IconVerticalSolidList"/>
    <dgm:cxn modelId="{37DD80F9-D132-3B49-B78E-00E4DFC8BBE4}" type="presParOf" srcId="{380CE156-B356-4C32-95AC-870D0BF9D078}" destId="{0A1283C5-C261-4EFF-AB4F-FFD9D207368D}" srcOrd="1" destOrd="0" presId="urn:microsoft.com/office/officeart/2018/2/layout/IconVerticalSolidList"/>
    <dgm:cxn modelId="{F02D1A48-553B-974D-9E56-D131FFC84FC1}" type="presParOf" srcId="{380CE156-B356-4C32-95AC-870D0BF9D078}" destId="{57E7C1FB-DD2F-4150-821D-4747662FDE42}" srcOrd="2" destOrd="0" presId="urn:microsoft.com/office/officeart/2018/2/layout/IconVerticalSolidList"/>
    <dgm:cxn modelId="{2A74B887-C8D7-5844-A2A4-4DA14853F401}" type="presParOf" srcId="{380CE156-B356-4C32-95AC-870D0BF9D078}" destId="{9297BAA5-ECE6-4599-B9A7-7E27E99F1E6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9406B4-47A2-4780-A289-A5DE79E2277B}"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A1E70CE6-8666-4121-8089-41D144301F40}">
      <dgm:prSet/>
      <dgm:spPr/>
      <dgm:t>
        <a:bodyPr/>
        <a:lstStyle/>
        <a:p>
          <a:pPr>
            <a:defRPr cap="all"/>
          </a:pPr>
          <a:r>
            <a:rPr lang="es-ES" dirty="0"/>
            <a:t>El archivo de manifiesto de caché es un sencillo archivo de texto que contiene los recursos que debe almacenar en caché el navegador para el acceso sin conexión. Siempre ha de comenzar este archivo por la cadena </a:t>
          </a:r>
          <a:r>
            <a:rPr lang="es-ES" b="1" dirty="0"/>
            <a:t>CACHE MANIFEST </a:t>
          </a:r>
          <a:r>
            <a:rPr lang="es-ES" dirty="0"/>
            <a:t>y el tamaño de los archivos a almacenar </a:t>
          </a:r>
          <a:r>
            <a:rPr lang="es-ES" b="1" dirty="0"/>
            <a:t>no podrá ser superior a 5MB. </a:t>
          </a:r>
          <a:endParaRPr lang="en-US" b="1" dirty="0"/>
        </a:p>
      </dgm:t>
    </dgm:pt>
    <dgm:pt modelId="{387554B3-38DC-4536-8EC1-CB116FCE4B50}" type="parTrans" cxnId="{E4F49ECD-C8E4-4BE1-85CE-DDF44839B779}">
      <dgm:prSet/>
      <dgm:spPr/>
      <dgm:t>
        <a:bodyPr/>
        <a:lstStyle/>
        <a:p>
          <a:endParaRPr lang="en-US"/>
        </a:p>
      </dgm:t>
    </dgm:pt>
    <dgm:pt modelId="{D33F1838-390B-4BEF-A4CC-748DABF07146}" type="sibTrans" cxnId="{E4F49ECD-C8E4-4BE1-85CE-DDF44839B779}">
      <dgm:prSet/>
      <dgm:spPr/>
      <dgm:t>
        <a:bodyPr/>
        <a:lstStyle/>
        <a:p>
          <a:endParaRPr lang="en-US"/>
        </a:p>
      </dgm:t>
    </dgm:pt>
    <dgm:pt modelId="{1898F0C6-AF10-4DD8-92F1-FAF4376757FF}">
      <dgm:prSet/>
      <dgm:spPr/>
      <dgm:t>
        <a:bodyPr/>
        <a:lstStyle/>
        <a:p>
          <a:pPr>
            <a:defRPr cap="all"/>
          </a:pPr>
          <a:r>
            <a:rPr lang="es-ES"/>
            <a:t>Esta dividido en tres secciones:</a:t>
          </a:r>
          <a:endParaRPr lang="en-US"/>
        </a:p>
      </dgm:t>
    </dgm:pt>
    <dgm:pt modelId="{E2F18F8C-942E-4005-8F3B-C2C178980AB9}" type="parTrans" cxnId="{538D2220-B82D-4BD8-83E5-9625E633AAF1}">
      <dgm:prSet/>
      <dgm:spPr/>
      <dgm:t>
        <a:bodyPr/>
        <a:lstStyle/>
        <a:p>
          <a:endParaRPr lang="en-US"/>
        </a:p>
      </dgm:t>
    </dgm:pt>
    <dgm:pt modelId="{995AB9B6-0FA7-4BFE-88DD-8750361AFFC7}" type="sibTrans" cxnId="{538D2220-B82D-4BD8-83E5-9625E633AAF1}">
      <dgm:prSet/>
      <dgm:spPr/>
      <dgm:t>
        <a:bodyPr/>
        <a:lstStyle/>
        <a:p>
          <a:endParaRPr lang="en-US"/>
        </a:p>
      </dgm:t>
    </dgm:pt>
    <dgm:pt modelId="{B177EE29-7FF2-4216-82E9-ADCE0C1656CC}">
      <dgm:prSet/>
      <dgm:spPr/>
      <dgm:t>
        <a:bodyPr/>
        <a:lstStyle/>
        <a:p>
          <a:pPr>
            <a:defRPr cap="all"/>
          </a:pPr>
          <a:r>
            <a:rPr lang="es-ES" dirty="0"/>
            <a:t>1. </a:t>
          </a:r>
          <a:r>
            <a:rPr lang="es-ES" b="1" dirty="0"/>
            <a:t>CACHE</a:t>
          </a:r>
          <a:endParaRPr lang="en-US" b="1" dirty="0"/>
        </a:p>
      </dgm:t>
    </dgm:pt>
    <dgm:pt modelId="{E28AFBCD-0E2E-4C2E-BEBF-749F433C7881}" type="parTrans" cxnId="{D6D459C5-ED75-4745-A14A-2E28ECB2005F}">
      <dgm:prSet/>
      <dgm:spPr/>
      <dgm:t>
        <a:bodyPr/>
        <a:lstStyle/>
        <a:p>
          <a:endParaRPr lang="en-US"/>
        </a:p>
      </dgm:t>
    </dgm:pt>
    <dgm:pt modelId="{2E965799-D3FC-43C3-BF0F-109BDC93AF1B}" type="sibTrans" cxnId="{D6D459C5-ED75-4745-A14A-2E28ECB2005F}">
      <dgm:prSet/>
      <dgm:spPr/>
      <dgm:t>
        <a:bodyPr/>
        <a:lstStyle/>
        <a:p>
          <a:endParaRPr lang="en-US"/>
        </a:p>
      </dgm:t>
    </dgm:pt>
    <dgm:pt modelId="{9E5390C2-AC23-491D-B54B-CFD45956273C}">
      <dgm:prSet/>
      <dgm:spPr/>
      <dgm:t>
        <a:bodyPr/>
        <a:lstStyle/>
        <a:p>
          <a:pPr>
            <a:defRPr cap="all"/>
          </a:pPr>
          <a:r>
            <a:rPr lang="es-ES" dirty="0"/>
            <a:t>2. </a:t>
          </a:r>
          <a:r>
            <a:rPr lang="es-ES" b="1" dirty="0"/>
            <a:t>NETWORK</a:t>
          </a:r>
          <a:endParaRPr lang="en-US" b="1" dirty="0"/>
        </a:p>
      </dgm:t>
    </dgm:pt>
    <dgm:pt modelId="{1C4A8D64-37B2-4908-8FBB-15520EB1E478}" type="parTrans" cxnId="{F8F920DA-08AE-4DF4-886E-A0E42038ED81}">
      <dgm:prSet/>
      <dgm:spPr/>
      <dgm:t>
        <a:bodyPr/>
        <a:lstStyle/>
        <a:p>
          <a:endParaRPr lang="en-US"/>
        </a:p>
      </dgm:t>
    </dgm:pt>
    <dgm:pt modelId="{F4D91634-584F-4661-AD79-C99A2CEDBAAA}" type="sibTrans" cxnId="{F8F920DA-08AE-4DF4-886E-A0E42038ED81}">
      <dgm:prSet/>
      <dgm:spPr/>
      <dgm:t>
        <a:bodyPr/>
        <a:lstStyle/>
        <a:p>
          <a:endParaRPr lang="en-US"/>
        </a:p>
      </dgm:t>
    </dgm:pt>
    <dgm:pt modelId="{39CDCDB7-2A4B-4680-8CE8-79FD5354447D}">
      <dgm:prSet/>
      <dgm:spPr/>
      <dgm:t>
        <a:bodyPr/>
        <a:lstStyle/>
        <a:p>
          <a:pPr>
            <a:defRPr cap="all"/>
          </a:pPr>
          <a:r>
            <a:rPr lang="es-ES" dirty="0"/>
            <a:t>3. </a:t>
          </a:r>
          <a:r>
            <a:rPr lang="es-ES" b="1" dirty="0"/>
            <a:t>FALLBACK</a:t>
          </a:r>
          <a:endParaRPr lang="en-US" b="1" dirty="0"/>
        </a:p>
      </dgm:t>
    </dgm:pt>
    <dgm:pt modelId="{F5469786-897C-4A41-913C-7DAE68C7D4A9}" type="parTrans" cxnId="{1B195D1A-8623-45F7-8187-5B54B3028C73}">
      <dgm:prSet/>
      <dgm:spPr/>
      <dgm:t>
        <a:bodyPr/>
        <a:lstStyle/>
        <a:p>
          <a:endParaRPr lang="en-US"/>
        </a:p>
      </dgm:t>
    </dgm:pt>
    <dgm:pt modelId="{902753A2-5763-4BA7-8630-B2737288B4A0}" type="sibTrans" cxnId="{1B195D1A-8623-45F7-8187-5B54B3028C73}">
      <dgm:prSet/>
      <dgm:spPr/>
      <dgm:t>
        <a:bodyPr/>
        <a:lstStyle/>
        <a:p>
          <a:endParaRPr lang="en-US"/>
        </a:p>
      </dgm:t>
    </dgm:pt>
    <dgm:pt modelId="{D8E6362D-0E47-1940-AC81-DACDEC4F4E75}" type="pres">
      <dgm:prSet presAssocID="{EF9406B4-47A2-4780-A289-A5DE79E2277B}" presName="vert0" presStyleCnt="0">
        <dgm:presLayoutVars>
          <dgm:dir/>
          <dgm:animOne val="branch"/>
          <dgm:animLvl val="lvl"/>
        </dgm:presLayoutVars>
      </dgm:prSet>
      <dgm:spPr/>
    </dgm:pt>
    <dgm:pt modelId="{22EBBEEA-40C2-0C42-929E-A83DDBDCC0D9}" type="pres">
      <dgm:prSet presAssocID="{A1E70CE6-8666-4121-8089-41D144301F40}" presName="thickLine" presStyleLbl="alignNode1" presStyleIdx="0" presStyleCnt="5"/>
      <dgm:spPr/>
    </dgm:pt>
    <dgm:pt modelId="{C3DB39DB-86BA-4B4E-A00D-F7094E1AA787}" type="pres">
      <dgm:prSet presAssocID="{A1E70CE6-8666-4121-8089-41D144301F40}" presName="horz1" presStyleCnt="0"/>
      <dgm:spPr/>
    </dgm:pt>
    <dgm:pt modelId="{BDE29CDC-898C-0C45-9A3E-0E508F739543}" type="pres">
      <dgm:prSet presAssocID="{A1E70CE6-8666-4121-8089-41D144301F40}" presName="tx1" presStyleLbl="revTx" presStyleIdx="0" presStyleCnt="5"/>
      <dgm:spPr/>
    </dgm:pt>
    <dgm:pt modelId="{E4F97E2E-51D3-234F-90EF-33D31DE52630}" type="pres">
      <dgm:prSet presAssocID="{A1E70CE6-8666-4121-8089-41D144301F40}" presName="vert1" presStyleCnt="0"/>
      <dgm:spPr/>
    </dgm:pt>
    <dgm:pt modelId="{EAFF570E-D5DF-3446-8856-1076AECF3ADF}" type="pres">
      <dgm:prSet presAssocID="{1898F0C6-AF10-4DD8-92F1-FAF4376757FF}" presName="thickLine" presStyleLbl="alignNode1" presStyleIdx="1" presStyleCnt="5"/>
      <dgm:spPr/>
    </dgm:pt>
    <dgm:pt modelId="{CC9D141A-0150-F24F-83CC-25E929AD87DA}" type="pres">
      <dgm:prSet presAssocID="{1898F0C6-AF10-4DD8-92F1-FAF4376757FF}" presName="horz1" presStyleCnt="0"/>
      <dgm:spPr/>
    </dgm:pt>
    <dgm:pt modelId="{9F6F8637-AF26-1F4C-90B3-F2DCFEBB6015}" type="pres">
      <dgm:prSet presAssocID="{1898F0C6-AF10-4DD8-92F1-FAF4376757FF}" presName="tx1" presStyleLbl="revTx" presStyleIdx="1" presStyleCnt="5"/>
      <dgm:spPr/>
    </dgm:pt>
    <dgm:pt modelId="{60FBAD0A-CA91-6342-85FA-24BA890A5222}" type="pres">
      <dgm:prSet presAssocID="{1898F0C6-AF10-4DD8-92F1-FAF4376757FF}" presName="vert1" presStyleCnt="0"/>
      <dgm:spPr/>
    </dgm:pt>
    <dgm:pt modelId="{3F00A17F-4164-2344-B566-01A8E721E1E3}" type="pres">
      <dgm:prSet presAssocID="{B177EE29-7FF2-4216-82E9-ADCE0C1656CC}" presName="thickLine" presStyleLbl="alignNode1" presStyleIdx="2" presStyleCnt="5"/>
      <dgm:spPr/>
    </dgm:pt>
    <dgm:pt modelId="{0156A3CB-DC8A-6F48-B163-FEF975F36370}" type="pres">
      <dgm:prSet presAssocID="{B177EE29-7FF2-4216-82E9-ADCE0C1656CC}" presName="horz1" presStyleCnt="0"/>
      <dgm:spPr/>
    </dgm:pt>
    <dgm:pt modelId="{C3954E2A-92DD-8747-8767-BBBD3FA1247C}" type="pres">
      <dgm:prSet presAssocID="{B177EE29-7FF2-4216-82E9-ADCE0C1656CC}" presName="tx1" presStyleLbl="revTx" presStyleIdx="2" presStyleCnt="5"/>
      <dgm:spPr/>
    </dgm:pt>
    <dgm:pt modelId="{4D3486F6-C8DC-AC44-A5F1-8310F669B82A}" type="pres">
      <dgm:prSet presAssocID="{B177EE29-7FF2-4216-82E9-ADCE0C1656CC}" presName="vert1" presStyleCnt="0"/>
      <dgm:spPr/>
    </dgm:pt>
    <dgm:pt modelId="{69AF0779-A75D-614D-BA9C-2E00E63C308E}" type="pres">
      <dgm:prSet presAssocID="{9E5390C2-AC23-491D-B54B-CFD45956273C}" presName="thickLine" presStyleLbl="alignNode1" presStyleIdx="3" presStyleCnt="5"/>
      <dgm:spPr/>
    </dgm:pt>
    <dgm:pt modelId="{E9C4BE72-7E1E-4944-835F-573F9B3C6721}" type="pres">
      <dgm:prSet presAssocID="{9E5390C2-AC23-491D-B54B-CFD45956273C}" presName="horz1" presStyleCnt="0"/>
      <dgm:spPr/>
    </dgm:pt>
    <dgm:pt modelId="{88B22810-929D-9745-8900-2771EA49E1B1}" type="pres">
      <dgm:prSet presAssocID="{9E5390C2-AC23-491D-B54B-CFD45956273C}" presName="tx1" presStyleLbl="revTx" presStyleIdx="3" presStyleCnt="5"/>
      <dgm:spPr/>
    </dgm:pt>
    <dgm:pt modelId="{C81C8EE9-0371-A54E-B7CB-1BFC3845261C}" type="pres">
      <dgm:prSet presAssocID="{9E5390C2-AC23-491D-B54B-CFD45956273C}" presName="vert1" presStyleCnt="0"/>
      <dgm:spPr/>
    </dgm:pt>
    <dgm:pt modelId="{D6E761D6-4B4E-6A4C-802E-DA29898CECCD}" type="pres">
      <dgm:prSet presAssocID="{39CDCDB7-2A4B-4680-8CE8-79FD5354447D}" presName="thickLine" presStyleLbl="alignNode1" presStyleIdx="4" presStyleCnt="5"/>
      <dgm:spPr/>
    </dgm:pt>
    <dgm:pt modelId="{3174F6A8-4A39-D048-8856-82BA9F5D3ED8}" type="pres">
      <dgm:prSet presAssocID="{39CDCDB7-2A4B-4680-8CE8-79FD5354447D}" presName="horz1" presStyleCnt="0"/>
      <dgm:spPr/>
    </dgm:pt>
    <dgm:pt modelId="{210E5B18-D071-4746-A82D-9FF3BD3494F5}" type="pres">
      <dgm:prSet presAssocID="{39CDCDB7-2A4B-4680-8CE8-79FD5354447D}" presName="tx1" presStyleLbl="revTx" presStyleIdx="4" presStyleCnt="5"/>
      <dgm:spPr/>
    </dgm:pt>
    <dgm:pt modelId="{1119DEB7-4649-CF41-B28C-1F10BAE87403}" type="pres">
      <dgm:prSet presAssocID="{39CDCDB7-2A4B-4680-8CE8-79FD5354447D}" presName="vert1" presStyleCnt="0"/>
      <dgm:spPr/>
    </dgm:pt>
  </dgm:ptLst>
  <dgm:cxnLst>
    <dgm:cxn modelId="{A1FC3A19-541D-D844-B9F0-24B24F17DC06}" type="presOf" srcId="{1898F0C6-AF10-4DD8-92F1-FAF4376757FF}" destId="{9F6F8637-AF26-1F4C-90B3-F2DCFEBB6015}" srcOrd="0" destOrd="0" presId="urn:microsoft.com/office/officeart/2008/layout/LinedList"/>
    <dgm:cxn modelId="{1B195D1A-8623-45F7-8187-5B54B3028C73}" srcId="{EF9406B4-47A2-4780-A289-A5DE79E2277B}" destId="{39CDCDB7-2A4B-4680-8CE8-79FD5354447D}" srcOrd="4" destOrd="0" parTransId="{F5469786-897C-4A41-913C-7DAE68C7D4A9}" sibTransId="{902753A2-5763-4BA7-8630-B2737288B4A0}"/>
    <dgm:cxn modelId="{EA9CA51C-BB5C-DD4E-AB62-299E2808DE5A}" type="presOf" srcId="{B177EE29-7FF2-4216-82E9-ADCE0C1656CC}" destId="{C3954E2A-92DD-8747-8767-BBBD3FA1247C}" srcOrd="0" destOrd="0" presId="urn:microsoft.com/office/officeart/2008/layout/LinedList"/>
    <dgm:cxn modelId="{538D2220-B82D-4BD8-83E5-9625E633AAF1}" srcId="{EF9406B4-47A2-4780-A289-A5DE79E2277B}" destId="{1898F0C6-AF10-4DD8-92F1-FAF4376757FF}" srcOrd="1" destOrd="0" parTransId="{E2F18F8C-942E-4005-8F3B-C2C178980AB9}" sibTransId="{995AB9B6-0FA7-4BFE-88DD-8750361AFFC7}"/>
    <dgm:cxn modelId="{4A12D642-153E-0A43-B52A-FEA4A9E2CA1D}" type="presOf" srcId="{39CDCDB7-2A4B-4680-8CE8-79FD5354447D}" destId="{210E5B18-D071-4746-A82D-9FF3BD3494F5}" srcOrd="0" destOrd="0" presId="urn:microsoft.com/office/officeart/2008/layout/LinedList"/>
    <dgm:cxn modelId="{AD7BEB63-3F46-DF46-8A26-E2B6740AC4A6}" type="presOf" srcId="{A1E70CE6-8666-4121-8089-41D144301F40}" destId="{BDE29CDC-898C-0C45-9A3E-0E508F739543}" srcOrd="0" destOrd="0" presId="urn:microsoft.com/office/officeart/2008/layout/LinedList"/>
    <dgm:cxn modelId="{0C82FA63-75F9-FF47-8E40-CB17E4673A56}" type="presOf" srcId="{9E5390C2-AC23-491D-B54B-CFD45956273C}" destId="{88B22810-929D-9745-8900-2771EA49E1B1}" srcOrd="0" destOrd="0" presId="urn:microsoft.com/office/officeart/2008/layout/LinedList"/>
    <dgm:cxn modelId="{6C521271-DDD8-A34D-8139-409A9B62EB2B}" type="presOf" srcId="{EF9406B4-47A2-4780-A289-A5DE79E2277B}" destId="{D8E6362D-0E47-1940-AC81-DACDEC4F4E75}" srcOrd="0" destOrd="0" presId="urn:microsoft.com/office/officeart/2008/layout/LinedList"/>
    <dgm:cxn modelId="{D6D459C5-ED75-4745-A14A-2E28ECB2005F}" srcId="{EF9406B4-47A2-4780-A289-A5DE79E2277B}" destId="{B177EE29-7FF2-4216-82E9-ADCE0C1656CC}" srcOrd="2" destOrd="0" parTransId="{E28AFBCD-0E2E-4C2E-BEBF-749F433C7881}" sibTransId="{2E965799-D3FC-43C3-BF0F-109BDC93AF1B}"/>
    <dgm:cxn modelId="{E4F49ECD-C8E4-4BE1-85CE-DDF44839B779}" srcId="{EF9406B4-47A2-4780-A289-A5DE79E2277B}" destId="{A1E70CE6-8666-4121-8089-41D144301F40}" srcOrd="0" destOrd="0" parTransId="{387554B3-38DC-4536-8EC1-CB116FCE4B50}" sibTransId="{D33F1838-390B-4BEF-A4CC-748DABF07146}"/>
    <dgm:cxn modelId="{F8F920DA-08AE-4DF4-886E-A0E42038ED81}" srcId="{EF9406B4-47A2-4780-A289-A5DE79E2277B}" destId="{9E5390C2-AC23-491D-B54B-CFD45956273C}" srcOrd="3" destOrd="0" parTransId="{1C4A8D64-37B2-4908-8FBB-15520EB1E478}" sibTransId="{F4D91634-584F-4661-AD79-C99A2CEDBAAA}"/>
    <dgm:cxn modelId="{520671D3-DCF5-7742-AE74-E25686C90742}" type="presParOf" srcId="{D8E6362D-0E47-1940-AC81-DACDEC4F4E75}" destId="{22EBBEEA-40C2-0C42-929E-A83DDBDCC0D9}" srcOrd="0" destOrd="0" presId="urn:microsoft.com/office/officeart/2008/layout/LinedList"/>
    <dgm:cxn modelId="{F01D6987-D02C-D743-B72F-C4147A143F2F}" type="presParOf" srcId="{D8E6362D-0E47-1940-AC81-DACDEC4F4E75}" destId="{C3DB39DB-86BA-4B4E-A00D-F7094E1AA787}" srcOrd="1" destOrd="0" presId="urn:microsoft.com/office/officeart/2008/layout/LinedList"/>
    <dgm:cxn modelId="{30D38A26-25E1-5E4D-B5C2-FD325029D810}" type="presParOf" srcId="{C3DB39DB-86BA-4B4E-A00D-F7094E1AA787}" destId="{BDE29CDC-898C-0C45-9A3E-0E508F739543}" srcOrd="0" destOrd="0" presId="urn:microsoft.com/office/officeart/2008/layout/LinedList"/>
    <dgm:cxn modelId="{9A90EDD0-C28D-024E-B3C4-252575301A53}" type="presParOf" srcId="{C3DB39DB-86BA-4B4E-A00D-F7094E1AA787}" destId="{E4F97E2E-51D3-234F-90EF-33D31DE52630}" srcOrd="1" destOrd="0" presId="urn:microsoft.com/office/officeart/2008/layout/LinedList"/>
    <dgm:cxn modelId="{A99EBD3F-9CC0-B149-9F4F-FB35669422F4}" type="presParOf" srcId="{D8E6362D-0E47-1940-AC81-DACDEC4F4E75}" destId="{EAFF570E-D5DF-3446-8856-1076AECF3ADF}" srcOrd="2" destOrd="0" presId="urn:microsoft.com/office/officeart/2008/layout/LinedList"/>
    <dgm:cxn modelId="{B4C2AC0E-1E88-FC44-B4FC-A1BE6BA70D79}" type="presParOf" srcId="{D8E6362D-0E47-1940-AC81-DACDEC4F4E75}" destId="{CC9D141A-0150-F24F-83CC-25E929AD87DA}" srcOrd="3" destOrd="0" presId="urn:microsoft.com/office/officeart/2008/layout/LinedList"/>
    <dgm:cxn modelId="{046F86C8-2DD1-044B-B30D-370C14876DFB}" type="presParOf" srcId="{CC9D141A-0150-F24F-83CC-25E929AD87DA}" destId="{9F6F8637-AF26-1F4C-90B3-F2DCFEBB6015}" srcOrd="0" destOrd="0" presId="urn:microsoft.com/office/officeart/2008/layout/LinedList"/>
    <dgm:cxn modelId="{EEBC7D92-DCCB-1A45-B2BD-7F663D75D8E2}" type="presParOf" srcId="{CC9D141A-0150-F24F-83CC-25E929AD87DA}" destId="{60FBAD0A-CA91-6342-85FA-24BA890A5222}" srcOrd="1" destOrd="0" presId="urn:microsoft.com/office/officeart/2008/layout/LinedList"/>
    <dgm:cxn modelId="{E7250B66-86B8-2A48-A576-8154ABB822F4}" type="presParOf" srcId="{D8E6362D-0E47-1940-AC81-DACDEC4F4E75}" destId="{3F00A17F-4164-2344-B566-01A8E721E1E3}" srcOrd="4" destOrd="0" presId="urn:microsoft.com/office/officeart/2008/layout/LinedList"/>
    <dgm:cxn modelId="{2F6E3FB7-BB73-E542-8224-5D778F031D06}" type="presParOf" srcId="{D8E6362D-0E47-1940-AC81-DACDEC4F4E75}" destId="{0156A3CB-DC8A-6F48-B163-FEF975F36370}" srcOrd="5" destOrd="0" presId="urn:microsoft.com/office/officeart/2008/layout/LinedList"/>
    <dgm:cxn modelId="{97B715C8-6E64-C540-9FEC-AE5CD0DA58E1}" type="presParOf" srcId="{0156A3CB-DC8A-6F48-B163-FEF975F36370}" destId="{C3954E2A-92DD-8747-8767-BBBD3FA1247C}" srcOrd="0" destOrd="0" presId="urn:microsoft.com/office/officeart/2008/layout/LinedList"/>
    <dgm:cxn modelId="{0F985F4F-BAC3-8246-948D-BD9C987D51CB}" type="presParOf" srcId="{0156A3CB-DC8A-6F48-B163-FEF975F36370}" destId="{4D3486F6-C8DC-AC44-A5F1-8310F669B82A}" srcOrd="1" destOrd="0" presId="urn:microsoft.com/office/officeart/2008/layout/LinedList"/>
    <dgm:cxn modelId="{734B388A-8C9C-F349-96F2-617A1E1C636D}" type="presParOf" srcId="{D8E6362D-0E47-1940-AC81-DACDEC4F4E75}" destId="{69AF0779-A75D-614D-BA9C-2E00E63C308E}" srcOrd="6" destOrd="0" presId="urn:microsoft.com/office/officeart/2008/layout/LinedList"/>
    <dgm:cxn modelId="{FB8AEDCD-04B9-1040-AB29-8DFEE230F3CA}" type="presParOf" srcId="{D8E6362D-0E47-1940-AC81-DACDEC4F4E75}" destId="{E9C4BE72-7E1E-4944-835F-573F9B3C6721}" srcOrd="7" destOrd="0" presId="urn:microsoft.com/office/officeart/2008/layout/LinedList"/>
    <dgm:cxn modelId="{FCF2FEDA-0C91-4046-817D-E13099765410}" type="presParOf" srcId="{E9C4BE72-7E1E-4944-835F-573F9B3C6721}" destId="{88B22810-929D-9745-8900-2771EA49E1B1}" srcOrd="0" destOrd="0" presId="urn:microsoft.com/office/officeart/2008/layout/LinedList"/>
    <dgm:cxn modelId="{EE90ACC8-504D-0A41-96EC-08C927F515DA}" type="presParOf" srcId="{E9C4BE72-7E1E-4944-835F-573F9B3C6721}" destId="{C81C8EE9-0371-A54E-B7CB-1BFC3845261C}" srcOrd="1" destOrd="0" presId="urn:microsoft.com/office/officeart/2008/layout/LinedList"/>
    <dgm:cxn modelId="{AFCD2292-965E-BC42-94BD-F8783C9E1484}" type="presParOf" srcId="{D8E6362D-0E47-1940-AC81-DACDEC4F4E75}" destId="{D6E761D6-4B4E-6A4C-802E-DA29898CECCD}" srcOrd="8" destOrd="0" presId="urn:microsoft.com/office/officeart/2008/layout/LinedList"/>
    <dgm:cxn modelId="{1684BB3B-9572-6A41-9F5B-D2EF13B9D2A1}" type="presParOf" srcId="{D8E6362D-0E47-1940-AC81-DACDEC4F4E75}" destId="{3174F6A8-4A39-D048-8856-82BA9F5D3ED8}" srcOrd="9" destOrd="0" presId="urn:microsoft.com/office/officeart/2008/layout/LinedList"/>
    <dgm:cxn modelId="{F87D8FC3-2293-4549-896A-46B151AB98AD}" type="presParOf" srcId="{3174F6A8-4A39-D048-8856-82BA9F5D3ED8}" destId="{210E5B18-D071-4746-A82D-9FF3BD3494F5}" srcOrd="0" destOrd="0" presId="urn:microsoft.com/office/officeart/2008/layout/LinedList"/>
    <dgm:cxn modelId="{07E2BF07-4D41-3C47-B038-60C3B6AF1782}" type="presParOf" srcId="{3174F6A8-4A39-D048-8856-82BA9F5D3ED8}" destId="{1119DEB7-4649-CF41-B28C-1F10BAE8740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5E59AF-A6C5-4D6C-A91E-C3D9E12661E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AF9E1EA-4D28-4E29-8F85-B78E75B01638}">
      <dgm:prSet/>
      <dgm:spPr/>
      <dgm:t>
        <a:bodyPr/>
        <a:lstStyle/>
        <a:p>
          <a:r>
            <a:rPr lang="es-ES"/>
            <a:t>Esta especificación nos va a proveer de dos objetos que nos van a servir para la persistencia de datos de manera estructurada en el lado del cliente.</a:t>
          </a:r>
          <a:endParaRPr lang="en-US"/>
        </a:p>
      </dgm:t>
    </dgm:pt>
    <dgm:pt modelId="{BAAAFA11-7C9C-46CA-BEFA-BDB42C415DA5}" type="parTrans" cxnId="{27275835-689F-4C11-A72A-9DDD0D76FAE6}">
      <dgm:prSet/>
      <dgm:spPr/>
      <dgm:t>
        <a:bodyPr/>
        <a:lstStyle/>
        <a:p>
          <a:endParaRPr lang="en-US"/>
        </a:p>
      </dgm:t>
    </dgm:pt>
    <dgm:pt modelId="{2EB438E2-C8A5-43C8-A850-9575FEBA521B}" type="sibTrans" cxnId="{27275835-689F-4C11-A72A-9DDD0D76FAE6}">
      <dgm:prSet/>
      <dgm:spPr/>
      <dgm:t>
        <a:bodyPr/>
        <a:lstStyle/>
        <a:p>
          <a:endParaRPr lang="en-US"/>
        </a:p>
      </dgm:t>
    </dgm:pt>
    <dgm:pt modelId="{D887AA8F-AACD-4CC8-A0CF-4B2F4923AD27}">
      <dgm:prSet/>
      <dgm:spPr/>
      <dgm:t>
        <a:bodyPr/>
        <a:lstStyle/>
        <a:p>
          <a:r>
            <a:rPr lang="es-ES"/>
            <a:t>Es un mecanismo similar a las Cookies pero con la diferencia de que no hay que enviar el contenido almacenado al servidor con cada petición.</a:t>
          </a:r>
          <a:endParaRPr lang="en-US"/>
        </a:p>
      </dgm:t>
    </dgm:pt>
    <dgm:pt modelId="{A4B7E4BA-2B3B-46E6-A9EA-584B23169621}" type="parTrans" cxnId="{8F6E25FB-5013-47A6-BB81-7C0FA4F9740F}">
      <dgm:prSet/>
      <dgm:spPr/>
      <dgm:t>
        <a:bodyPr/>
        <a:lstStyle/>
        <a:p>
          <a:endParaRPr lang="en-US"/>
        </a:p>
      </dgm:t>
    </dgm:pt>
    <dgm:pt modelId="{2C3934C2-A0B9-4A29-B0DB-B67D759A81A0}" type="sibTrans" cxnId="{8F6E25FB-5013-47A6-BB81-7C0FA4F9740F}">
      <dgm:prSet/>
      <dgm:spPr/>
      <dgm:t>
        <a:bodyPr/>
        <a:lstStyle/>
        <a:p>
          <a:endParaRPr lang="en-US"/>
        </a:p>
      </dgm:t>
    </dgm:pt>
    <dgm:pt modelId="{CA77D259-9C04-4387-8EDE-4D1035AF5E40}" type="pres">
      <dgm:prSet presAssocID="{975E59AF-A6C5-4D6C-A91E-C3D9E12661E3}" presName="root" presStyleCnt="0">
        <dgm:presLayoutVars>
          <dgm:dir/>
          <dgm:resizeHandles val="exact"/>
        </dgm:presLayoutVars>
      </dgm:prSet>
      <dgm:spPr/>
    </dgm:pt>
    <dgm:pt modelId="{779A832C-C2E8-4F24-8F3D-BA96FDF8F9F8}" type="pres">
      <dgm:prSet presAssocID="{AAF9E1EA-4D28-4E29-8F85-B78E75B01638}" presName="compNode" presStyleCnt="0"/>
      <dgm:spPr/>
    </dgm:pt>
    <dgm:pt modelId="{9A9FFA26-8B4B-4B17-BC8B-26D130B8E471}" type="pres">
      <dgm:prSet presAssocID="{AAF9E1EA-4D28-4E29-8F85-B78E75B01638}" presName="bgRect" presStyleLbl="bgShp" presStyleIdx="0" presStyleCnt="2"/>
      <dgm:spPr/>
    </dgm:pt>
    <dgm:pt modelId="{48059DFB-A26F-4749-91BA-C94DD26A2BFB}" type="pres">
      <dgm:prSet presAssocID="{AAF9E1EA-4D28-4E29-8F85-B78E75B0163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rcles with Arrows"/>
        </a:ext>
      </dgm:extLst>
    </dgm:pt>
    <dgm:pt modelId="{A32618A2-1AFD-4AF8-85AC-A228FD769F8E}" type="pres">
      <dgm:prSet presAssocID="{AAF9E1EA-4D28-4E29-8F85-B78E75B01638}" presName="spaceRect" presStyleCnt="0"/>
      <dgm:spPr/>
    </dgm:pt>
    <dgm:pt modelId="{D4FE915A-F3A7-4333-BB18-C97FEBEE35D1}" type="pres">
      <dgm:prSet presAssocID="{AAF9E1EA-4D28-4E29-8F85-B78E75B01638}" presName="parTx" presStyleLbl="revTx" presStyleIdx="0" presStyleCnt="2">
        <dgm:presLayoutVars>
          <dgm:chMax val="0"/>
          <dgm:chPref val="0"/>
        </dgm:presLayoutVars>
      </dgm:prSet>
      <dgm:spPr/>
    </dgm:pt>
    <dgm:pt modelId="{5854ED11-C233-4AAF-90EF-B75086BEBEDB}" type="pres">
      <dgm:prSet presAssocID="{2EB438E2-C8A5-43C8-A850-9575FEBA521B}" presName="sibTrans" presStyleCnt="0"/>
      <dgm:spPr/>
    </dgm:pt>
    <dgm:pt modelId="{B4DEFAAB-64C1-48A7-95CE-21B11CDC85D3}" type="pres">
      <dgm:prSet presAssocID="{D887AA8F-AACD-4CC8-A0CF-4B2F4923AD27}" presName="compNode" presStyleCnt="0"/>
      <dgm:spPr/>
    </dgm:pt>
    <dgm:pt modelId="{2F0E9117-5DAC-4B30-8E59-0638AC46B63E}" type="pres">
      <dgm:prSet presAssocID="{D887AA8F-AACD-4CC8-A0CF-4B2F4923AD27}" presName="bgRect" presStyleLbl="bgShp" presStyleIdx="1" presStyleCnt="2"/>
      <dgm:spPr/>
    </dgm:pt>
    <dgm:pt modelId="{D2610482-5725-4D9A-AB27-EE5CEE5B2975}" type="pres">
      <dgm:prSet presAssocID="{D887AA8F-AACD-4CC8-A0CF-4B2F4923AD2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EA57A793-40C4-4AA6-A511-5D561FF659B3}" type="pres">
      <dgm:prSet presAssocID="{D887AA8F-AACD-4CC8-A0CF-4B2F4923AD27}" presName="spaceRect" presStyleCnt="0"/>
      <dgm:spPr/>
    </dgm:pt>
    <dgm:pt modelId="{F8A0719C-FD96-4BCB-8180-9E993A888F66}" type="pres">
      <dgm:prSet presAssocID="{D887AA8F-AACD-4CC8-A0CF-4B2F4923AD27}" presName="parTx" presStyleLbl="revTx" presStyleIdx="1" presStyleCnt="2">
        <dgm:presLayoutVars>
          <dgm:chMax val="0"/>
          <dgm:chPref val="0"/>
        </dgm:presLayoutVars>
      </dgm:prSet>
      <dgm:spPr/>
    </dgm:pt>
  </dgm:ptLst>
  <dgm:cxnLst>
    <dgm:cxn modelId="{ACFBC220-115E-4732-B5E2-C0D8528B9AB3}" type="presOf" srcId="{AAF9E1EA-4D28-4E29-8F85-B78E75B01638}" destId="{D4FE915A-F3A7-4333-BB18-C97FEBEE35D1}" srcOrd="0" destOrd="0" presId="urn:microsoft.com/office/officeart/2018/2/layout/IconVerticalSolidList"/>
    <dgm:cxn modelId="{27275835-689F-4C11-A72A-9DDD0D76FAE6}" srcId="{975E59AF-A6C5-4D6C-A91E-C3D9E12661E3}" destId="{AAF9E1EA-4D28-4E29-8F85-B78E75B01638}" srcOrd="0" destOrd="0" parTransId="{BAAAFA11-7C9C-46CA-BEFA-BDB42C415DA5}" sibTransId="{2EB438E2-C8A5-43C8-A850-9575FEBA521B}"/>
    <dgm:cxn modelId="{8667FB81-8541-4DE5-9062-15D2DDB96289}" type="presOf" srcId="{975E59AF-A6C5-4D6C-A91E-C3D9E12661E3}" destId="{CA77D259-9C04-4387-8EDE-4D1035AF5E40}" srcOrd="0" destOrd="0" presId="urn:microsoft.com/office/officeart/2018/2/layout/IconVerticalSolidList"/>
    <dgm:cxn modelId="{FED6A09C-D513-4E65-A1E4-6E432E104331}" type="presOf" srcId="{D887AA8F-AACD-4CC8-A0CF-4B2F4923AD27}" destId="{F8A0719C-FD96-4BCB-8180-9E993A888F66}" srcOrd="0" destOrd="0" presId="urn:microsoft.com/office/officeart/2018/2/layout/IconVerticalSolidList"/>
    <dgm:cxn modelId="{8F6E25FB-5013-47A6-BB81-7C0FA4F9740F}" srcId="{975E59AF-A6C5-4D6C-A91E-C3D9E12661E3}" destId="{D887AA8F-AACD-4CC8-A0CF-4B2F4923AD27}" srcOrd="1" destOrd="0" parTransId="{A4B7E4BA-2B3B-46E6-A9EA-584B23169621}" sibTransId="{2C3934C2-A0B9-4A29-B0DB-B67D759A81A0}"/>
    <dgm:cxn modelId="{234CB69F-D2AA-46BD-B619-5C49C9074895}" type="presParOf" srcId="{CA77D259-9C04-4387-8EDE-4D1035AF5E40}" destId="{779A832C-C2E8-4F24-8F3D-BA96FDF8F9F8}" srcOrd="0" destOrd="0" presId="urn:microsoft.com/office/officeart/2018/2/layout/IconVerticalSolidList"/>
    <dgm:cxn modelId="{B97A58B7-D4A3-4208-A394-002792B229A8}" type="presParOf" srcId="{779A832C-C2E8-4F24-8F3D-BA96FDF8F9F8}" destId="{9A9FFA26-8B4B-4B17-BC8B-26D130B8E471}" srcOrd="0" destOrd="0" presId="urn:microsoft.com/office/officeart/2018/2/layout/IconVerticalSolidList"/>
    <dgm:cxn modelId="{C8CCD3B2-A74A-4362-9524-FF7596C6967E}" type="presParOf" srcId="{779A832C-C2E8-4F24-8F3D-BA96FDF8F9F8}" destId="{48059DFB-A26F-4749-91BA-C94DD26A2BFB}" srcOrd="1" destOrd="0" presId="urn:microsoft.com/office/officeart/2018/2/layout/IconVerticalSolidList"/>
    <dgm:cxn modelId="{AFDCBAAD-A51C-4C2B-9DDF-E89EBCD1E6CD}" type="presParOf" srcId="{779A832C-C2E8-4F24-8F3D-BA96FDF8F9F8}" destId="{A32618A2-1AFD-4AF8-85AC-A228FD769F8E}" srcOrd="2" destOrd="0" presId="urn:microsoft.com/office/officeart/2018/2/layout/IconVerticalSolidList"/>
    <dgm:cxn modelId="{333BE436-9B60-4408-B2BA-D6E877C274EE}" type="presParOf" srcId="{779A832C-C2E8-4F24-8F3D-BA96FDF8F9F8}" destId="{D4FE915A-F3A7-4333-BB18-C97FEBEE35D1}" srcOrd="3" destOrd="0" presId="urn:microsoft.com/office/officeart/2018/2/layout/IconVerticalSolidList"/>
    <dgm:cxn modelId="{82A4FCB1-56B8-40A5-8FC4-E52F75CB3736}" type="presParOf" srcId="{CA77D259-9C04-4387-8EDE-4D1035AF5E40}" destId="{5854ED11-C233-4AAF-90EF-B75086BEBEDB}" srcOrd="1" destOrd="0" presId="urn:microsoft.com/office/officeart/2018/2/layout/IconVerticalSolidList"/>
    <dgm:cxn modelId="{93D952D0-3CEE-49A1-8151-D0D4BE31754D}" type="presParOf" srcId="{CA77D259-9C04-4387-8EDE-4D1035AF5E40}" destId="{B4DEFAAB-64C1-48A7-95CE-21B11CDC85D3}" srcOrd="2" destOrd="0" presId="urn:microsoft.com/office/officeart/2018/2/layout/IconVerticalSolidList"/>
    <dgm:cxn modelId="{0B8EE390-8FD8-405E-8AE5-BA45E3893169}" type="presParOf" srcId="{B4DEFAAB-64C1-48A7-95CE-21B11CDC85D3}" destId="{2F0E9117-5DAC-4B30-8E59-0638AC46B63E}" srcOrd="0" destOrd="0" presId="urn:microsoft.com/office/officeart/2018/2/layout/IconVerticalSolidList"/>
    <dgm:cxn modelId="{CAB7A5C5-FF63-4798-9A2F-4F736362536D}" type="presParOf" srcId="{B4DEFAAB-64C1-48A7-95CE-21B11CDC85D3}" destId="{D2610482-5725-4D9A-AB27-EE5CEE5B2975}" srcOrd="1" destOrd="0" presId="urn:microsoft.com/office/officeart/2018/2/layout/IconVerticalSolidList"/>
    <dgm:cxn modelId="{23798B3C-B67C-4DD2-BF8B-91C0D2A74DA4}" type="presParOf" srcId="{B4DEFAAB-64C1-48A7-95CE-21B11CDC85D3}" destId="{EA57A793-40C4-4AA6-A511-5D561FF659B3}" srcOrd="2" destOrd="0" presId="urn:microsoft.com/office/officeart/2018/2/layout/IconVerticalSolidList"/>
    <dgm:cxn modelId="{D8047120-A897-450D-8F94-FF45CEB70C74}" type="presParOf" srcId="{B4DEFAAB-64C1-48A7-95CE-21B11CDC85D3}" destId="{F8A0719C-FD96-4BCB-8180-9E993A888F6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688CF8-4806-A748-9E45-B2FE3D262E91}">
      <dsp:nvSpPr>
        <dsp:cNvPr id="0" name=""/>
        <dsp:cNvSpPr/>
      </dsp:nvSpPr>
      <dsp:spPr>
        <a:xfrm>
          <a:off x="1236" y="217462"/>
          <a:ext cx="4340979" cy="2756521"/>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C889DA0-A532-1245-A48A-BCD30A859405}">
      <dsp:nvSpPr>
        <dsp:cNvPr id="0" name=""/>
        <dsp:cNvSpPr/>
      </dsp:nvSpPr>
      <dsp:spPr>
        <a:xfrm>
          <a:off x="483567" y="675677"/>
          <a:ext cx="4340979" cy="2756521"/>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Es una </a:t>
          </a:r>
          <a:r>
            <a:rPr lang="es-ES" sz="2800" b="1" kern="1200" dirty="0"/>
            <a:t>tecnología</a:t>
          </a:r>
          <a:r>
            <a:rPr lang="es-ES" sz="2800" kern="1200" dirty="0"/>
            <a:t> que nos va a permitir </a:t>
          </a:r>
          <a:r>
            <a:rPr lang="es-ES" sz="2800" b="1" kern="1200" dirty="0"/>
            <a:t>almacenar</a:t>
          </a:r>
          <a:r>
            <a:rPr lang="es-ES" sz="2800" kern="1200" dirty="0"/>
            <a:t> recursos como (</a:t>
          </a:r>
          <a:r>
            <a:rPr lang="es-ES" sz="2800" kern="1200" dirty="0" err="1"/>
            <a:t>html</a:t>
          </a:r>
          <a:r>
            <a:rPr lang="es-ES" sz="2800" kern="1200" dirty="0"/>
            <a:t>, </a:t>
          </a:r>
          <a:r>
            <a:rPr lang="es-ES" sz="2800" kern="1200" dirty="0" err="1"/>
            <a:t>css</a:t>
          </a:r>
          <a:r>
            <a:rPr lang="es-ES" sz="2800" kern="1200" dirty="0"/>
            <a:t>, </a:t>
          </a:r>
          <a:r>
            <a:rPr lang="es-ES" sz="2800" kern="1200" dirty="0" err="1"/>
            <a:t>imagénes</a:t>
          </a:r>
          <a:r>
            <a:rPr lang="es-ES" sz="2800" kern="1200" dirty="0"/>
            <a:t>, </a:t>
          </a:r>
          <a:r>
            <a:rPr lang="es-ES" sz="2800" kern="1200" dirty="0" err="1"/>
            <a:t>javascript</a:t>
          </a:r>
          <a:r>
            <a:rPr lang="es-ES" sz="2800" kern="1200" dirty="0"/>
            <a:t> </a:t>
          </a:r>
          <a:r>
            <a:rPr lang="es-ES" sz="2800" kern="1200" dirty="0" err="1"/>
            <a:t>pages</a:t>
          </a:r>
          <a:r>
            <a:rPr lang="es-ES" sz="2800" kern="1200" dirty="0"/>
            <a:t>…) en el </a:t>
          </a:r>
          <a:r>
            <a:rPr lang="es-ES" sz="2800" b="1" kern="1200" dirty="0"/>
            <a:t>navegador.</a:t>
          </a:r>
          <a:endParaRPr lang="en-US" sz="2800" b="1" kern="1200" dirty="0"/>
        </a:p>
      </dsp:txBody>
      <dsp:txXfrm>
        <a:off x="564303" y="756413"/>
        <a:ext cx="4179507" cy="2595049"/>
      </dsp:txXfrm>
    </dsp:sp>
    <dsp:sp modelId="{7FE12657-A0D9-3B4D-9906-7993256700B9}">
      <dsp:nvSpPr>
        <dsp:cNvPr id="0" name=""/>
        <dsp:cNvSpPr/>
      </dsp:nvSpPr>
      <dsp:spPr>
        <a:xfrm>
          <a:off x="5306878" y="217462"/>
          <a:ext cx="4340979" cy="2756521"/>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4959C18-C478-DD44-B3F8-CC6D21786140}">
      <dsp:nvSpPr>
        <dsp:cNvPr id="0" name=""/>
        <dsp:cNvSpPr/>
      </dsp:nvSpPr>
      <dsp:spPr>
        <a:xfrm>
          <a:off x="5789209" y="675677"/>
          <a:ext cx="4340979" cy="2756521"/>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Esto va a permitir que la página pueda </a:t>
          </a:r>
          <a:r>
            <a:rPr lang="es-ES" sz="2800" b="1" kern="1200" dirty="0"/>
            <a:t>ser total o parcialmente accesible en modo offline</a:t>
          </a:r>
          <a:r>
            <a:rPr lang="es-ES" sz="2800" kern="1200" dirty="0"/>
            <a:t> o cuando la conexión no esta </a:t>
          </a:r>
          <a:r>
            <a:rPr lang="es-ES" sz="2800" kern="1200" dirty="0" err="1"/>
            <a:t>diosponible</a:t>
          </a:r>
          <a:r>
            <a:rPr lang="es-ES" sz="2800" kern="1200" dirty="0"/>
            <a:t>.</a:t>
          </a:r>
          <a:endParaRPr lang="en-US" sz="2800" kern="1200" dirty="0"/>
        </a:p>
      </dsp:txBody>
      <dsp:txXfrm>
        <a:off x="5869945" y="756413"/>
        <a:ext cx="4179507" cy="25950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8C42D-D6AC-43D3-8B67-8BB699C68881}">
      <dsp:nvSpPr>
        <dsp:cNvPr id="0" name=""/>
        <dsp:cNvSpPr/>
      </dsp:nvSpPr>
      <dsp:spPr>
        <a:xfrm>
          <a:off x="0" y="372"/>
          <a:ext cx="10131425" cy="87064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242E81-342A-47CA-A2F7-1D44C0F2AA32}">
      <dsp:nvSpPr>
        <dsp:cNvPr id="0" name=""/>
        <dsp:cNvSpPr/>
      </dsp:nvSpPr>
      <dsp:spPr>
        <a:xfrm>
          <a:off x="263369" y="196267"/>
          <a:ext cx="478854" cy="4788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E47526-3E61-478C-9229-7D79D7B20FB8}">
      <dsp:nvSpPr>
        <dsp:cNvPr id="0" name=""/>
        <dsp:cNvSpPr/>
      </dsp:nvSpPr>
      <dsp:spPr>
        <a:xfrm>
          <a:off x="1005594" y="372"/>
          <a:ext cx="9125830" cy="870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43" tIns="92143" rIns="92143" bIns="92143" numCol="1" spcCol="1270" anchor="ctr" anchorCtr="0">
          <a:noAutofit/>
        </a:bodyPr>
        <a:lstStyle/>
        <a:p>
          <a:pPr marL="0" lvl="0" indent="0" algn="l" defTabSz="1066800">
            <a:lnSpc>
              <a:spcPct val="90000"/>
            </a:lnSpc>
            <a:spcBef>
              <a:spcPct val="0"/>
            </a:spcBef>
            <a:spcAft>
              <a:spcPct val="35000"/>
            </a:spcAft>
            <a:buNone/>
          </a:pPr>
          <a:r>
            <a:rPr lang="es-ES" sz="2400" kern="1200"/>
            <a:t>Navegar sin conexión: Los usuarios podrán navegar por el sitio web sin que tengan que tener conexión.</a:t>
          </a:r>
          <a:endParaRPr lang="en-US" sz="2400" kern="1200"/>
        </a:p>
      </dsp:txBody>
      <dsp:txXfrm>
        <a:off x="1005594" y="372"/>
        <a:ext cx="9125830" cy="870644"/>
      </dsp:txXfrm>
    </dsp:sp>
    <dsp:sp modelId="{2556BAB1-584A-4713-BE4F-C1D9ECEE36CA}">
      <dsp:nvSpPr>
        <dsp:cNvPr id="0" name=""/>
        <dsp:cNvSpPr/>
      </dsp:nvSpPr>
      <dsp:spPr>
        <a:xfrm>
          <a:off x="0" y="1088677"/>
          <a:ext cx="10131425" cy="870644"/>
        </a:xfrm>
        <a:prstGeom prst="roundRect">
          <a:avLst>
            <a:gd name="adj" fmla="val 10000"/>
          </a:avLst>
        </a:prstGeom>
        <a:solidFill>
          <a:schemeClr val="accent5">
            <a:hueOff val="-9681968"/>
            <a:satOff val="10552"/>
            <a:lumOff val="2549"/>
            <a:alphaOff val="0"/>
          </a:schemeClr>
        </a:solidFill>
        <a:ln>
          <a:noFill/>
        </a:ln>
        <a:effectLst/>
      </dsp:spPr>
      <dsp:style>
        <a:lnRef idx="0">
          <a:scrgbClr r="0" g="0" b="0"/>
        </a:lnRef>
        <a:fillRef idx="1">
          <a:scrgbClr r="0" g="0" b="0"/>
        </a:fillRef>
        <a:effectRef idx="0">
          <a:scrgbClr r="0" g="0" b="0"/>
        </a:effectRef>
        <a:fontRef idx="minor"/>
      </dsp:style>
    </dsp:sp>
    <dsp:sp modelId="{3FB905A1-C922-446C-96FD-47874A3933D6}">
      <dsp:nvSpPr>
        <dsp:cNvPr id="0" name=""/>
        <dsp:cNvSpPr/>
      </dsp:nvSpPr>
      <dsp:spPr>
        <a:xfrm>
          <a:off x="263369" y="1284572"/>
          <a:ext cx="478854" cy="4788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213073-3493-4D6A-88CB-0D85302DF28B}">
      <dsp:nvSpPr>
        <dsp:cNvPr id="0" name=""/>
        <dsp:cNvSpPr/>
      </dsp:nvSpPr>
      <dsp:spPr>
        <a:xfrm>
          <a:off x="1005594" y="1088677"/>
          <a:ext cx="9125830" cy="870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43" tIns="92143" rIns="92143" bIns="92143" numCol="1" spcCol="1270" anchor="ctr" anchorCtr="0">
          <a:noAutofit/>
        </a:bodyPr>
        <a:lstStyle/>
        <a:p>
          <a:pPr marL="0" lvl="0" indent="0" algn="l" defTabSz="1066800">
            <a:lnSpc>
              <a:spcPct val="90000"/>
            </a:lnSpc>
            <a:spcBef>
              <a:spcPct val="0"/>
            </a:spcBef>
            <a:spcAft>
              <a:spcPct val="35000"/>
            </a:spcAft>
            <a:buNone/>
          </a:pPr>
          <a:r>
            <a:rPr lang="es-ES" sz="2400" kern="1200"/>
            <a:t>Velocidad: los recursos que se almacenan en la cache son locales, por lo que se cargan más rápido.</a:t>
          </a:r>
          <a:endParaRPr lang="en-US" sz="2400" kern="1200"/>
        </a:p>
      </dsp:txBody>
      <dsp:txXfrm>
        <a:off x="1005594" y="1088677"/>
        <a:ext cx="9125830" cy="870644"/>
      </dsp:txXfrm>
    </dsp:sp>
    <dsp:sp modelId="{9F3239D4-A567-43CC-B4F8-63D7841BCA64}">
      <dsp:nvSpPr>
        <dsp:cNvPr id="0" name=""/>
        <dsp:cNvSpPr/>
      </dsp:nvSpPr>
      <dsp:spPr>
        <a:xfrm>
          <a:off x="0" y="2176983"/>
          <a:ext cx="10131425" cy="870644"/>
        </a:xfrm>
        <a:prstGeom prst="roundRect">
          <a:avLst>
            <a:gd name="adj" fmla="val 10000"/>
          </a:avLst>
        </a:prstGeom>
        <a:solidFill>
          <a:schemeClr val="accent5">
            <a:hueOff val="-19363936"/>
            <a:satOff val="21104"/>
            <a:lumOff val="5098"/>
            <a:alphaOff val="0"/>
          </a:schemeClr>
        </a:solidFill>
        <a:ln>
          <a:noFill/>
        </a:ln>
        <a:effectLst/>
      </dsp:spPr>
      <dsp:style>
        <a:lnRef idx="0">
          <a:scrgbClr r="0" g="0" b="0"/>
        </a:lnRef>
        <a:fillRef idx="1">
          <a:scrgbClr r="0" g="0" b="0"/>
        </a:fillRef>
        <a:effectRef idx="0">
          <a:scrgbClr r="0" g="0" b="0"/>
        </a:effectRef>
        <a:fontRef idx="minor"/>
      </dsp:style>
    </dsp:sp>
    <dsp:sp modelId="{0A1283C5-C261-4EFF-AB4F-FFD9D207368D}">
      <dsp:nvSpPr>
        <dsp:cNvPr id="0" name=""/>
        <dsp:cNvSpPr/>
      </dsp:nvSpPr>
      <dsp:spPr>
        <a:xfrm>
          <a:off x="263369" y="2372878"/>
          <a:ext cx="478854" cy="4788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97BAA5-ECE6-4599-B9A7-7E27E99F1E6B}">
      <dsp:nvSpPr>
        <dsp:cNvPr id="0" name=""/>
        <dsp:cNvSpPr/>
      </dsp:nvSpPr>
      <dsp:spPr>
        <a:xfrm>
          <a:off x="1005594" y="2176983"/>
          <a:ext cx="9125830" cy="870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43" tIns="92143" rIns="92143" bIns="92143" numCol="1" spcCol="1270" anchor="ctr" anchorCtr="0">
          <a:noAutofit/>
        </a:bodyPr>
        <a:lstStyle/>
        <a:p>
          <a:pPr marL="0" lvl="0" indent="0" algn="l" defTabSz="1066800">
            <a:lnSpc>
              <a:spcPct val="90000"/>
            </a:lnSpc>
            <a:spcBef>
              <a:spcPct val="0"/>
            </a:spcBef>
            <a:spcAft>
              <a:spcPct val="35000"/>
            </a:spcAft>
            <a:buNone/>
          </a:pPr>
          <a:r>
            <a:rPr lang="es-ES" sz="2400" kern="1200"/>
            <a:t>Reducción de de carga del servidor: es decir que el navegador solo descargará recursos del servidor cuando se hayan producido cambios.</a:t>
          </a:r>
          <a:endParaRPr lang="en-US" sz="2400" kern="1200"/>
        </a:p>
      </dsp:txBody>
      <dsp:txXfrm>
        <a:off x="1005594" y="2176983"/>
        <a:ext cx="9125830" cy="8706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BBEEA-40C2-0C42-929E-A83DDBDCC0D9}">
      <dsp:nvSpPr>
        <dsp:cNvPr id="0" name=""/>
        <dsp:cNvSpPr/>
      </dsp:nvSpPr>
      <dsp:spPr>
        <a:xfrm>
          <a:off x="0" y="445"/>
          <a:ext cx="10131425"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DE29CDC-898C-0C45-9A3E-0E508F739543}">
      <dsp:nvSpPr>
        <dsp:cNvPr id="0" name=""/>
        <dsp:cNvSpPr/>
      </dsp:nvSpPr>
      <dsp:spPr>
        <a:xfrm>
          <a:off x="0" y="445"/>
          <a:ext cx="10131425" cy="729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defRPr cap="all"/>
          </a:pPr>
          <a:r>
            <a:rPr lang="es-ES" sz="1400" kern="1200" dirty="0"/>
            <a:t>El archivo de manifiesto de caché es un sencillo archivo de texto que contiene los recursos que debe almacenar en caché el navegador para el acceso sin conexión. Siempre ha de comenzar este archivo por la cadena </a:t>
          </a:r>
          <a:r>
            <a:rPr lang="es-ES" sz="1400" b="1" kern="1200" dirty="0"/>
            <a:t>CACHE MANIFEST </a:t>
          </a:r>
          <a:r>
            <a:rPr lang="es-ES" sz="1400" kern="1200" dirty="0"/>
            <a:t>y el tamaño de los archivos a almacenar </a:t>
          </a:r>
          <a:r>
            <a:rPr lang="es-ES" sz="1400" b="1" kern="1200" dirty="0"/>
            <a:t>no podrá ser superior a 5MB. </a:t>
          </a:r>
          <a:endParaRPr lang="en-US" sz="1400" b="1" kern="1200" dirty="0"/>
        </a:p>
      </dsp:txBody>
      <dsp:txXfrm>
        <a:off x="0" y="445"/>
        <a:ext cx="10131425" cy="729754"/>
      </dsp:txXfrm>
    </dsp:sp>
    <dsp:sp modelId="{EAFF570E-D5DF-3446-8856-1076AECF3ADF}">
      <dsp:nvSpPr>
        <dsp:cNvPr id="0" name=""/>
        <dsp:cNvSpPr/>
      </dsp:nvSpPr>
      <dsp:spPr>
        <a:xfrm>
          <a:off x="0" y="730199"/>
          <a:ext cx="10131425" cy="0"/>
        </a:xfrm>
        <a:prstGeom prst="line">
          <a:avLst/>
        </a:prstGeom>
        <a:solidFill>
          <a:schemeClr val="accent5">
            <a:hueOff val="-4840984"/>
            <a:satOff val="5276"/>
            <a:lumOff val="1275"/>
            <a:alphaOff val="0"/>
          </a:schemeClr>
        </a:solidFill>
        <a:ln w="19050" cap="rnd" cmpd="sng" algn="ctr">
          <a:solidFill>
            <a:schemeClr val="accent5">
              <a:hueOff val="-4840984"/>
              <a:satOff val="5276"/>
              <a:lumOff val="1275"/>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F6F8637-AF26-1F4C-90B3-F2DCFEBB6015}">
      <dsp:nvSpPr>
        <dsp:cNvPr id="0" name=""/>
        <dsp:cNvSpPr/>
      </dsp:nvSpPr>
      <dsp:spPr>
        <a:xfrm>
          <a:off x="0" y="730199"/>
          <a:ext cx="10131425" cy="729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defRPr cap="all"/>
          </a:pPr>
          <a:r>
            <a:rPr lang="es-ES" sz="1400" kern="1200"/>
            <a:t>Esta dividido en tres secciones:</a:t>
          </a:r>
          <a:endParaRPr lang="en-US" sz="1400" kern="1200"/>
        </a:p>
      </dsp:txBody>
      <dsp:txXfrm>
        <a:off x="0" y="730199"/>
        <a:ext cx="10131425" cy="729754"/>
      </dsp:txXfrm>
    </dsp:sp>
    <dsp:sp modelId="{3F00A17F-4164-2344-B566-01A8E721E1E3}">
      <dsp:nvSpPr>
        <dsp:cNvPr id="0" name=""/>
        <dsp:cNvSpPr/>
      </dsp:nvSpPr>
      <dsp:spPr>
        <a:xfrm>
          <a:off x="0" y="1459953"/>
          <a:ext cx="10131425" cy="0"/>
        </a:xfrm>
        <a:prstGeom prst="line">
          <a:avLst/>
        </a:prstGeom>
        <a:solidFill>
          <a:schemeClr val="accent5">
            <a:hueOff val="-9681968"/>
            <a:satOff val="10552"/>
            <a:lumOff val="2549"/>
            <a:alphaOff val="0"/>
          </a:schemeClr>
        </a:solidFill>
        <a:ln w="19050" cap="rnd" cmpd="sng" algn="ctr">
          <a:solidFill>
            <a:schemeClr val="accent5">
              <a:hueOff val="-9681968"/>
              <a:satOff val="10552"/>
              <a:lumOff val="254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3954E2A-92DD-8747-8767-BBBD3FA1247C}">
      <dsp:nvSpPr>
        <dsp:cNvPr id="0" name=""/>
        <dsp:cNvSpPr/>
      </dsp:nvSpPr>
      <dsp:spPr>
        <a:xfrm>
          <a:off x="0" y="1459953"/>
          <a:ext cx="10131425" cy="729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defRPr cap="all"/>
          </a:pPr>
          <a:r>
            <a:rPr lang="es-ES" sz="1400" kern="1200" dirty="0"/>
            <a:t>1. </a:t>
          </a:r>
          <a:r>
            <a:rPr lang="es-ES" sz="1400" b="1" kern="1200" dirty="0"/>
            <a:t>CACHE</a:t>
          </a:r>
          <a:endParaRPr lang="en-US" sz="1400" b="1" kern="1200" dirty="0"/>
        </a:p>
      </dsp:txBody>
      <dsp:txXfrm>
        <a:off x="0" y="1459953"/>
        <a:ext cx="10131425" cy="729754"/>
      </dsp:txXfrm>
    </dsp:sp>
    <dsp:sp modelId="{69AF0779-A75D-614D-BA9C-2E00E63C308E}">
      <dsp:nvSpPr>
        <dsp:cNvPr id="0" name=""/>
        <dsp:cNvSpPr/>
      </dsp:nvSpPr>
      <dsp:spPr>
        <a:xfrm>
          <a:off x="0" y="2189708"/>
          <a:ext cx="10131425" cy="0"/>
        </a:xfrm>
        <a:prstGeom prst="line">
          <a:avLst/>
        </a:prstGeom>
        <a:solidFill>
          <a:schemeClr val="accent5">
            <a:hueOff val="-14522952"/>
            <a:satOff val="15828"/>
            <a:lumOff val="3824"/>
            <a:alphaOff val="0"/>
          </a:schemeClr>
        </a:solidFill>
        <a:ln w="19050" cap="rnd" cmpd="sng" algn="ctr">
          <a:solidFill>
            <a:schemeClr val="accent5">
              <a:hueOff val="-14522952"/>
              <a:satOff val="15828"/>
              <a:lumOff val="3824"/>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8B22810-929D-9745-8900-2771EA49E1B1}">
      <dsp:nvSpPr>
        <dsp:cNvPr id="0" name=""/>
        <dsp:cNvSpPr/>
      </dsp:nvSpPr>
      <dsp:spPr>
        <a:xfrm>
          <a:off x="0" y="2189708"/>
          <a:ext cx="10131425" cy="729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defRPr cap="all"/>
          </a:pPr>
          <a:r>
            <a:rPr lang="es-ES" sz="1400" kern="1200" dirty="0"/>
            <a:t>2. </a:t>
          </a:r>
          <a:r>
            <a:rPr lang="es-ES" sz="1400" b="1" kern="1200" dirty="0"/>
            <a:t>NETWORK</a:t>
          </a:r>
          <a:endParaRPr lang="en-US" sz="1400" b="1" kern="1200" dirty="0"/>
        </a:p>
      </dsp:txBody>
      <dsp:txXfrm>
        <a:off x="0" y="2189708"/>
        <a:ext cx="10131425" cy="729754"/>
      </dsp:txXfrm>
    </dsp:sp>
    <dsp:sp modelId="{D6E761D6-4B4E-6A4C-802E-DA29898CECCD}">
      <dsp:nvSpPr>
        <dsp:cNvPr id="0" name=""/>
        <dsp:cNvSpPr/>
      </dsp:nvSpPr>
      <dsp:spPr>
        <a:xfrm>
          <a:off x="0" y="2919462"/>
          <a:ext cx="10131425" cy="0"/>
        </a:xfrm>
        <a:prstGeom prst="line">
          <a:avLst/>
        </a:prstGeom>
        <a:solidFill>
          <a:schemeClr val="accent5">
            <a:hueOff val="-19363936"/>
            <a:satOff val="21104"/>
            <a:lumOff val="5098"/>
            <a:alphaOff val="0"/>
          </a:schemeClr>
        </a:solidFill>
        <a:ln w="19050" cap="rnd" cmpd="sng" algn="ctr">
          <a:solidFill>
            <a:schemeClr val="accent5">
              <a:hueOff val="-19363936"/>
              <a:satOff val="21104"/>
              <a:lumOff val="509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10E5B18-D071-4746-A82D-9FF3BD3494F5}">
      <dsp:nvSpPr>
        <dsp:cNvPr id="0" name=""/>
        <dsp:cNvSpPr/>
      </dsp:nvSpPr>
      <dsp:spPr>
        <a:xfrm>
          <a:off x="0" y="2919462"/>
          <a:ext cx="10131425" cy="729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defRPr cap="all"/>
          </a:pPr>
          <a:r>
            <a:rPr lang="es-ES" sz="1400" kern="1200" dirty="0"/>
            <a:t>3. </a:t>
          </a:r>
          <a:r>
            <a:rPr lang="es-ES" sz="1400" b="1" kern="1200" dirty="0"/>
            <a:t>FALLBACK</a:t>
          </a:r>
          <a:endParaRPr lang="en-US" sz="1400" b="1" kern="1200" dirty="0"/>
        </a:p>
      </dsp:txBody>
      <dsp:txXfrm>
        <a:off x="0" y="2919462"/>
        <a:ext cx="10131425" cy="7297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FFA26-8B4B-4B17-BC8B-26D130B8E471}">
      <dsp:nvSpPr>
        <dsp:cNvPr id="0" name=""/>
        <dsp:cNvSpPr/>
      </dsp:nvSpPr>
      <dsp:spPr>
        <a:xfrm>
          <a:off x="0" y="783279"/>
          <a:ext cx="6545199" cy="14460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059DFB-A26F-4749-91BA-C94DD26A2BFB}">
      <dsp:nvSpPr>
        <dsp:cNvPr id="0" name=""/>
        <dsp:cNvSpPr/>
      </dsp:nvSpPr>
      <dsp:spPr>
        <a:xfrm>
          <a:off x="437431" y="1108641"/>
          <a:ext cx="795330" cy="7953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FE915A-F3A7-4333-BB18-C97FEBEE35D1}">
      <dsp:nvSpPr>
        <dsp:cNvPr id="0" name=""/>
        <dsp:cNvSpPr/>
      </dsp:nvSpPr>
      <dsp:spPr>
        <a:xfrm>
          <a:off x="1670193" y="783279"/>
          <a:ext cx="4875005" cy="1446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041" tIns="153041" rIns="153041" bIns="153041" numCol="1" spcCol="1270" anchor="ctr" anchorCtr="0">
          <a:noAutofit/>
        </a:bodyPr>
        <a:lstStyle/>
        <a:p>
          <a:pPr marL="0" lvl="0" indent="0" algn="l" defTabSz="889000">
            <a:lnSpc>
              <a:spcPct val="90000"/>
            </a:lnSpc>
            <a:spcBef>
              <a:spcPct val="0"/>
            </a:spcBef>
            <a:spcAft>
              <a:spcPct val="35000"/>
            </a:spcAft>
            <a:buNone/>
          </a:pPr>
          <a:r>
            <a:rPr lang="es-ES" sz="2000" kern="1200"/>
            <a:t>Esta especificación nos va a proveer de dos objetos que nos van a servir para la persistencia de datos de manera estructurada en el lado del cliente.</a:t>
          </a:r>
          <a:endParaRPr lang="en-US" sz="2000" kern="1200"/>
        </a:p>
      </dsp:txBody>
      <dsp:txXfrm>
        <a:off x="1670193" y="783279"/>
        <a:ext cx="4875005" cy="1446054"/>
      </dsp:txXfrm>
    </dsp:sp>
    <dsp:sp modelId="{2F0E9117-5DAC-4B30-8E59-0638AC46B63E}">
      <dsp:nvSpPr>
        <dsp:cNvPr id="0" name=""/>
        <dsp:cNvSpPr/>
      </dsp:nvSpPr>
      <dsp:spPr>
        <a:xfrm>
          <a:off x="0" y="2590847"/>
          <a:ext cx="6545199" cy="14460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610482-5725-4D9A-AB27-EE5CEE5B2975}">
      <dsp:nvSpPr>
        <dsp:cNvPr id="0" name=""/>
        <dsp:cNvSpPr/>
      </dsp:nvSpPr>
      <dsp:spPr>
        <a:xfrm>
          <a:off x="437431" y="2916210"/>
          <a:ext cx="795330" cy="7953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A0719C-FD96-4BCB-8180-9E993A888F66}">
      <dsp:nvSpPr>
        <dsp:cNvPr id="0" name=""/>
        <dsp:cNvSpPr/>
      </dsp:nvSpPr>
      <dsp:spPr>
        <a:xfrm>
          <a:off x="1670193" y="2590847"/>
          <a:ext cx="4875005" cy="1446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041" tIns="153041" rIns="153041" bIns="153041" numCol="1" spcCol="1270" anchor="ctr" anchorCtr="0">
          <a:noAutofit/>
        </a:bodyPr>
        <a:lstStyle/>
        <a:p>
          <a:pPr marL="0" lvl="0" indent="0" algn="l" defTabSz="889000">
            <a:lnSpc>
              <a:spcPct val="90000"/>
            </a:lnSpc>
            <a:spcBef>
              <a:spcPct val="0"/>
            </a:spcBef>
            <a:spcAft>
              <a:spcPct val="35000"/>
            </a:spcAft>
            <a:buNone/>
          </a:pPr>
          <a:r>
            <a:rPr lang="es-ES" sz="2000" kern="1200"/>
            <a:t>Es un mecanismo similar a las Cookies pero con la diferencia de que no hay que enviar el contenido almacenado al servidor con cada petición.</a:t>
          </a:r>
          <a:endParaRPr lang="en-US" sz="2000" kern="1200"/>
        </a:p>
      </dsp:txBody>
      <dsp:txXfrm>
        <a:off x="1670193" y="2590847"/>
        <a:ext cx="4875005" cy="144605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73ED0CC-082F-4160-86E5-0D6041F12778}" type="datetime1">
              <a:rPr lang="en-US" smtClean="0"/>
              <a:t>1/7/20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1159757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3ED0CC-082F-4160-86E5-0D6041F12778}" type="datetime1">
              <a:rPr lang="en-US" smtClean="0"/>
              <a:t>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987033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248823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613073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1577986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029588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87603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505272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5834694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806996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8230512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73ED0CC-082F-4160-86E5-0D6041F12778}" type="datetime1">
              <a:rPr lang="en-US" smtClean="0"/>
              <a:t>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314422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73ED0CC-082F-4160-86E5-0D6041F12778}" type="datetime1">
              <a:rPr lang="en-US" smtClean="0"/>
              <a:t>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01019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73ED0CC-082F-4160-86E5-0D6041F12778}" type="datetime1">
              <a:rPr lang="en-US" smtClean="0"/>
              <a:t>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5605891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73ED0CC-082F-4160-86E5-0D6041F12778}" type="datetime1">
              <a:rPr lang="en-US" smtClean="0"/>
              <a:t>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7998777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3ED0CC-082F-4160-86E5-0D6041F12778}" type="datetime1">
              <a:rPr lang="en-US" smtClean="0"/>
              <a:t>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61622141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3ED0CC-082F-4160-86E5-0D6041F12778}" type="datetime1">
              <a:rPr lang="en-US" smtClean="0"/>
              <a:t>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1853528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1/7/20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068575967"/>
      </p:ext>
    </p:extLst>
  </p:cSld>
  <p:clrMap bg1="dk1" tx1="lt1" bg2="dk2" tx2="lt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 id="2147484176" r:id="rId12"/>
    <p:sldLayoutId id="2147484177" r:id="rId13"/>
    <p:sldLayoutId id="2147484178" r:id="rId14"/>
    <p:sldLayoutId id="2147484179" r:id="rId15"/>
    <p:sldLayoutId id="2147484180" r:id="rId16"/>
    <p:sldLayoutId id="214748418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BF207-3C5C-9144-AAD6-4E5411C845F8}"/>
              </a:ext>
            </a:extLst>
          </p:cNvPr>
          <p:cNvSpPr>
            <a:spLocks noGrp="1"/>
          </p:cNvSpPr>
          <p:nvPr>
            <p:ph type="ctrTitle"/>
          </p:nvPr>
        </p:nvSpPr>
        <p:spPr>
          <a:xfrm>
            <a:off x="1370693" y="4406537"/>
            <a:ext cx="9440034" cy="1088336"/>
          </a:xfrm>
        </p:spPr>
        <p:txBody>
          <a:bodyPr>
            <a:normAutofit fontScale="90000"/>
          </a:bodyPr>
          <a:lstStyle/>
          <a:p>
            <a:r>
              <a:rPr lang="es-ES" sz="3400"/>
              <a:t>- Cache de Aplicaciones con HTML5</a:t>
            </a:r>
            <a:br>
              <a:rPr lang="es-ES" sz="3400"/>
            </a:br>
            <a:r>
              <a:rPr lang="es-ES" sz="3400"/>
              <a:t>- Especificación Webstorage  </a:t>
            </a:r>
          </a:p>
        </p:txBody>
      </p:sp>
      <p:sp>
        <p:nvSpPr>
          <p:cNvPr id="3" name="Subtítulo 2">
            <a:extLst>
              <a:ext uri="{FF2B5EF4-FFF2-40B4-BE49-F238E27FC236}">
                <a16:creationId xmlns:a16="http://schemas.microsoft.com/office/drawing/2014/main" id="{5922CB2F-3315-A04C-A0C7-6623D1447F67}"/>
              </a:ext>
            </a:extLst>
          </p:cNvPr>
          <p:cNvSpPr>
            <a:spLocks noGrp="1"/>
          </p:cNvSpPr>
          <p:nvPr>
            <p:ph type="subTitle" idx="1"/>
          </p:nvPr>
        </p:nvSpPr>
        <p:spPr>
          <a:xfrm>
            <a:off x="1370693" y="5494872"/>
            <a:ext cx="9440034" cy="621614"/>
          </a:xfrm>
        </p:spPr>
        <p:txBody>
          <a:bodyPr>
            <a:normAutofit/>
          </a:bodyPr>
          <a:lstStyle/>
          <a:p>
            <a:pPr>
              <a:lnSpc>
                <a:spcPct val="100000"/>
              </a:lnSpc>
            </a:pPr>
            <a:r>
              <a:rPr lang="es-ES" sz="1300">
                <a:solidFill>
                  <a:srgbClr val="00DCF9"/>
                </a:solidFill>
              </a:rPr>
              <a:t>Sergio de Pablos Ayuso	</a:t>
            </a:r>
          </a:p>
          <a:p>
            <a:pPr>
              <a:lnSpc>
                <a:spcPct val="100000"/>
              </a:lnSpc>
            </a:pPr>
            <a:r>
              <a:rPr lang="es-ES" sz="1300">
                <a:solidFill>
                  <a:srgbClr val="00DCF9"/>
                </a:solidFill>
              </a:rPr>
              <a:t>Pablo </a:t>
            </a:r>
            <a:r>
              <a:rPr lang="es-ES" sz="1300" err="1">
                <a:solidFill>
                  <a:srgbClr val="00DCF9"/>
                </a:solidFill>
              </a:rPr>
              <a:t>Utrilla</a:t>
            </a:r>
            <a:r>
              <a:rPr lang="es-ES" sz="1300">
                <a:solidFill>
                  <a:srgbClr val="00DCF9"/>
                </a:solidFill>
              </a:rPr>
              <a:t> Herrero</a:t>
            </a:r>
          </a:p>
        </p:txBody>
      </p:sp>
      <p:pic>
        <p:nvPicPr>
          <p:cNvPr id="4" name="Picture 3">
            <a:extLst>
              <a:ext uri="{FF2B5EF4-FFF2-40B4-BE49-F238E27FC236}">
                <a16:creationId xmlns:a16="http://schemas.microsoft.com/office/drawing/2014/main" id="{56A3856B-BA79-43BC-9AED-F07B56DD45D2}"/>
              </a:ext>
            </a:extLst>
          </p:cNvPr>
          <p:cNvPicPr>
            <a:picLocks noChangeAspect="1"/>
          </p:cNvPicPr>
          <p:nvPr/>
        </p:nvPicPr>
        <p:blipFill rotWithShape="1">
          <a:blip r:embed="rId3"/>
          <a:srcRect t="28333" r="-1" b="10157"/>
          <a:stretch/>
        </p:blipFill>
        <p:spPr>
          <a:xfrm>
            <a:off x="-1" y="-1"/>
            <a:ext cx="12198915" cy="4220682"/>
          </a:xfrm>
          <a:prstGeom prst="rect">
            <a:avLst/>
          </a:prstGeom>
        </p:spPr>
      </p:pic>
    </p:spTree>
    <p:extLst>
      <p:ext uri="{BB962C8B-B14F-4D97-AF65-F5344CB8AC3E}">
        <p14:creationId xmlns:p14="http://schemas.microsoft.com/office/powerpoint/2010/main" val="781713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7DE2AFF0-0440-4F06-B1DF-78376F2D6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1">
            <a:extLst>
              <a:ext uri="{FF2B5EF4-FFF2-40B4-BE49-F238E27FC236}">
                <a16:creationId xmlns:a16="http://schemas.microsoft.com/office/drawing/2014/main" id="{1AB6B45E-632E-4C37-A285-6FAD80F71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5E8971C-D4F3-9946-A501-852A021531E6}"/>
              </a:ext>
            </a:extLst>
          </p:cNvPr>
          <p:cNvSpPr>
            <a:spLocks noGrp="1"/>
          </p:cNvSpPr>
          <p:nvPr>
            <p:ph type="title"/>
          </p:nvPr>
        </p:nvSpPr>
        <p:spPr>
          <a:xfrm>
            <a:off x="685801" y="643466"/>
            <a:ext cx="2590799" cy="4995333"/>
          </a:xfrm>
        </p:spPr>
        <p:txBody>
          <a:bodyPr>
            <a:normAutofit/>
          </a:bodyPr>
          <a:lstStyle/>
          <a:p>
            <a:r>
              <a:rPr lang="es-ES" sz="2800">
                <a:solidFill>
                  <a:srgbClr val="FFFFFF"/>
                </a:solidFill>
              </a:rPr>
              <a:t>Especificación webstorage de la w3c</a:t>
            </a:r>
          </a:p>
        </p:txBody>
      </p:sp>
      <p:graphicFrame>
        <p:nvGraphicFramePr>
          <p:cNvPr id="20" name="Marcador de contenido 2">
            <a:extLst>
              <a:ext uri="{FF2B5EF4-FFF2-40B4-BE49-F238E27FC236}">
                <a16:creationId xmlns:a16="http://schemas.microsoft.com/office/drawing/2014/main" id="{1C2CB70B-86A0-4273-98FD-411E049A982D}"/>
              </a:ext>
            </a:extLst>
          </p:cNvPr>
          <p:cNvGraphicFramePr>
            <a:graphicFrameLocks noGrp="1"/>
          </p:cNvGraphicFramePr>
          <p:nvPr>
            <p:ph idx="1"/>
            <p:extLst>
              <p:ext uri="{D42A27DB-BD31-4B8C-83A1-F6EECF244321}">
                <p14:modId xmlns:p14="http://schemas.microsoft.com/office/powerpoint/2010/main" val="2605599618"/>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795754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FB53BD-7C9C-BC44-BA1F-B823733D4B24}"/>
              </a:ext>
            </a:extLst>
          </p:cNvPr>
          <p:cNvSpPr>
            <a:spLocks noGrp="1"/>
          </p:cNvSpPr>
          <p:nvPr>
            <p:ph type="title"/>
          </p:nvPr>
        </p:nvSpPr>
        <p:spPr>
          <a:xfrm>
            <a:off x="1030288" y="4572000"/>
            <a:ext cx="10131425" cy="1219200"/>
          </a:xfrm>
        </p:spPr>
        <p:txBody>
          <a:bodyPr>
            <a:normAutofit/>
          </a:bodyPr>
          <a:lstStyle/>
          <a:p>
            <a:pPr algn="ctr">
              <a:lnSpc>
                <a:spcPct val="90000"/>
              </a:lnSpc>
            </a:pPr>
            <a:r>
              <a:rPr lang="es-ES" sz="4100"/>
              <a:t>¿EN QUE Consiste l cache de aplicación html5?</a:t>
            </a:r>
          </a:p>
        </p:txBody>
      </p:sp>
      <p:graphicFrame>
        <p:nvGraphicFramePr>
          <p:cNvPr id="5" name="Marcador de contenido 2">
            <a:extLst>
              <a:ext uri="{FF2B5EF4-FFF2-40B4-BE49-F238E27FC236}">
                <a16:creationId xmlns:a16="http://schemas.microsoft.com/office/drawing/2014/main" id="{65B0E144-DD2A-4C10-9194-168CCC221512}"/>
              </a:ext>
            </a:extLst>
          </p:cNvPr>
          <p:cNvGraphicFramePr>
            <a:graphicFrameLocks noGrp="1"/>
          </p:cNvGraphicFramePr>
          <p:nvPr>
            <p:ph idx="1"/>
            <p:extLst>
              <p:ext uri="{D42A27DB-BD31-4B8C-83A1-F6EECF244321}">
                <p14:modId xmlns:p14="http://schemas.microsoft.com/office/powerpoint/2010/main" val="955004065"/>
              </p:ext>
            </p:extLst>
          </p:nvPr>
        </p:nvGraphicFramePr>
        <p:xfrm>
          <a:off x="1030288" y="6937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194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456C6A0E-DC3D-45B3-84AC-F202E5305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1">
            <a:extLst>
              <a:ext uri="{FF2B5EF4-FFF2-40B4-BE49-F238E27FC236}">
                <a16:creationId xmlns:a16="http://schemas.microsoft.com/office/drawing/2014/main" id="{3B15A979-5375-4B62-856B-C4375AC2D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C6F86B62-BDC4-4012-8187-1CA25B06B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8" name="Picture 15">
            <a:extLst>
              <a:ext uri="{FF2B5EF4-FFF2-40B4-BE49-F238E27FC236}">
                <a16:creationId xmlns:a16="http://schemas.microsoft.com/office/drawing/2014/main" id="{9FE42C4E-CE2C-4B30-BEE3-D87089C69B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0" y="0"/>
            <a:ext cx="12188825" cy="2284214"/>
          </a:xfrm>
          <a:prstGeom prst="rect">
            <a:avLst/>
          </a:prstGeom>
        </p:spPr>
      </p:pic>
      <p:sp>
        <p:nvSpPr>
          <p:cNvPr id="2" name="Título 1">
            <a:extLst>
              <a:ext uri="{FF2B5EF4-FFF2-40B4-BE49-F238E27FC236}">
                <a16:creationId xmlns:a16="http://schemas.microsoft.com/office/drawing/2014/main" id="{B208C878-55E5-404F-BCEC-7DF800600637}"/>
              </a:ext>
            </a:extLst>
          </p:cNvPr>
          <p:cNvSpPr>
            <a:spLocks noGrp="1"/>
          </p:cNvSpPr>
          <p:nvPr>
            <p:ph type="title"/>
          </p:nvPr>
        </p:nvSpPr>
        <p:spPr>
          <a:xfrm>
            <a:off x="1028700" y="653142"/>
            <a:ext cx="10131425" cy="1219200"/>
          </a:xfrm>
        </p:spPr>
        <p:txBody>
          <a:bodyPr>
            <a:normAutofit/>
          </a:bodyPr>
          <a:lstStyle/>
          <a:p>
            <a:pPr algn="ctr">
              <a:lnSpc>
                <a:spcPct val="90000"/>
              </a:lnSpc>
            </a:pPr>
            <a:r>
              <a:rPr lang="es-ES" sz="4100">
                <a:solidFill>
                  <a:srgbClr val="FFFFFF"/>
                </a:solidFill>
              </a:rPr>
              <a:t>Ventajas que nos da la cache de aplicación</a:t>
            </a:r>
          </a:p>
        </p:txBody>
      </p:sp>
      <p:graphicFrame>
        <p:nvGraphicFramePr>
          <p:cNvPr id="5" name="Marcador de contenido 2">
            <a:extLst>
              <a:ext uri="{FF2B5EF4-FFF2-40B4-BE49-F238E27FC236}">
                <a16:creationId xmlns:a16="http://schemas.microsoft.com/office/drawing/2014/main" id="{54433E7B-EF49-4BD3-83EC-940CB074AE2B}"/>
              </a:ext>
            </a:extLst>
          </p:cNvPr>
          <p:cNvGraphicFramePr>
            <a:graphicFrameLocks noGrp="1"/>
          </p:cNvGraphicFramePr>
          <p:nvPr>
            <p:ph idx="1"/>
            <p:extLst>
              <p:ext uri="{D42A27DB-BD31-4B8C-83A1-F6EECF244321}">
                <p14:modId xmlns:p14="http://schemas.microsoft.com/office/powerpoint/2010/main" val="3332713959"/>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4210583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0E341-0764-4C4D-BA32-B19AFAE029F4}"/>
              </a:ext>
            </a:extLst>
          </p:cNvPr>
          <p:cNvSpPr>
            <a:spLocks noGrp="1"/>
          </p:cNvSpPr>
          <p:nvPr>
            <p:ph type="title"/>
          </p:nvPr>
        </p:nvSpPr>
        <p:spPr>
          <a:xfrm>
            <a:off x="523523" y="945298"/>
            <a:ext cx="4513792" cy="926282"/>
          </a:xfrm>
        </p:spPr>
        <p:txBody>
          <a:bodyPr vert="horz" lIns="91440" tIns="45720" rIns="91440" bIns="45720" rtlCol="0" anchor="b">
            <a:normAutofit/>
          </a:bodyPr>
          <a:lstStyle/>
          <a:p>
            <a:pPr algn="r"/>
            <a:r>
              <a:rPr lang="en-US" sz="4400" dirty="0" err="1"/>
              <a:t>implementacion</a:t>
            </a:r>
            <a:endParaRPr lang="en-US" sz="4400" dirty="0"/>
          </a:p>
        </p:txBody>
      </p:sp>
      <p:sp>
        <p:nvSpPr>
          <p:cNvPr id="3" name="Marcador de contenido 2">
            <a:extLst>
              <a:ext uri="{FF2B5EF4-FFF2-40B4-BE49-F238E27FC236}">
                <a16:creationId xmlns:a16="http://schemas.microsoft.com/office/drawing/2014/main" id="{6D08351F-E348-EC4E-AB68-34475620D29E}"/>
              </a:ext>
            </a:extLst>
          </p:cNvPr>
          <p:cNvSpPr>
            <a:spLocks noGrp="1"/>
          </p:cNvSpPr>
          <p:nvPr>
            <p:ph idx="1"/>
          </p:nvPr>
        </p:nvSpPr>
        <p:spPr>
          <a:xfrm>
            <a:off x="645272" y="2629914"/>
            <a:ext cx="4513792" cy="1567943"/>
          </a:xfrm>
        </p:spPr>
        <p:txBody>
          <a:bodyPr vert="horz" lIns="91440" tIns="45720" rIns="91440" bIns="45720" rtlCol="0" anchor="t">
            <a:noAutofit/>
          </a:bodyPr>
          <a:lstStyle/>
          <a:p>
            <a:pPr marL="0" indent="0" algn="r">
              <a:buNone/>
            </a:pPr>
            <a:r>
              <a:rPr lang="en-US" sz="3200" cap="all" dirty="0">
                <a:solidFill>
                  <a:schemeClr val="bg1"/>
                </a:solidFill>
              </a:rPr>
              <a:t>Para </a:t>
            </a:r>
            <a:r>
              <a:rPr lang="en-US" sz="3200" cap="all" dirty="0" err="1">
                <a:solidFill>
                  <a:schemeClr val="bg1"/>
                </a:solidFill>
              </a:rPr>
              <a:t>poder</a:t>
            </a:r>
            <a:r>
              <a:rPr lang="en-US" sz="3200" cap="all" dirty="0">
                <a:solidFill>
                  <a:schemeClr val="bg1"/>
                </a:solidFill>
              </a:rPr>
              <a:t> </a:t>
            </a:r>
            <a:r>
              <a:rPr lang="en-US" sz="3200" cap="all" dirty="0" err="1">
                <a:solidFill>
                  <a:schemeClr val="bg1"/>
                </a:solidFill>
              </a:rPr>
              <a:t>implementar</a:t>
            </a:r>
            <a:r>
              <a:rPr lang="en-US" sz="3200" cap="all" dirty="0">
                <a:solidFill>
                  <a:schemeClr val="bg1"/>
                </a:solidFill>
              </a:rPr>
              <a:t> la cache de </a:t>
            </a:r>
            <a:r>
              <a:rPr lang="en-US" sz="3200" cap="all" dirty="0" err="1">
                <a:solidFill>
                  <a:schemeClr val="bg1"/>
                </a:solidFill>
              </a:rPr>
              <a:t>aplicación</a:t>
            </a:r>
            <a:r>
              <a:rPr lang="en-US" sz="3200" cap="all" dirty="0">
                <a:solidFill>
                  <a:schemeClr val="bg1"/>
                </a:solidFill>
              </a:rPr>
              <a:t> es </a:t>
            </a:r>
            <a:r>
              <a:rPr lang="en-US" sz="3200" cap="all" dirty="0" err="1">
                <a:solidFill>
                  <a:schemeClr val="bg1"/>
                </a:solidFill>
              </a:rPr>
              <a:t>necesario</a:t>
            </a:r>
            <a:r>
              <a:rPr lang="en-US" sz="3200" cap="all" dirty="0">
                <a:solidFill>
                  <a:schemeClr val="bg1"/>
                </a:solidFill>
              </a:rPr>
              <a:t> </a:t>
            </a:r>
            <a:r>
              <a:rPr lang="en-US" sz="3200" cap="all" dirty="0" err="1">
                <a:solidFill>
                  <a:schemeClr val="bg1"/>
                </a:solidFill>
              </a:rPr>
              <a:t>realizar</a:t>
            </a:r>
            <a:r>
              <a:rPr lang="en-US" sz="3200" cap="all" dirty="0">
                <a:solidFill>
                  <a:schemeClr val="bg1"/>
                </a:solidFill>
              </a:rPr>
              <a:t> el </a:t>
            </a:r>
            <a:r>
              <a:rPr lang="en-US" sz="3200" cap="all" dirty="0">
                <a:solidFill>
                  <a:schemeClr val="bg1"/>
                </a:solidFill>
                <a:highlight>
                  <a:srgbClr val="FFFF00"/>
                </a:highlight>
              </a:rPr>
              <a:t>MANIFEST FILE</a:t>
            </a:r>
          </a:p>
        </p:txBody>
      </p:sp>
      <p:pic>
        <p:nvPicPr>
          <p:cNvPr id="96" name="Graphic 6">
            <a:extLst>
              <a:ext uri="{FF2B5EF4-FFF2-40B4-BE49-F238E27FC236}">
                <a16:creationId xmlns:a16="http://schemas.microsoft.com/office/drawing/2014/main" id="{D332CCB8-B774-4DF3-B6A2-EC80616382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5001" y="2191639"/>
            <a:ext cx="3686910" cy="3686910"/>
          </a:xfrm>
          <a:prstGeom prst="rect">
            <a:avLst/>
          </a:prstGeom>
        </p:spPr>
      </p:pic>
    </p:spTree>
    <p:extLst>
      <p:ext uri="{BB962C8B-B14F-4D97-AF65-F5344CB8AC3E}">
        <p14:creationId xmlns:p14="http://schemas.microsoft.com/office/powerpoint/2010/main" val="95596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03CE21-43FA-DE41-AEA5-DFAAA4FD7774}"/>
              </a:ext>
            </a:extLst>
          </p:cNvPr>
          <p:cNvSpPr>
            <a:spLocks noGrp="1"/>
          </p:cNvSpPr>
          <p:nvPr>
            <p:ph type="title"/>
          </p:nvPr>
        </p:nvSpPr>
        <p:spPr>
          <a:xfrm>
            <a:off x="1030288" y="4572000"/>
            <a:ext cx="10131425" cy="1219200"/>
          </a:xfrm>
        </p:spPr>
        <p:txBody>
          <a:bodyPr>
            <a:normAutofit/>
          </a:bodyPr>
          <a:lstStyle/>
          <a:p>
            <a:pPr algn="ctr"/>
            <a:r>
              <a:rPr lang="es-ES" sz="4400"/>
              <a:t>eL MANIFEST FILE</a:t>
            </a:r>
          </a:p>
        </p:txBody>
      </p:sp>
      <p:graphicFrame>
        <p:nvGraphicFramePr>
          <p:cNvPr id="5" name="Marcador de contenido 2">
            <a:extLst>
              <a:ext uri="{FF2B5EF4-FFF2-40B4-BE49-F238E27FC236}">
                <a16:creationId xmlns:a16="http://schemas.microsoft.com/office/drawing/2014/main" id="{3C2E1F0B-8ADB-49B6-9919-6765D62E6AC7}"/>
              </a:ext>
            </a:extLst>
          </p:cNvPr>
          <p:cNvGraphicFramePr>
            <a:graphicFrameLocks noGrp="1"/>
          </p:cNvGraphicFramePr>
          <p:nvPr>
            <p:ph idx="1"/>
            <p:extLst>
              <p:ext uri="{D42A27DB-BD31-4B8C-83A1-F6EECF244321}">
                <p14:modId xmlns:p14="http://schemas.microsoft.com/office/powerpoint/2010/main" val="3559529282"/>
              </p:ext>
            </p:extLst>
          </p:nvPr>
        </p:nvGraphicFramePr>
        <p:xfrm>
          <a:off x="1030288" y="6937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243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F56EC2-E9FD-3C4E-881E-C25C0F15A73A}"/>
              </a:ext>
            </a:extLst>
          </p:cNvPr>
          <p:cNvSpPr>
            <a:spLocks noGrp="1"/>
          </p:cNvSpPr>
          <p:nvPr>
            <p:ph type="title"/>
          </p:nvPr>
        </p:nvSpPr>
        <p:spPr>
          <a:xfrm>
            <a:off x="4020080" y="685800"/>
            <a:ext cx="3462866" cy="1456267"/>
          </a:xfrm>
        </p:spPr>
        <p:txBody>
          <a:bodyPr/>
          <a:lstStyle/>
          <a:p>
            <a:r>
              <a:rPr lang="es-ES" dirty="0"/>
              <a:t>Sección: cache</a:t>
            </a:r>
          </a:p>
        </p:txBody>
      </p:sp>
      <p:sp>
        <p:nvSpPr>
          <p:cNvPr id="3" name="Marcador de contenido 2">
            <a:extLst>
              <a:ext uri="{FF2B5EF4-FFF2-40B4-BE49-F238E27FC236}">
                <a16:creationId xmlns:a16="http://schemas.microsoft.com/office/drawing/2014/main" id="{111E3BE7-DBE3-7A4B-8007-05DFAA3E00B8}"/>
              </a:ext>
            </a:extLst>
          </p:cNvPr>
          <p:cNvSpPr>
            <a:spLocks noGrp="1"/>
          </p:cNvSpPr>
          <p:nvPr>
            <p:ph idx="1"/>
          </p:nvPr>
        </p:nvSpPr>
        <p:spPr>
          <a:xfrm>
            <a:off x="1214439" y="2142067"/>
            <a:ext cx="10131425" cy="3649133"/>
          </a:xfrm>
        </p:spPr>
        <p:txBody>
          <a:bodyPr>
            <a:normAutofit/>
          </a:bodyPr>
          <a:lstStyle/>
          <a:p>
            <a:r>
              <a:rPr lang="es-ES" sz="3200" dirty="0"/>
              <a:t>Esta es la sección predeterminada para las entradas. Los archivos incluidos en esta sección (o inmediatamente después de CACHE MANIFEST) se almacenarán en caché explícitamente después de descargarse por primera vez.</a:t>
            </a:r>
          </a:p>
        </p:txBody>
      </p:sp>
    </p:spTree>
    <p:extLst>
      <p:ext uri="{BB962C8B-B14F-4D97-AF65-F5344CB8AC3E}">
        <p14:creationId xmlns:p14="http://schemas.microsoft.com/office/powerpoint/2010/main" val="413835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633B6-6251-BD44-AF7E-E0F9A303C585}"/>
              </a:ext>
            </a:extLst>
          </p:cNvPr>
          <p:cNvSpPr>
            <a:spLocks noGrp="1"/>
          </p:cNvSpPr>
          <p:nvPr>
            <p:ph type="title"/>
          </p:nvPr>
        </p:nvSpPr>
        <p:spPr/>
        <p:txBody>
          <a:bodyPr/>
          <a:lstStyle/>
          <a:p>
            <a:pPr algn="ctr"/>
            <a:r>
              <a:rPr lang="es-ES" dirty="0"/>
              <a:t>Sección: </a:t>
            </a:r>
            <a:r>
              <a:rPr lang="es-ES" dirty="0" err="1"/>
              <a:t>network</a:t>
            </a:r>
            <a:endParaRPr lang="es-ES" dirty="0"/>
          </a:p>
        </p:txBody>
      </p:sp>
      <p:sp>
        <p:nvSpPr>
          <p:cNvPr id="3" name="Marcador de contenido 2">
            <a:extLst>
              <a:ext uri="{FF2B5EF4-FFF2-40B4-BE49-F238E27FC236}">
                <a16:creationId xmlns:a16="http://schemas.microsoft.com/office/drawing/2014/main" id="{BB931403-D75A-2B43-BD6A-49F8B8C64085}"/>
              </a:ext>
            </a:extLst>
          </p:cNvPr>
          <p:cNvSpPr>
            <a:spLocks noGrp="1"/>
          </p:cNvSpPr>
          <p:nvPr>
            <p:ph idx="1"/>
          </p:nvPr>
        </p:nvSpPr>
        <p:spPr/>
        <p:txBody>
          <a:bodyPr>
            <a:normAutofit/>
          </a:bodyPr>
          <a:lstStyle/>
          <a:p>
            <a:r>
              <a:rPr lang="es-ES" sz="3200" dirty="0"/>
              <a:t>Los archivos incluidos en esta sección son recursos permitidos que requieren conexión al servidor. En todas las solicitudes enviadas a estos recursos se omite la caché, incluso si el usuario está trabajando sin conexión. Se pueden utilizar caracteres comodín.</a:t>
            </a:r>
          </a:p>
        </p:txBody>
      </p:sp>
    </p:spTree>
    <p:extLst>
      <p:ext uri="{BB962C8B-B14F-4D97-AF65-F5344CB8AC3E}">
        <p14:creationId xmlns:p14="http://schemas.microsoft.com/office/powerpoint/2010/main" val="2506504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3A994-6F44-F043-AEF6-1DDE353C8B19}"/>
              </a:ext>
            </a:extLst>
          </p:cNvPr>
          <p:cNvSpPr>
            <a:spLocks noGrp="1"/>
          </p:cNvSpPr>
          <p:nvPr>
            <p:ph type="title"/>
          </p:nvPr>
        </p:nvSpPr>
        <p:spPr/>
        <p:txBody>
          <a:bodyPr/>
          <a:lstStyle/>
          <a:p>
            <a:pPr algn="ctr"/>
            <a:r>
              <a:rPr lang="es-ES" dirty="0"/>
              <a:t>Sección: </a:t>
            </a:r>
            <a:r>
              <a:rPr lang="es-ES" dirty="0" err="1"/>
              <a:t>fallback</a:t>
            </a:r>
            <a:endParaRPr lang="es-ES" dirty="0"/>
          </a:p>
        </p:txBody>
      </p:sp>
      <p:sp>
        <p:nvSpPr>
          <p:cNvPr id="3" name="Marcador de contenido 2">
            <a:extLst>
              <a:ext uri="{FF2B5EF4-FFF2-40B4-BE49-F238E27FC236}">
                <a16:creationId xmlns:a16="http://schemas.microsoft.com/office/drawing/2014/main" id="{F4DC1A2D-2E0E-0346-9D78-A127EA75EEAB}"/>
              </a:ext>
            </a:extLst>
          </p:cNvPr>
          <p:cNvSpPr>
            <a:spLocks noGrp="1"/>
          </p:cNvSpPr>
          <p:nvPr>
            <p:ph idx="1"/>
          </p:nvPr>
        </p:nvSpPr>
        <p:spPr/>
        <p:txBody>
          <a:bodyPr>
            <a:normAutofit/>
          </a:bodyPr>
          <a:lstStyle/>
          <a:p>
            <a:r>
              <a:rPr lang="es-ES" sz="3200" dirty="0"/>
              <a:t>Se trata de una sección opcional en la que se especifican páginas alternativas en caso de no poder acceder a un recurso. La primera URI corresponde al recurso y la segunda, a la página alternativa. Ambas URI deben estar relacionadas y tener el mismo origen que el archivo de manifiesto. Se pueden utilizar caracteres comodín.</a:t>
            </a:r>
          </a:p>
        </p:txBody>
      </p:sp>
    </p:spTree>
    <p:extLst>
      <p:ext uri="{BB962C8B-B14F-4D97-AF65-F5344CB8AC3E}">
        <p14:creationId xmlns:p14="http://schemas.microsoft.com/office/powerpoint/2010/main" val="1151729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99D44-2B69-3542-8D1D-9AE0C430BE91}"/>
              </a:ext>
            </a:extLst>
          </p:cNvPr>
          <p:cNvSpPr>
            <a:spLocks noGrp="1"/>
          </p:cNvSpPr>
          <p:nvPr>
            <p:ph type="title"/>
          </p:nvPr>
        </p:nvSpPr>
        <p:spPr/>
        <p:txBody>
          <a:bodyPr/>
          <a:lstStyle/>
          <a:p>
            <a:pPr algn="ctr"/>
            <a:r>
              <a:rPr lang="es-ES"/>
              <a:t>EJEMPLO DE MANIFEST FILE</a:t>
            </a:r>
            <a:endParaRPr lang="es-ES" dirty="0"/>
          </a:p>
        </p:txBody>
      </p:sp>
      <p:pic>
        <p:nvPicPr>
          <p:cNvPr id="5" name="Marcador de contenido 4">
            <a:extLst>
              <a:ext uri="{FF2B5EF4-FFF2-40B4-BE49-F238E27FC236}">
                <a16:creationId xmlns:a16="http://schemas.microsoft.com/office/drawing/2014/main" id="{252928A4-B255-D945-985B-C2278E2A12D4}"/>
              </a:ext>
            </a:extLst>
          </p:cNvPr>
          <p:cNvPicPr>
            <a:picLocks noGrp="1" noChangeAspect="1"/>
          </p:cNvPicPr>
          <p:nvPr>
            <p:ph idx="1"/>
          </p:nvPr>
        </p:nvPicPr>
        <p:blipFill>
          <a:blip r:embed="rId2"/>
          <a:stretch>
            <a:fillRect/>
          </a:stretch>
        </p:blipFill>
        <p:spPr>
          <a:xfrm>
            <a:off x="2687291" y="2141538"/>
            <a:ext cx="6128442" cy="3649662"/>
          </a:xfrm>
        </p:spPr>
      </p:pic>
    </p:spTree>
    <p:extLst>
      <p:ext uri="{BB962C8B-B14F-4D97-AF65-F5344CB8AC3E}">
        <p14:creationId xmlns:p14="http://schemas.microsoft.com/office/powerpoint/2010/main" val="3414560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otalTime>68</TotalTime>
  <Words>445</Words>
  <Application>Microsoft Macintosh PowerPoint</Application>
  <PresentationFormat>Panorámica</PresentationFormat>
  <Paragraphs>28</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Celestial</vt:lpstr>
      <vt:lpstr>- Cache de Aplicaciones con HTML5 - Especificación Webstorage  </vt:lpstr>
      <vt:lpstr>¿EN QUE Consiste l cache de aplicación html5?</vt:lpstr>
      <vt:lpstr>Ventajas que nos da la cache de aplicación</vt:lpstr>
      <vt:lpstr>implementacion</vt:lpstr>
      <vt:lpstr>eL MANIFEST FILE</vt:lpstr>
      <vt:lpstr>Sección: cache</vt:lpstr>
      <vt:lpstr>Sección: network</vt:lpstr>
      <vt:lpstr>Sección: fallback</vt:lpstr>
      <vt:lpstr>EJEMPLO DE MANIFEST FILE</vt:lpstr>
      <vt:lpstr>Especificación webstorage de la w3c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Cache de Aplicaciones con HTML5 - Especificación Webstorage  </dc:title>
  <dc:creator>SERGIO DE PABLOS AYUSO</dc:creator>
  <cp:lastModifiedBy>SERGIO DE PABLOS AYUSO</cp:lastModifiedBy>
  <cp:revision>2</cp:revision>
  <dcterms:created xsi:type="dcterms:W3CDTF">2020-01-07T18:35:55Z</dcterms:created>
  <dcterms:modified xsi:type="dcterms:W3CDTF">2020-01-07T19:44:53Z</dcterms:modified>
</cp:coreProperties>
</file>