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8"/>
    <p:restoredTop sz="94624"/>
  </p:normalViewPr>
  <p:slideViewPr>
    <p:cSldViewPr snapToGrid="0" snapToObjects="1">
      <p:cViewPr varScale="1">
        <p:scale>
          <a:sx n="85" d="100"/>
          <a:sy n="85" d="100"/>
        </p:scale>
        <p:origin x="19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A78F7-15EC-4D64-B4DE-66B4CB792DBF}" type="doc">
      <dgm:prSet loTypeId="urn:microsoft.com/office/officeart/2005/8/layout/hierarchy1" loCatId="hierarchy" qsTypeId="urn:microsoft.com/office/officeart/2005/8/quickstyle/simple2" qsCatId="simple" csTypeId="urn:microsoft.com/office/officeart/2005/8/colors/accent0_3" csCatId="mainScheme" phldr="1"/>
      <dgm:spPr/>
      <dgm:t>
        <a:bodyPr/>
        <a:lstStyle/>
        <a:p>
          <a:endParaRPr lang="en-US"/>
        </a:p>
      </dgm:t>
    </dgm:pt>
    <dgm:pt modelId="{5DB254A6-DA78-430A-8B20-A67A1EAA71BF}">
      <dgm:prSet/>
      <dgm:spPr/>
      <dgm:t>
        <a:bodyPr/>
        <a:lstStyle/>
        <a:p>
          <a:r>
            <a:rPr lang="es-ES" dirty="0"/>
            <a:t>Es una </a:t>
          </a:r>
          <a:r>
            <a:rPr lang="es-ES" b="1" dirty="0"/>
            <a:t>tecnología</a:t>
          </a:r>
          <a:r>
            <a:rPr lang="es-ES" dirty="0"/>
            <a:t> que nos va a permitir </a:t>
          </a:r>
          <a:r>
            <a:rPr lang="es-ES" b="1" dirty="0"/>
            <a:t>almacenar</a:t>
          </a:r>
          <a:r>
            <a:rPr lang="es-ES" dirty="0"/>
            <a:t> recursos como (</a:t>
          </a:r>
          <a:r>
            <a:rPr lang="es-ES" dirty="0" err="1"/>
            <a:t>html</a:t>
          </a:r>
          <a:r>
            <a:rPr lang="es-ES" dirty="0"/>
            <a:t>, </a:t>
          </a:r>
          <a:r>
            <a:rPr lang="es-ES" dirty="0" err="1"/>
            <a:t>css</a:t>
          </a:r>
          <a:r>
            <a:rPr lang="es-ES" dirty="0"/>
            <a:t>, </a:t>
          </a:r>
          <a:r>
            <a:rPr lang="es-ES" dirty="0" err="1"/>
            <a:t>imagénes</a:t>
          </a:r>
          <a:r>
            <a:rPr lang="es-ES" dirty="0"/>
            <a:t>, </a:t>
          </a:r>
          <a:r>
            <a:rPr lang="es-ES" dirty="0" err="1"/>
            <a:t>javascript</a:t>
          </a:r>
          <a:r>
            <a:rPr lang="es-ES" dirty="0"/>
            <a:t> </a:t>
          </a:r>
          <a:r>
            <a:rPr lang="es-ES" dirty="0" err="1"/>
            <a:t>pages</a:t>
          </a:r>
          <a:r>
            <a:rPr lang="es-ES" dirty="0"/>
            <a:t>…) en el </a:t>
          </a:r>
          <a:r>
            <a:rPr lang="es-ES" b="1" dirty="0"/>
            <a:t>navegador.</a:t>
          </a:r>
          <a:endParaRPr lang="en-US" b="1" dirty="0"/>
        </a:p>
      </dgm:t>
    </dgm:pt>
    <dgm:pt modelId="{0786909C-DCEA-46B8-AE63-A4BA52C30678}" type="parTrans" cxnId="{B6CD5743-9CC6-4B16-B6E7-0C205B074871}">
      <dgm:prSet/>
      <dgm:spPr/>
      <dgm:t>
        <a:bodyPr/>
        <a:lstStyle/>
        <a:p>
          <a:endParaRPr lang="en-US"/>
        </a:p>
      </dgm:t>
    </dgm:pt>
    <dgm:pt modelId="{C7579596-A83B-481F-A061-8DA4C71EA2A5}" type="sibTrans" cxnId="{B6CD5743-9CC6-4B16-B6E7-0C205B074871}">
      <dgm:prSet/>
      <dgm:spPr/>
      <dgm:t>
        <a:bodyPr/>
        <a:lstStyle/>
        <a:p>
          <a:endParaRPr lang="en-US"/>
        </a:p>
      </dgm:t>
    </dgm:pt>
    <dgm:pt modelId="{5A45357B-8C8D-4F2B-A44C-6A93018C6648}">
      <dgm:prSet/>
      <dgm:spPr/>
      <dgm:t>
        <a:bodyPr/>
        <a:lstStyle/>
        <a:p>
          <a:r>
            <a:rPr lang="es-ES" dirty="0"/>
            <a:t>Esto va a permitir que la página pueda </a:t>
          </a:r>
          <a:r>
            <a:rPr lang="es-ES" b="1" dirty="0"/>
            <a:t>ser total o parcialmente accesible en modo offline</a:t>
          </a:r>
          <a:r>
            <a:rPr lang="es-ES" dirty="0"/>
            <a:t> o cuando la conexión no esta </a:t>
          </a:r>
          <a:r>
            <a:rPr lang="es-ES" dirty="0" err="1"/>
            <a:t>diosponible</a:t>
          </a:r>
          <a:r>
            <a:rPr lang="es-ES" dirty="0"/>
            <a:t>.</a:t>
          </a:r>
          <a:endParaRPr lang="en-US" dirty="0"/>
        </a:p>
      </dgm:t>
    </dgm:pt>
    <dgm:pt modelId="{90F8846A-5430-472F-97AE-2950F983C198}" type="parTrans" cxnId="{4BFCED72-6BF5-49D3-8B07-95B150E7DE25}">
      <dgm:prSet/>
      <dgm:spPr/>
      <dgm:t>
        <a:bodyPr/>
        <a:lstStyle/>
        <a:p>
          <a:endParaRPr lang="en-US"/>
        </a:p>
      </dgm:t>
    </dgm:pt>
    <dgm:pt modelId="{7833A31C-2C3C-4C22-B9DB-F3C4BB18FF25}" type="sibTrans" cxnId="{4BFCED72-6BF5-49D3-8B07-95B150E7DE25}">
      <dgm:prSet/>
      <dgm:spPr/>
      <dgm:t>
        <a:bodyPr/>
        <a:lstStyle/>
        <a:p>
          <a:endParaRPr lang="en-US"/>
        </a:p>
      </dgm:t>
    </dgm:pt>
    <dgm:pt modelId="{4E2D11F3-D95D-5849-BED8-E8809B9EADBD}" type="pres">
      <dgm:prSet presAssocID="{680A78F7-15EC-4D64-B4DE-66B4CB792DBF}" presName="hierChild1" presStyleCnt="0">
        <dgm:presLayoutVars>
          <dgm:chPref val="1"/>
          <dgm:dir/>
          <dgm:animOne val="branch"/>
          <dgm:animLvl val="lvl"/>
          <dgm:resizeHandles/>
        </dgm:presLayoutVars>
      </dgm:prSet>
      <dgm:spPr/>
    </dgm:pt>
    <dgm:pt modelId="{1DC608E9-A89D-994F-926A-BDE1C1452278}" type="pres">
      <dgm:prSet presAssocID="{5DB254A6-DA78-430A-8B20-A67A1EAA71BF}" presName="hierRoot1" presStyleCnt="0"/>
      <dgm:spPr/>
    </dgm:pt>
    <dgm:pt modelId="{15E78B32-C176-0F4E-8E05-47DD3C5C0E31}" type="pres">
      <dgm:prSet presAssocID="{5DB254A6-DA78-430A-8B20-A67A1EAA71BF}" presName="composite" presStyleCnt="0"/>
      <dgm:spPr/>
    </dgm:pt>
    <dgm:pt modelId="{12688CF8-4806-A748-9E45-B2FE3D262E91}" type="pres">
      <dgm:prSet presAssocID="{5DB254A6-DA78-430A-8B20-A67A1EAA71BF}" presName="background" presStyleLbl="node0" presStyleIdx="0" presStyleCnt="2"/>
      <dgm:spPr/>
    </dgm:pt>
    <dgm:pt modelId="{3C889DA0-A532-1245-A48A-BCD30A859405}" type="pres">
      <dgm:prSet presAssocID="{5DB254A6-DA78-430A-8B20-A67A1EAA71BF}" presName="text" presStyleLbl="fgAcc0" presStyleIdx="0" presStyleCnt="2">
        <dgm:presLayoutVars>
          <dgm:chPref val="3"/>
        </dgm:presLayoutVars>
      </dgm:prSet>
      <dgm:spPr/>
    </dgm:pt>
    <dgm:pt modelId="{2373D931-D033-9B49-B564-410C6F9803FD}" type="pres">
      <dgm:prSet presAssocID="{5DB254A6-DA78-430A-8B20-A67A1EAA71BF}" presName="hierChild2" presStyleCnt="0"/>
      <dgm:spPr/>
    </dgm:pt>
    <dgm:pt modelId="{15FD7ABF-57CD-EA49-A0E7-1F5A7D385B89}" type="pres">
      <dgm:prSet presAssocID="{5A45357B-8C8D-4F2B-A44C-6A93018C6648}" presName="hierRoot1" presStyleCnt="0"/>
      <dgm:spPr/>
    </dgm:pt>
    <dgm:pt modelId="{362DF965-97EC-204B-A527-7CF826680C5D}" type="pres">
      <dgm:prSet presAssocID="{5A45357B-8C8D-4F2B-A44C-6A93018C6648}" presName="composite" presStyleCnt="0"/>
      <dgm:spPr/>
    </dgm:pt>
    <dgm:pt modelId="{7FE12657-A0D9-3B4D-9906-7993256700B9}" type="pres">
      <dgm:prSet presAssocID="{5A45357B-8C8D-4F2B-A44C-6A93018C6648}" presName="background" presStyleLbl="node0" presStyleIdx="1" presStyleCnt="2"/>
      <dgm:spPr/>
    </dgm:pt>
    <dgm:pt modelId="{F4959C18-C478-DD44-B3F8-CC6D21786140}" type="pres">
      <dgm:prSet presAssocID="{5A45357B-8C8D-4F2B-A44C-6A93018C6648}" presName="text" presStyleLbl="fgAcc0" presStyleIdx="1" presStyleCnt="2">
        <dgm:presLayoutVars>
          <dgm:chPref val="3"/>
        </dgm:presLayoutVars>
      </dgm:prSet>
      <dgm:spPr/>
    </dgm:pt>
    <dgm:pt modelId="{72E8C242-67F9-EF40-B4A6-46BAF1406EFC}" type="pres">
      <dgm:prSet presAssocID="{5A45357B-8C8D-4F2B-A44C-6A93018C6648}" presName="hierChild2" presStyleCnt="0"/>
      <dgm:spPr/>
    </dgm:pt>
  </dgm:ptLst>
  <dgm:cxnLst>
    <dgm:cxn modelId="{94099F2C-E842-5849-A41B-9F05C22182C2}" type="presOf" srcId="{5A45357B-8C8D-4F2B-A44C-6A93018C6648}" destId="{F4959C18-C478-DD44-B3F8-CC6D21786140}" srcOrd="0" destOrd="0" presId="urn:microsoft.com/office/officeart/2005/8/layout/hierarchy1"/>
    <dgm:cxn modelId="{B6CD5743-9CC6-4B16-B6E7-0C205B074871}" srcId="{680A78F7-15EC-4D64-B4DE-66B4CB792DBF}" destId="{5DB254A6-DA78-430A-8B20-A67A1EAA71BF}" srcOrd="0" destOrd="0" parTransId="{0786909C-DCEA-46B8-AE63-A4BA52C30678}" sibTransId="{C7579596-A83B-481F-A061-8DA4C71EA2A5}"/>
    <dgm:cxn modelId="{D5BB6067-5116-9F42-ABCB-3B1A1432BF76}" type="presOf" srcId="{680A78F7-15EC-4D64-B4DE-66B4CB792DBF}" destId="{4E2D11F3-D95D-5849-BED8-E8809B9EADBD}" srcOrd="0" destOrd="0" presId="urn:microsoft.com/office/officeart/2005/8/layout/hierarchy1"/>
    <dgm:cxn modelId="{AA70A371-3467-614D-BD88-83E37071F510}" type="presOf" srcId="{5DB254A6-DA78-430A-8B20-A67A1EAA71BF}" destId="{3C889DA0-A532-1245-A48A-BCD30A859405}" srcOrd="0" destOrd="0" presId="urn:microsoft.com/office/officeart/2005/8/layout/hierarchy1"/>
    <dgm:cxn modelId="{4BFCED72-6BF5-49D3-8B07-95B150E7DE25}" srcId="{680A78F7-15EC-4D64-B4DE-66B4CB792DBF}" destId="{5A45357B-8C8D-4F2B-A44C-6A93018C6648}" srcOrd="1" destOrd="0" parTransId="{90F8846A-5430-472F-97AE-2950F983C198}" sibTransId="{7833A31C-2C3C-4C22-B9DB-F3C4BB18FF25}"/>
    <dgm:cxn modelId="{E680CDB3-A972-6D4F-ACCE-75A38044DD71}" type="presParOf" srcId="{4E2D11F3-D95D-5849-BED8-E8809B9EADBD}" destId="{1DC608E9-A89D-994F-926A-BDE1C1452278}" srcOrd="0" destOrd="0" presId="urn:microsoft.com/office/officeart/2005/8/layout/hierarchy1"/>
    <dgm:cxn modelId="{A7EDDF50-1B7D-B048-82F0-FDAF3B9CEAE4}" type="presParOf" srcId="{1DC608E9-A89D-994F-926A-BDE1C1452278}" destId="{15E78B32-C176-0F4E-8E05-47DD3C5C0E31}" srcOrd="0" destOrd="0" presId="urn:microsoft.com/office/officeart/2005/8/layout/hierarchy1"/>
    <dgm:cxn modelId="{F63D3E9F-3F20-E240-B3AA-352B51AE3864}" type="presParOf" srcId="{15E78B32-C176-0F4E-8E05-47DD3C5C0E31}" destId="{12688CF8-4806-A748-9E45-B2FE3D262E91}" srcOrd="0" destOrd="0" presId="urn:microsoft.com/office/officeart/2005/8/layout/hierarchy1"/>
    <dgm:cxn modelId="{DB002A65-60A3-BB42-BA81-6BA41AB032BB}" type="presParOf" srcId="{15E78B32-C176-0F4E-8E05-47DD3C5C0E31}" destId="{3C889DA0-A532-1245-A48A-BCD30A859405}" srcOrd="1" destOrd="0" presId="urn:microsoft.com/office/officeart/2005/8/layout/hierarchy1"/>
    <dgm:cxn modelId="{55492530-009C-8A45-AD0A-BE28596DA949}" type="presParOf" srcId="{1DC608E9-A89D-994F-926A-BDE1C1452278}" destId="{2373D931-D033-9B49-B564-410C6F9803FD}" srcOrd="1" destOrd="0" presId="urn:microsoft.com/office/officeart/2005/8/layout/hierarchy1"/>
    <dgm:cxn modelId="{9A501F4D-9619-384D-BE49-4946B44C889B}" type="presParOf" srcId="{4E2D11F3-D95D-5849-BED8-E8809B9EADBD}" destId="{15FD7ABF-57CD-EA49-A0E7-1F5A7D385B89}" srcOrd="1" destOrd="0" presId="urn:microsoft.com/office/officeart/2005/8/layout/hierarchy1"/>
    <dgm:cxn modelId="{EE3E9F96-4139-FA42-8FC6-4986424383D6}" type="presParOf" srcId="{15FD7ABF-57CD-EA49-A0E7-1F5A7D385B89}" destId="{362DF965-97EC-204B-A527-7CF826680C5D}" srcOrd="0" destOrd="0" presId="urn:microsoft.com/office/officeart/2005/8/layout/hierarchy1"/>
    <dgm:cxn modelId="{66977FE7-89AF-B846-B39A-235127E054AC}" type="presParOf" srcId="{362DF965-97EC-204B-A527-7CF826680C5D}" destId="{7FE12657-A0D9-3B4D-9906-7993256700B9}" srcOrd="0" destOrd="0" presId="urn:microsoft.com/office/officeart/2005/8/layout/hierarchy1"/>
    <dgm:cxn modelId="{BEDA0614-C10B-7142-A007-D9061C51B063}" type="presParOf" srcId="{362DF965-97EC-204B-A527-7CF826680C5D}" destId="{F4959C18-C478-DD44-B3F8-CC6D21786140}" srcOrd="1" destOrd="0" presId="urn:microsoft.com/office/officeart/2005/8/layout/hierarchy1"/>
    <dgm:cxn modelId="{16ED7052-0022-CD4D-9E26-780BB4224E00}" type="presParOf" srcId="{15FD7ABF-57CD-EA49-A0E7-1F5A7D385B89}" destId="{72E8C242-67F9-EF40-B4A6-46BAF1406E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B15CC-2265-46FE-AEEF-75643FD46B4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936B2C5-D725-4B35-8218-132F1AE66A9B}">
      <dgm:prSet/>
      <dgm:spPr/>
      <dgm:t>
        <a:bodyPr/>
        <a:lstStyle/>
        <a:p>
          <a:r>
            <a:rPr lang="es-ES"/>
            <a:t>Navegar sin conexión: Los usuarios podrán navegar por el sitio web sin que tengan que tener conexión.</a:t>
          </a:r>
          <a:endParaRPr lang="en-US"/>
        </a:p>
      </dgm:t>
    </dgm:pt>
    <dgm:pt modelId="{6C9E0D75-6938-4FB3-8DF6-04D8B630A346}" type="parTrans" cxnId="{5B827515-F50A-462F-906A-89B86593EDAC}">
      <dgm:prSet/>
      <dgm:spPr/>
      <dgm:t>
        <a:bodyPr/>
        <a:lstStyle/>
        <a:p>
          <a:endParaRPr lang="en-US"/>
        </a:p>
      </dgm:t>
    </dgm:pt>
    <dgm:pt modelId="{BC95A310-0886-4322-89F4-D45FC688D52B}" type="sibTrans" cxnId="{5B827515-F50A-462F-906A-89B86593EDAC}">
      <dgm:prSet/>
      <dgm:spPr/>
      <dgm:t>
        <a:bodyPr/>
        <a:lstStyle/>
        <a:p>
          <a:endParaRPr lang="en-US"/>
        </a:p>
      </dgm:t>
    </dgm:pt>
    <dgm:pt modelId="{C6C602B3-5877-4B42-83A2-97256B40472A}">
      <dgm:prSet/>
      <dgm:spPr/>
      <dgm:t>
        <a:bodyPr/>
        <a:lstStyle/>
        <a:p>
          <a:r>
            <a:rPr lang="es-ES"/>
            <a:t>Velocidad: los recursos que se almacenan en la cache son locales, por lo que se cargan más rápido.</a:t>
          </a:r>
          <a:endParaRPr lang="en-US"/>
        </a:p>
      </dgm:t>
    </dgm:pt>
    <dgm:pt modelId="{46FC3E57-A9E8-4599-998B-1801E24966F9}" type="parTrans" cxnId="{934C6C7C-B3C1-4D3D-AB3C-C34A444E3468}">
      <dgm:prSet/>
      <dgm:spPr/>
      <dgm:t>
        <a:bodyPr/>
        <a:lstStyle/>
        <a:p>
          <a:endParaRPr lang="en-US"/>
        </a:p>
      </dgm:t>
    </dgm:pt>
    <dgm:pt modelId="{2B9A1F5D-9D77-4781-AC0A-9531ECE54E9B}" type="sibTrans" cxnId="{934C6C7C-B3C1-4D3D-AB3C-C34A444E3468}">
      <dgm:prSet/>
      <dgm:spPr/>
      <dgm:t>
        <a:bodyPr/>
        <a:lstStyle/>
        <a:p>
          <a:endParaRPr lang="en-US"/>
        </a:p>
      </dgm:t>
    </dgm:pt>
    <dgm:pt modelId="{AC5EE06D-A8E3-4525-A239-AE7C589D1C93}">
      <dgm:prSet/>
      <dgm:spPr/>
      <dgm:t>
        <a:bodyPr/>
        <a:lstStyle/>
        <a:p>
          <a:r>
            <a:rPr lang="es-ES"/>
            <a:t>Reducción de de carga del servidor: es decir que el navegador solo descargará recursos del servidor cuando se hayan producido cambios.</a:t>
          </a:r>
          <a:endParaRPr lang="en-US"/>
        </a:p>
      </dgm:t>
    </dgm:pt>
    <dgm:pt modelId="{369F7D44-1F16-459D-A3D3-61D125C2B02A}" type="parTrans" cxnId="{EF2D4FC1-6558-492B-9E24-C1B11CE8F7BD}">
      <dgm:prSet/>
      <dgm:spPr/>
      <dgm:t>
        <a:bodyPr/>
        <a:lstStyle/>
        <a:p>
          <a:endParaRPr lang="en-US"/>
        </a:p>
      </dgm:t>
    </dgm:pt>
    <dgm:pt modelId="{D2EC40F3-23E6-49E7-97D7-C2B7D3CEF241}" type="sibTrans" cxnId="{EF2D4FC1-6558-492B-9E24-C1B11CE8F7BD}">
      <dgm:prSet/>
      <dgm:spPr/>
      <dgm:t>
        <a:bodyPr/>
        <a:lstStyle/>
        <a:p>
          <a:endParaRPr lang="en-US"/>
        </a:p>
      </dgm:t>
    </dgm:pt>
    <dgm:pt modelId="{24A40E94-A1BB-4632-B36F-72195074EBE8}" type="pres">
      <dgm:prSet presAssocID="{C6AB15CC-2265-46FE-AEEF-75643FD46B4C}" presName="root" presStyleCnt="0">
        <dgm:presLayoutVars>
          <dgm:dir/>
          <dgm:resizeHandles val="exact"/>
        </dgm:presLayoutVars>
      </dgm:prSet>
      <dgm:spPr/>
    </dgm:pt>
    <dgm:pt modelId="{6FBE9F82-FD48-45F9-8F9A-B47C5DD39260}" type="pres">
      <dgm:prSet presAssocID="{4936B2C5-D725-4B35-8218-132F1AE66A9B}" presName="compNode" presStyleCnt="0"/>
      <dgm:spPr/>
    </dgm:pt>
    <dgm:pt modelId="{6518C42D-D6AC-43D3-8B67-8BB699C68881}" type="pres">
      <dgm:prSet presAssocID="{4936B2C5-D725-4B35-8218-132F1AE66A9B}" presName="bgRect" presStyleLbl="bgShp" presStyleIdx="0" presStyleCnt="3"/>
      <dgm:spPr/>
    </dgm:pt>
    <dgm:pt modelId="{9E242E81-342A-47CA-A2F7-1D44C0F2AA32}" type="pres">
      <dgm:prSet presAssocID="{4936B2C5-D725-4B35-8218-132F1AE66A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chor"/>
        </a:ext>
      </dgm:extLst>
    </dgm:pt>
    <dgm:pt modelId="{837BFCCE-1A28-4755-B3AC-60C2B0C48631}" type="pres">
      <dgm:prSet presAssocID="{4936B2C5-D725-4B35-8218-132F1AE66A9B}" presName="spaceRect" presStyleCnt="0"/>
      <dgm:spPr/>
    </dgm:pt>
    <dgm:pt modelId="{9EE47526-3E61-478C-9229-7D79D7B20FB8}" type="pres">
      <dgm:prSet presAssocID="{4936B2C5-D725-4B35-8218-132F1AE66A9B}" presName="parTx" presStyleLbl="revTx" presStyleIdx="0" presStyleCnt="3">
        <dgm:presLayoutVars>
          <dgm:chMax val="0"/>
          <dgm:chPref val="0"/>
        </dgm:presLayoutVars>
      </dgm:prSet>
      <dgm:spPr/>
    </dgm:pt>
    <dgm:pt modelId="{503418B0-46E9-403F-B235-8D22E9386A90}" type="pres">
      <dgm:prSet presAssocID="{BC95A310-0886-4322-89F4-D45FC688D52B}" presName="sibTrans" presStyleCnt="0"/>
      <dgm:spPr/>
    </dgm:pt>
    <dgm:pt modelId="{EC3094B0-0B44-42E1-8732-8418696FA048}" type="pres">
      <dgm:prSet presAssocID="{C6C602B3-5877-4B42-83A2-97256B40472A}" presName="compNode" presStyleCnt="0"/>
      <dgm:spPr/>
    </dgm:pt>
    <dgm:pt modelId="{2556BAB1-584A-4713-BE4F-C1D9ECEE36CA}" type="pres">
      <dgm:prSet presAssocID="{C6C602B3-5877-4B42-83A2-97256B40472A}" presName="bgRect" presStyleLbl="bgShp" presStyleIdx="1" presStyleCnt="3"/>
      <dgm:spPr/>
    </dgm:pt>
    <dgm:pt modelId="{3FB905A1-C922-446C-96FD-47874A3933D6}" type="pres">
      <dgm:prSet presAssocID="{C6C602B3-5877-4B42-83A2-97256B4047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F2B7A0BA-59A0-42B0-95F5-9DD2EA3DA95D}" type="pres">
      <dgm:prSet presAssocID="{C6C602B3-5877-4B42-83A2-97256B40472A}" presName="spaceRect" presStyleCnt="0"/>
      <dgm:spPr/>
    </dgm:pt>
    <dgm:pt modelId="{36213073-3493-4D6A-88CB-0D85302DF28B}" type="pres">
      <dgm:prSet presAssocID="{C6C602B3-5877-4B42-83A2-97256B40472A}" presName="parTx" presStyleLbl="revTx" presStyleIdx="1" presStyleCnt="3">
        <dgm:presLayoutVars>
          <dgm:chMax val="0"/>
          <dgm:chPref val="0"/>
        </dgm:presLayoutVars>
      </dgm:prSet>
      <dgm:spPr/>
    </dgm:pt>
    <dgm:pt modelId="{242E3E67-77E5-4770-8450-E08219080D34}" type="pres">
      <dgm:prSet presAssocID="{2B9A1F5D-9D77-4781-AC0A-9531ECE54E9B}" presName="sibTrans" presStyleCnt="0"/>
      <dgm:spPr/>
    </dgm:pt>
    <dgm:pt modelId="{380CE156-B356-4C32-95AC-870D0BF9D078}" type="pres">
      <dgm:prSet presAssocID="{AC5EE06D-A8E3-4525-A239-AE7C589D1C93}" presName="compNode" presStyleCnt="0"/>
      <dgm:spPr/>
    </dgm:pt>
    <dgm:pt modelId="{9F3239D4-A567-43CC-B4F8-63D7841BCA64}" type="pres">
      <dgm:prSet presAssocID="{AC5EE06D-A8E3-4525-A239-AE7C589D1C93}" presName="bgRect" presStyleLbl="bgShp" presStyleIdx="2" presStyleCnt="3"/>
      <dgm:spPr/>
    </dgm:pt>
    <dgm:pt modelId="{0A1283C5-C261-4EFF-AB4F-FFD9D207368D}" type="pres">
      <dgm:prSet presAssocID="{AC5EE06D-A8E3-4525-A239-AE7C589D1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7E7C1FB-DD2F-4150-821D-4747662FDE42}" type="pres">
      <dgm:prSet presAssocID="{AC5EE06D-A8E3-4525-A239-AE7C589D1C93}" presName="spaceRect" presStyleCnt="0"/>
      <dgm:spPr/>
    </dgm:pt>
    <dgm:pt modelId="{9297BAA5-ECE6-4599-B9A7-7E27E99F1E6B}" type="pres">
      <dgm:prSet presAssocID="{AC5EE06D-A8E3-4525-A239-AE7C589D1C93}" presName="parTx" presStyleLbl="revTx" presStyleIdx="2" presStyleCnt="3">
        <dgm:presLayoutVars>
          <dgm:chMax val="0"/>
          <dgm:chPref val="0"/>
        </dgm:presLayoutVars>
      </dgm:prSet>
      <dgm:spPr/>
    </dgm:pt>
  </dgm:ptLst>
  <dgm:cxnLst>
    <dgm:cxn modelId="{1DADB80F-C455-2E40-B26A-ED11AABD1A3F}" type="presOf" srcId="{AC5EE06D-A8E3-4525-A239-AE7C589D1C93}" destId="{9297BAA5-ECE6-4599-B9A7-7E27E99F1E6B}" srcOrd="0" destOrd="0" presId="urn:microsoft.com/office/officeart/2018/2/layout/IconVerticalSolidList"/>
    <dgm:cxn modelId="{5B827515-F50A-462F-906A-89B86593EDAC}" srcId="{C6AB15CC-2265-46FE-AEEF-75643FD46B4C}" destId="{4936B2C5-D725-4B35-8218-132F1AE66A9B}" srcOrd="0" destOrd="0" parTransId="{6C9E0D75-6938-4FB3-8DF6-04D8B630A346}" sibTransId="{BC95A310-0886-4322-89F4-D45FC688D52B}"/>
    <dgm:cxn modelId="{934C6C7C-B3C1-4D3D-AB3C-C34A444E3468}" srcId="{C6AB15CC-2265-46FE-AEEF-75643FD46B4C}" destId="{C6C602B3-5877-4B42-83A2-97256B40472A}" srcOrd="1" destOrd="0" parTransId="{46FC3E57-A9E8-4599-998B-1801E24966F9}" sibTransId="{2B9A1F5D-9D77-4781-AC0A-9531ECE54E9B}"/>
    <dgm:cxn modelId="{E4922B84-305E-8A49-B235-390F37A645D8}" type="presOf" srcId="{4936B2C5-D725-4B35-8218-132F1AE66A9B}" destId="{9EE47526-3E61-478C-9229-7D79D7B20FB8}" srcOrd="0" destOrd="0" presId="urn:microsoft.com/office/officeart/2018/2/layout/IconVerticalSolidList"/>
    <dgm:cxn modelId="{A3FE48B2-5E3A-8D45-8BC6-508B853A5625}" type="presOf" srcId="{C6AB15CC-2265-46FE-AEEF-75643FD46B4C}" destId="{24A40E94-A1BB-4632-B36F-72195074EBE8}" srcOrd="0" destOrd="0" presId="urn:microsoft.com/office/officeart/2018/2/layout/IconVerticalSolidList"/>
    <dgm:cxn modelId="{EF2D4FC1-6558-492B-9E24-C1B11CE8F7BD}" srcId="{C6AB15CC-2265-46FE-AEEF-75643FD46B4C}" destId="{AC5EE06D-A8E3-4525-A239-AE7C589D1C93}" srcOrd="2" destOrd="0" parTransId="{369F7D44-1F16-459D-A3D3-61D125C2B02A}" sibTransId="{D2EC40F3-23E6-49E7-97D7-C2B7D3CEF241}"/>
    <dgm:cxn modelId="{BF12A7E7-E68D-2546-B22D-1A773D95E120}" type="presOf" srcId="{C6C602B3-5877-4B42-83A2-97256B40472A}" destId="{36213073-3493-4D6A-88CB-0D85302DF28B}" srcOrd="0" destOrd="0" presId="urn:microsoft.com/office/officeart/2018/2/layout/IconVerticalSolidList"/>
    <dgm:cxn modelId="{CD5D4582-AE88-2243-BBDE-FDC03F7132D2}" type="presParOf" srcId="{24A40E94-A1BB-4632-B36F-72195074EBE8}" destId="{6FBE9F82-FD48-45F9-8F9A-B47C5DD39260}" srcOrd="0" destOrd="0" presId="urn:microsoft.com/office/officeart/2018/2/layout/IconVerticalSolidList"/>
    <dgm:cxn modelId="{0A624F56-EB40-B64B-8520-D214673BB83F}" type="presParOf" srcId="{6FBE9F82-FD48-45F9-8F9A-B47C5DD39260}" destId="{6518C42D-D6AC-43D3-8B67-8BB699C68881}" srcOrd="0" destOrd="0" presId="urn:microsoft.com/office/officeart/2018/2/layout/IconVerticalSolidList"/>
    <dgm:cxn modelId="{A5192898-CD30-8043-8587-51FE16D588B6}" type="presParOf" srcId="{6FBE9F82-FD48-45F9-8F9A-B47C5DD39260}" destId="{9E242E81-342A-47CA-A2F7-1D44C0F2AA32}" srcOrd="1" destOrd="0" presId="urn:microsoft.com/office/officeart/2018/2/layout/IconVerticalSolidList"/>
    <dgm:cxn modelId="{26B1FBB1-BC42-6C4A-A3FB-B658E0AC75C6}" type="presParOf" srcId="{6FBE9F82-FD48-45F9-8F9A-B47C5DD39260}" destId="{837BFCCE-1A28-4755-B3AC-60C2B0C48631}" srcOrd="2" destOrd="0" presId="urn:microsoft.com/office/officeart/2018/2/layout/IconVerticalSolidList"/>
    <dgm:cxn modelId="{B6FFC944-06BD-9248-9FDE-3A983AF9F90B}" type="presParOf" srcId="{6FBE9F82-FD48-45F9-8F9A-B47C5DD39260}" destId="{9EE47526-3E61-478C-9229-7D79D7B20FB8}" srcOrd="3" destOrd="0" presId="urn:microsoft.com/office/officeart/2018/2/layout/IconVerticalSolidList"/>
    <dgm:cxn modelId="{670C90DA-D6B8-084F-87CE-B396E77954EA}" type="presParOf" srcId="{24A40E94-A1BB-4632-B36F-72195074EBE8}" destId="{503418B0-46E9-403F-B235-8D22E9386A90}" srcOrd="1" destOrd="0" presId="urn:microsoft.com/office/officeart/2018/2/layout/IconVerticalSolidList"/>
    <dgm:cxn modelId="{4D2C74F7-B8BD-8543-B1DD-1105823D7C14}" type="presParOf" srcId="{24A40E94-A1BB-4632-B36F-72195074EBE8}" destId="{EC3094B0-0B44-42E1-8732-8418696FA048}" srcOrd="2" destOrd="0" presId="urn:microsoft.com/office/officeart/2018/2/layout/IconVerticalSolidList"/>
    <dgm:cxn modelId="{AC142028-F560-0C46-8949-58E92905BC52}" type="presParOf" srcId="{EC3094B0-0B44-42E1-8732-8418696FA048}" destId="{2556BAB1-584A-4713-BE4F-C1D9ECEE36CA}" srcOrd="0" destOrd="0" presId="urn:microsoft.com/office/officeart/2018/2/layout/IconVerticalSolidList"/>
    <dgm:cxn modelId="{21110C9B-0E2C-8A49-8BC4-86A2FB349AD0}" type="presParOf" srcId="{EC3094B0-0B44-42E1-8732-8418696FA048}" destId="{3FB905A1-C922-446C-96FD-47874A3933D6}" srcOrd="1" destOrd="0" presId="urn:microsoft.com/office/officeart/2018/2/layout/IconVerticalSolidList"/>
    <dgm:cxn modelId="{E3D885EA-EC09-534B-8829-7F5F8C0B3584}" type="presParOf" srcId="{EC3094B0-0B44-42E1-8732-8418696FA048}" destId="{F2B7A0BA-59A0-42B0-95F5-9DD2EA3DA95D}" srcOrd="2" destOrd="0" presId="urn:microsoft.com/office/officeart/2018/2/layout/IconVerticalSolidList"/>
    <dgm:cxn modelId="{E819C896-18E3-4244-9E1F-464E6D100681}" type="presParOf" srcId="{EC3094B0-0B44-42E1-8732-8418696FA048}" destId="{36213073-3493-4D6A-88CB-0D85302DF28B}" srcOrd="3" destOrd="0" presId="urn:microsoft.com/office/officeart/2018/2/layout/IconVerticalSolidList"/>
    <dgm:cxn modelId="{3DDE7D16-9AB3-7843-A8EE-4CB4DCA5BF44}" type="presParOf" srcId="{24A40E94-A1BB-4632-B36F-72195074EBE8}" destId="{242E3E67-77E5-4770-8450-E08219080D34}" srcOrd="3" destOrd="0" presId="urn:microsoft.com/office/officeart/2018/2/layout/IconVerticalSolidList"/>
    <dgm:cxn modelId="{A6CC3BCE-0876-304E-B5C6-24789D894B53}" type="presParOf" srcId="{24A40E94-A1BB-4632-B36F-72195074EBE8}" destId="{380CE156-B356-4C32-95AC-870D0BF9D078}" srcOrd="4" destOrd="0" presId="urn:microsoft.com/office/officeart/2018/2/layout/IconVerticalSolidList"/>
    <dgm:cxn modelId="{F9FED707-FDBF-2F45-9608-D9DC7AB75CCE}" type="presParOf" srcId="{380CE156-B356-4C32-95AC-870D0BF9D078}" destId="{9F3239D4-A567-43CC-B4F8-63D7841BCA64}" srcOrd="0" destOrd="0" presId="urn:microsoft.com/office/officeart/2018/2/layout/IconVerticalSolidList"/>
    <dgm:cxn modelId="{37DD80F9-D132-3B49-B78E-00E4DFC8BBE4}" type="presParOf" srcId="{380CE156-B356-4C32-95AC-870D0BF9D078}" destId="{0A1283C5-C261-4EFF-AB4F-FFD9D207368D}" srcOrd="1" destOrd="0" presId="urn:microsoft.com/office/officeart/2018/2/layout/IconVerticalSolidList"/>
    <dgm:cxn modelId="{F02D1A48-553B-974D-9E56-D131FFC84FC1}" type="presParOf" srcId="{380CE156-B356-4C32-95AC-870D0BF9D078}" destId="{57E7C1FB-DD2F-4150-821D-4747662FDE42}" srcOrd="2" destOrd="0" presId="urn:microsoft.com/office/officeart/2018/2/layout/IconVerticalSolidList"/>
    <dgm:cxn modelId="{2A74B887-C8D7-5844-A2A4-4DA14853F401}" type="presParOf" srcId="{380CE156-B356-4C32-95AC-870D0BF9D078}" destId="{9297BAA5-ECE6-4599-B9A7-7E27E99F1E6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9406B4-47A2-4780-A289-A5DE79E2277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1E70CE6-8666-4121-8089-41D144301F40}">
      <dgm:prSet/>
      <dgm:spPr/>
      <dgm:t>
        <a:bodyPr/>
        <a:lstStyle/>
        <a:p>
          <a:pPr>
            <a:defRPr cap="all"/>
          </a:pPr>
          <a:r>
            <a:rPr lang="es-ES" dirty="0"/>
            <a:t>El archivo de manifiesto de caché es un sencillo archivo de texto que contiene los recursos que debe almacenar en caché el navegador para el acceso sin conexión. Siempre ha de comenzar este archivo por la cadena </a:t>
          </a:r>
          <a:r>
            <a:rPr lang="es-ES" b="1" dirty="0"/>
            <a:t>CACHE MANIFEST </a:t>
          </a:r>
          <a:r>
            <a:rPr lang="es-ES" dirty="0"/>
            <a:t>y el tamaño de los archivos a almacenar </a:t>
          </a:r>
          <a:r>
            <a:rPr lang="es-ES" b="1" dirty="0"/>
            <a:t>no podrá ser superior a 5MB. </a:t>
          </a:r>
          <a:endParaRPr lang="en-US" b="1" dirty="0"/>
        </a:p>
      </dgm:t>
    </dgm:pt>
    <dgm:pt modelId="{387554B3-38DC-4536-8EC1-CB116FCE4B50}" type="parTrans" cxnId="{E4F49ECD-C8E4-4BE1-85CE-DDF44839B779}">
      <dgm:prSet/>
      <dgm:spPr/>
      <dgm:t>
        <a:bodyPr/>
        <a:lstStyle/>
        <a:p>
          <a:endParaRPr lang="en-US"/>
        </a:p>
      </dgm:t>
    </dgm:pt>
    <dgm:pt modelId="{D33F1838-390B-4BEF-A4CC-748DABF07146}" type="sibTrans" cxnId="{E4F49ECD-C8E4-4BE1-85CE-DDF44839B779}">
      <dgm:prSet/>
      <dgm:spPr/>
      <dgm:t>
        <a:bodyPr/>
        <a:lstStyle/>
        <a:p>
          <a:endParaRPr lang="en-US"/>
        </a:p>
      </dgm:t>
    </dgm:pt>
    <dgm:pt modelId="{1898F0C6-AF10-4DD8-92F1-FAF4376757FF}">
      <dgm:prSet/>
      <dgm:spPr/>
      <dgm:t>
        <a:bodyPr/>
        <a:lstStyle/>
        <a:p>
          <a:pPr>
            <a:defRPr cap="all"/>
          </a:pPr>
          <a:r>
            <a:rPr lang="es-ES"/>
            <a:t>Esta dividido en tres secciones:</a:t>
          </a:r>
          <a:endParaRPr lang="en-US"/>
        </a:p>
      </dgm:t>
    </dgm:pt>
    <dgm:pt modelId="{E2F18F8C-942E-4005-8F3B-C2C178980AB9}" type="parTrans" cxnId="{538D2220-B82D-4BD8-83E5-9625E633AAF1}">
      <dgm:prSet/>
      <dgm:spPr/>
      <dgm:t>
        <a:bodyPr/>
        <a:lstStyle/>
        <a:p>
          <a:endParaRPr lang="en-US"/>
        </a:p>
      </dgm:t>
    </dgm:pt>
    <dgm:pt modelId="{995AB9B6-0FA7-4BFE-88DD-8750361AFFC7}" type="sibTrans" cxnId="{538D2220-B82D-4BD8-83E5-9625E633AAF1}">
      <dgm:prSet/>
      <dgm:spPr/>
      <dgm:t>
        <a:bodyPr/>
        <a:lstStyle/>
        <a:p>
          <a:endParaRPr lang="en-US"/>
        </a:p>
      </dgm:t>
    </dgm:pt>
    <dgm:pt modelId="{B177EE29-7FF2-4216-82E9-ADCE0C1656CC}">
      <dgm:prSet/>
      <dgm:spPr/>
      <dgm:t>
        <a:bodyPr/>
        <a:lstStyle/>
        <a:p>
          <a:pPr>
            <a:defRPr cap="all"/>
          </a:pPr>
          <a:r>
            <a:rPr lang="es-ES" dirty="0"/>
            <a:t>1. </a:t>
          </a:r>
          <a:r>
            <a:rPr lang="es-ES" b="1" dirty="0"/>
            <a:t>CACHE</a:t>
          </a:r>
          <a:endParaRPr lang="en-US" b="1" dirty="0"/>
        </a:p>
      </dgm:t>
    </dgm:pt>
    <dgm:pt modelId="{E28AFBCD-0E2E-4C2E-BEBF-749F433C7881}" type="parTrans" cxnId="{D6D459C5-ED75-4745-A14A-2E28ECB2005F}">
      <dgm:prSet/>
      <dgm:spPr/>
      <dgm:t>
        <a:bodyPr/>
        <a:lstStyle/>
        <a:p>
          <a:endParaRPr lang="en-US"/>
        </a:p>
      </dgm:t>
    </dgm:pt>
    <dgm:pt modelId="{2E965799-D3FC-43C3-BF0F-109BDC93AF1B}" type="sibTrans" cxnId="{D6D459C5-ED75-4745-A14A-2E28ECB2005F}">
      <dgm:prSet/>
      <dgm:spPr/>
      <dgm:t>
        <a:bodyPr/>
        <a:lstStyle/>
        <a:p>
          <a:endParaRPr lang="en-US"/>
        </a:p>
      </dgm:t>
    </dgm:pt>
    <dgm:pt modelId="{9E5390C2-AC23-491D-B54B-CFD45956273C}">
      <dgm:prSet/>
      <dgm:spPr/>
      <dgm:t>
        <a:bodyPr/>
        <a:lstStyle/>
        <a:p>
          <a:pPr>
            <a:defRPr cap="all"/>
          </a:pPr>
          <a:r>
            <a:rPr lang="es-ES" dirty="0"/>
            <a:t>2. </a:t>
          </a:r>
          <a:r>
            <a:rPr lang="es-ES" b="1" dirty="0"/>
            <a:t>NETWORK</a:t>
          </a:r>
          <a:endParaRPr lang="en-US" b="1" dirty="0"/>
        </a:p>
      </dgm:t>
    </dgm:pt>
    <dgm:pt modelId="{1C4A8D64-37B2-4908-8FBB-15520EB1E478}" type="parTrans" cxnId="{F8F920DA-08AE-4DF4-886E-A0E42038ED81}">
      <dgm:prSet/>
      <dgm:spPr/>
      <dgm:t>
        <a:bodyPr/>
        <a:lstStyle/>
        <a:p>
          <a:endParaRPr lang="en-US"/>
        </a:p>
      </dgm:t>
    </dgm:pt>
    <dgm:pt modelId="{F4D91634-584F-4661-AD79-C99A2CEDBAAA}" type="sibTrans" cxnId="{F8F920DA-08AE-4DF4-886E-A0E42038ED81}">
      <dgm:prSet/>
      <dgm:spPr/>
      <dgm:t>
        <a:bodyPr/>
        <a:lstStyle/>
        <a:p>
          <a:endParaRPr lang="en-US"/>
        </a:p>
      </dgm:t>
    </dgm:pt>
    <dgm:pt modelId="{39CDCDB7-2A4B-4680-8CE8-79FD5354447D}">
      <dgm:prSet/>
      <dgm:spPr/>
      <dgm:t>
        <a:bodyPr/>
        <a:lstStyle/>
        <a:p>
          <a:pPr>
            <a:defRPr cap="all"/>
          </a:pPr>
          <a:r>
            <a:rPr lang="es-ES" dirty="0"/>
            <a:t>3. </a:t>
          </a:r>
          <a:r>
            <a:rPr lang="es-ES" b="1" dirty="0"/>
            <a:t>FALLBACK</a:t>
          </a:r>
          <a:endParaRPr lang="en-US" b="1" dirty="0"/>
        </a:p>
      </dgm:t>
    </dgm:pt>
    <dgm:pt modelId="{F5469786-897C-4A41-913C-7DAE68C7D4A9}" type="parTrans" cxnId="{1B195D1A-8623-45F7-8187-5B54B3028C73}">
      <dgm:prSet/>
      <dgm:spPr/>
      <dgm:t>
        <a:bodyPr/>
        <a:lstStyle/>
        <a:p>
          <a:endParaRPr lang="en-US"/>
        </a:p>
      </dgm:t>
    </dgm:pt>
    <dgm:pt modelId="{902753A2-5763-4BA7-8630-B2737288B4A0}" type="sibTrans" cxnId="{1B195D1A-8623-45F7-8187-5B54B3028C73}">
      <dgm:prSet/>
      <dgm:spPr/>
      <dgm:t>
        <a:bodyPr/>
        <a:lstStyle/>
        <a:p>
          <a:endParaRPr lang="en-US"/>
        </a:p>
      </dgm:t>
    </dgm:pt>
    <dgm:pt modelId="{D8E6362D-0E47-1940-AC81-DACDEC4F4E75}" type="pres">
      <dgm:prSet presAssocID="{EF9406B4-47A2-4780-A289-A5DE79E2277B}" presName="vert0" presStyleCnt="0">
        <dgm:presLayoutVars>
          <dgm:dir/>
          <dgm:animOne val="branch"/>
          <dgm:animLvl val="lvl"/>
        </dgm:presLayoutVars>
      </dgm:prSet>
      <dgm:spPr/>
    </dgm:pt>
    <dgm:pt modelId="{22EBBEEA-40C2-0C42-929E-A83DDBDCC0D9}" type="pres">
      <dgm:prSet presAssocID="{A1E70CE6-8666-4121-8089-41D144301F40}" presName="thickLine" presStyleLbl="alignNode1" presStyleIdx="0" presStyleCnt="5"/>
      <dgm:spPr/>
    </dgm:pt>
    <dgm:pt modelId="{C3DB39DB-86BA-4B4E-A00D-F7094E1AA787}" type="pres">
      <dgm:prSet presAssocID="{A1E70CE6-8666-4121-8089-41D144301F40}" presName="horz1" presStyleCnt="0"/>
      <dgm:spPr/>
    </dgm:pt>
    <dgm:pt modelId="{BDE29CDC-898C-0C45-9A3E-0E508F739543}" type="pres">
      <dgm:prSet presAssocID="{A1E70CE6-8666-4121-8089-41D144301F40}" presName="tx1" presStyleLbl="revTx" presStyleIdx="0" presStyleCnt="5"/>
      <dgm:spPr/>
    </dgm:pt>
    <dgm:pt modelId="{E4F97E2E-51D3-234F-90EF-33D31DE52630}" type="pres">
      <dgm:prSet presAssocID="{A1E70CE6-8666-4121-8089-41D144301F40}" presName="vert1" presStyleCnt="0"/>
      <dgm:spPr/>
    </dgm:pt>
    <dgm:pt modelId="{EAFF570E-D5DF-3446-8856-1076AECF3ADF}" type="pres">
      <dgm:prSet presAssocID="{1898F0C6-AF10-4DD8-92F1-FAF4376757FF}" presName="thickLine" presStyleLbl="alignNode1" presStyleIdx="1" presStyleCnt="5"/>
      <dgm:spPr/>
    </dgm:pt>
    <dgm:pt modelId="{CC9D141A-0150-F24F-83CC-25E929AD87DA}" type="pres">
      <dgm:prSet presAssocID="{1898F0C6-AF10-4DD8-92F1-FAF4376757FF}" presName="horz1" presStyleCnt="0"/>
      <dgm:spPr/>
    </dgm:pt>
    <dgm:pt modelId="{9F6F8637-AF26-1F4C-90B3-F2DCFEBB6015}" type="pres">
      <dgm:prSet presAssocID="{1898F0C6-AF10-4DD8-92F1-FAF4376757FF}" presName="tx1" presStyleLbl="revTx" presStyleIdx="1" presStyleCnt="5"/>
      <dgm:spPr/>
    </dgm:pt>
    <dgm:pt modelId="{60FBAD0A-CA91-6342-85FA-24BA890A5222}" type="pres">
      <dgm:prSet presAssocID="{1898F0C6-AF10-4DD8-92F1-FAF4376757FF}" presName="vert1" presStyleCnt="0"/>
      <dgm:spPr/>
    </dgm:pt>
    <dgm:pt modelId="{3F00A17F-4164-2344-B566-01A8E721E1E3}" type="pres">
      <dgm:prSet presAssocID="{B177EE29-7FF2-4216-82E9-ADCE0C1656CC}" presName="thickLine" presStyleLbl="alignNode1" presStyleIdx="2" presStyleCnt="5"/>
      <dgm:spPr/>
    </dgm:pt>
    <dgm:pt modelId="{0156A3CB-DC8A-6F48-B163-FEF975F36370}" type="pres">
      <dgm:prSet presAssocID="{B177EE29-7FF2-4216-82E9-ADCE0C1656CC}" presName="horz1" presStyleCnt="0"/>
      <dgm:spPr/>
    </dgm:pt>
    <dgm:pt modelId="{C3954E2A-92DD-8747-8767-BBBD3FA1247C}" type="pres">
      <dgm:prSet presAssocID="{B177EE29-7FF2-4216-82E9-ADCE0C1656CC}" presName="tx1" presStyleLbl="revTx" presStyleIdx="2" presStyleCnt="5"/>
      <dgm:spPr/>
    </dgm:pt>
    <dgm:pt modelId="{4D3486F6-C8DC-AC44-A5F1-8310F669B82A}" type="pres">
      <dgm:prSet presAssocID="{B177EE29-7FF2-4216-82E9-ADCE0C1656CC}" presName="vert1" presStyleCnt="0"/>
      <dgm:spPr/>
    </dgm:pt>
    <dgm:pt modelId="{69AF0779-A75D-614D-BA9C-2E00E63C308E}" type="pres">
      <dgm:prSet presAssocID="{9E5390C2-AC23-491D-B54B-CFD45956273C}" presName="thickLine" presStyleLbl="alignNode1" presStyleIdx="3" presStyleCnt="5"/>
      <dgm:spPr/>
    </dgm:pt>
    <dgm:pt modelId="{E9C4BE72-7E1E-4944-835F-573F9B3C6721}" type="pres">
      <dgm:prSet presAssocID="{9E5390C2-AC23-491D-B54B-CFD45956273C}" presName="horz1" presStyleCnt="0"/>
      <dgm:spPr/>
    </dgm:pt>
    <dgm:pt modelId="{88B22810-929D-9745-8900-2771EA49E1B1}" type="pres">
      <dgm:prSet presAssocID="{9E5390C2-AC23-491D-B54B-CFD45956273C}" presName="tx1" presStyleLbl="revTx" presStyleIdx="3" presStyleCnt="5"/>
      <dgm:spPr/>
    </dgm:pt>
    <dgm:pt modelId="{C81C8EE9-0371-A54E-B7CB-1BFC3845261C}" type="pres">
      <dgm:prSet presAssocID="{9E5390C2-AC23-491D-B54B-CFD45956273C}" presName="vert1" presStyleCnt="0"/>
      <dgm:spPr/>
    </dgm:pt>
    <dgm:pt modelId="{D6E761D6-4B4E-6A4C-802E-DA29898CECCD}" type="pres">
      <dgm:prSet presAssocID="{39CDCDB7-2A4B-4680-8CE8-79FD5354447D}" presName="thickLine" presStyleLbl="alignNode1" presStyleIdx="4" presStyleCnt="5"/>
      <dgm:spPr/>
    </dgm:pt>
    <dgm:pt modelId="{3174F6A8-4A39-D048-8856-82BA9F5D3ED8}" type="pres">
      <dgm:prSet presAssocID="{39CDCDB7-2A4B-4680-8CE8-79FD5354447D}" presName="horz1" presStyleCnt="0"/>
      <dgm:spPr/>
    </dgm:pt>
    <dgm:pt modelId="{210E5B18-D071-4746-A82D-9FF3BD3494F5}" type="pres">
      <dgm:prSet presAssocID="{39CDCDB7-2A4B-4680-8CE8-79FD5354447D}" presName="tx1" presStyleLbl="revTx" presStyleIdx="4" presStyleCnt="5"/>
      <dgm:spPr/>
    </dgm:pt>
    <dgm:pt modelId="{1119DEB7-4649-CF41-B28C-1F10BAE87403}" type="pres">
      <dgm:prSet presAssocID="{39CDCDB7-2A4B-4680-8CE8-79FD5354447D}" presName="vert1" presStyleCnt="0"/>
      <dgm:spPr/>
    </dgm:pt>
  </dgm:ptLst>
  <dgm:cxnLst>
    <dgm:cxn modelId="{A1FC3A19-541D-D844-B9F0-24B24F17DC06}" type="presOf" srcId="{1898F0C6-AF10-4DD8-92F1-FAF4376757FF}" destId="{9F6F8637-AF26-1F4C-90B3-F2DCFEBB6015}" srcOrd="0" destOrd="0" presId="urn:microsoft.com/office/officeart/2008/layout/LinedList"/>
    <dgm:cxn modelId="{1B195D1A-8623-45F7-8187-5B54B3028C73}" srcId="{EF9406B4-47A2-4780-A289-A5DE79E2277B}" destId="{39CDCDB7-2A4B-4680-8CE8-79FD5354447D}" srcOrd="4" destOrd="0" parTransId="{F5469786-897C-4A41-913C-7DAE68C7D4A9}" sibTransId="{902753A2-5763-4BA7-8630-B2737288B4A0}"/>
    <dgm:cxn modelId="{EA9CA51C-BB5C-DD4E-AB62-299E2808DE5A}" type="presOf" srcId="{B177EE29-7FF2-4216-82E9-ADCE0C1656CC}" destId="{C3954E2A-92DD-8747-8767-BBBD3FA1247C}" srcOrd="0" destOrd="0" presId="urn:microsoft.com/office/officeart/2008/layout/LinedList"/>
    <dgm:cxn modelId="{538D2220-B82D-4BD8-83E5-9625E633AAF1}" srcId="{EF9406B4-47A2-4780-A289-A5DE79E2277B}" destId="{1898F0C6-AF10-4DD8-92F1-FAF4376757FF}" srcOrd="1" destOrd="0" parTransId="{E2F18F8C-942E-4005-8F3B-C2C178980AB9}" sibTransId="{995AB9B6-0FA7-4BFE-88DD-8750361AFFC7}"/>
    <dgm:cxn modelId="{4A12D642-153E-0A43-B52A-FEA4A9E2CA1D}" type="presOf" srcId="{39CDCDB7-2A4B-4680-8CE8-79FD5354447D}" destId="{210E5B18-D071-4746-A82D-9FF3BD3494F5}" srcOrd="0" destOrd="0" presId="urn:microsoft.com/office/officeart/2008/layout/LinedList"/>
    <dgm:cxn modelId="{AD7BEB63-3F46-DF46-8A26-E2B6740AC4A6}" type="presOf" srcId="{A1E70CE6-8666-4121-8089-41D144301F40}" destId="{BDE29CDC-898C-0C45-9A3E-0E508F739543}" srcOrd="0" destOrd="0" presId="urn:microsoft.com/office/officeart/2008/layout/LinedList"/>
    <dgm:cxn modelId="{0C82FA63-75F9-FF47-8E40-CB17E4673A56}" type="presOf" srcId="{9E5390C2-AC23-491D-B54B-CFD45956273C}" destId="{88B22810-929D-9745-8900-2771EA49E1B1}" srcOrd="0" destOrd="0" presId="urn:microsoft.com/office/officeart/2008/layout/LinedList"/>
    <dgm:cxn modelId="{6C521271-DDD8-A34D-8139-409A9B62EB2B}" type="presOf" srcId="{EF9406B4-47A2-4780-A289-A5DE79E2277B}" destId="{D8E6362D-0E47-1940-AC81-DACDEC4F4E75}" srcOrd="0" destOrd="0" presId="urn:microsoft.com/office/officeart/2008/layout/LinedList"/>
    <dgm:cxn modelId="{D6D459C5-ED75-4745-A14A-2E28ECB2005F}" srcId="{EF9406B4-47A2-4780-A289-A5DE79E2277B}" destId="{B177EE29-7FF2-4216-82E9-ADCE0C1656CC}" srcOrd="2" destOrd="0" parTransId="{E28AFBCD-0E2E-4C2E-BEBF-749F433C7881}" sibTransId="{2E965799-D3FC-43C3-BF0F-109BDC93AF1B}"/>
    <dgm:cxn modelId="{E4F49ECD-C8E4-4BE1-85CE-DDF44839B779}" srcId="{EF9406B4-47A2-4780-A289-A5DE79E2277B}" destId="{A1E70CE6-8666-4121-8089-41D144301F40}" srcOrd="0" destOrd="0" parTransId="{387554B3-38DC-4536-8EC1-CB116FCE4B50}" sibTransId="{D33F1838-390B-4BEF-A4CC-748DABF07146}"/>
    <dgm:cxn modelId="{F8F920DA-08AE-4DF4-886E-A0E42038ED81}" srcId="{EF9406B4-47A2-4780-A289-A5DE79E2277B}" destId="{9E5390C2-AC23-491D-B54B-CFD45956273C}" srcOrd="3" destOrd="0" parTransId="{1C4A8D64-37B2-4908-8FBB-15520EB1E478}" sibTransId="{F4D91634-584F-4661-AD79-C99A2CEDBAAA}"/>
    <dgm:cxn modelId="{520671D3-DCF5-7742-AE74-E25686C90742}" type="presParOf" srcId="{D8E6362D-0E47-1940-AC81-DACDEC4F4E75}" destId="{22EBBEEA-40C2-0C42-929E-A83DDBDCC0D9}" srcOrd="0" destOrd="0" presId="urn:microsoft.com/office/officeart/2008/layout/LinedList"/>
    <dgm:cxn modelId="{F01D6987-D02C-D743-B72F-C4147A143F2F}" type="presParOf" srcId="{D8E6362D-0E47-1940-AC81-DACDEC4F4E75}" destId="{C3DB39DB-86BA-4B4E-A00D-F7094E1AA787}" srcOrd="1" destOrd="0" presId="urn:microsoft.com/office/officeart/2008/layout/LinedList"/>
    <dgm:cxn modelId="{30D38A26-25E1-5E4D-B5C2-FD325029D810}" type="presParOf" srcId="{C3DB39DB-86BA-4B4E-A00D-F7094E1AA787}" destId="{BDE29CDC-898C-0C45-9A3E-0E508F739543}" srcOrd="0" destOrd="0" presId="urn:microsoft.com/office/officeart/2008/layout/LinedList"/>
    <dgm:cxn modelId="{9A90EDD0-C28D-024E-B3C4-252575301A53}" type="presParOf" srcId="{C3DB39DB-86BA-4B4E-A00D-F7094E1AA787}" destId="{E4F97E2E-51D3-234F-90EF-33D31DE52630}" srcOrd="1" destOrd="0" presId="urn:microsoft.com/office/officeart/2008/layout/LinedList"/>
    <dgm:cxn modelId="{A99EBD3F-9CC0-B149-9F4F-FB35669422F4}" type="presParOf" srcId="{D8E6362D-0E47-1940-AC81-DACDEC4F4E75}" destId="{EAFF570E-D5DF-3446-8856-1076AECF3ADF}" srcOrd="2" destOrd="0" presId="urn:microsoft.com/office/officeart/2008/layout/LinedList"/>
    <dgm:cxn modelId="{B4C2AC0E-1E88-FC44-B4FC-A1BE6BA70D79}" type="presParOf" srcId="{D8E6362D-0E47-1940-AC81-DACDEC4F4E75}" destId="{CC9D141A-0150-F24F-83CC-25E929AD87DA}" srcOrd="3" destOrd="0" presId="urn:microsoft.com/office/officeart/2008/layout/LinedList"/>
    <dgm:cxn modelId="{046F86C8-2DD1-044B-B30D-370C14876DFB}" type="presParOf" srcId="{CC9D141A-0150-F24F-83CC-25E929AD87DA}" destId="{9F6F8637-AF26-1F4C-90B3-F2DCFEBB6015}" srcOrd="0" destOrd="0" presId="urn:microsoft.com/office/officeart/2008/layout/LinedList"/>
    <dgm:cxn modelId="{EEBC7D92-DCCB-1A45-B2BD-7F663D75D8E2}" type="presParOf" srcId="{CC9D141A-0150-F24F-83CC-25E929AD87DA}" destId="{60FBAD0A-CA91-6342-85FA-24BA890A5222}" srcOrd="1" destOrd="0" presId="urn:microsoft.com/office/officeart/2008/layout/LinedList"/>
    <dgm:cxn modelId="{E7250B66-86B8-2A48-A576-8154ABB822F4}" type="presParOf" srcId="{D8E6362D-0E47-1940-AC81-DACDEC4F4E75}" destId="{3F00A17F-4164-2344-B566-01A8E721E1E3}" srcOrd="4" destOrd="0" presId="urn:microsoft.com/office/officeart/2008/layout/LinedList"/>
    <dgm:cxn modelId="{2F6E3FB7-BB73-E542-8224-5D778F031D06}" type="presParOf" srcId="{D8E6362D-0E47-1940-AC81-DACDEC4F4E75}" destId="{0156A3CB-DC8A-6F48-B163-FEF975F36370}" srcOrd="5" destOrd="0" presId="urn:microsoft.com/office/officeart/2008/layout/LinedList"/>
    <dgm:cxn modelId="{97B715C8-6E64-C540-9FEC-AE5CD0DA58E1}" type="presParOf" srcId="{0156A3CB-DC8A-6F48-B163-FEF975F36370}" destId="{C3954E2A-92DD-8747-8767-BBBD3FA1247C}" srcOrd="0" destOrd="0" presId="urn:microsoft.com/office/officeart/2008/layout/LinedList"/>
    <dgm:cxn modelId="{0F985F4F-BAC3-8246-948D-BD9C987D51CB}" type="presParOf" srcId="{0156A3CB-DC8A-6F48-B163-FEF975F36370}" destId="{4D3486F6-C8DC-AC44-A5F1-8310F669B82A}" srcOrd="1" destOrd="0" presId="urn:microsoft.com/office/officeart/2008/layout/LinedList"/>
    <dgm:cxn modelId="{734B388A-8C9C-F349-96F2-617A1E1C636D}" type="presParOf" srcId="{D8E6362D-0E47-1940-AC81-DACDEC4F4E75}" destId="{69AF0779-A75D-614D-BA9C-2E00E63C308E}" srcOrd="6" destOrd="0" presId="urn:microsoft.com/office/officeart/2008/layout/LinedList"/>
    <dgm:cxn modelId="{FB8AEDCD-04B9-1040-AB29-8DFEE230F3CA}" type="presParOf" srcId="{D8E6362D-0E47-1940-AC81-DACDEC4F4E75}" destId="{E9C4BE72-7E1E-4944-835F-573F9B3C6721}" srcOrd="7" destOrd="0" presId="urn:microsoft.com/office/officeart/2008/layout/LinedList"/>
    <dgm:cxn modelId="{FCF2FEDA-0C91-4046-817D-E13099765410}" type="presParOf" srcId="{E9C4BE72-7E1E-4944-835F-573F9B3C6721}" destId="{88B22810-929D-9745-8900-2771EA49E1B1}" srcOrd="0" destOrd="0" presId="urn:microsoft.com/office/officeart/2008/layout/LinedList"/>
    <dgm:cxn modelId="{EE90ACC8-504D-0A41-96EC-08C927F515DA}" type="presParOf" srcId="{E9C4BE72-7E1E-4944-835F-573F9B3C6721}" destId="{C81C8EE9-0371-A54E-B7CB-1BFC3845261C}" srcOrd="1" destOrd="0" presId="urn:microsoft.com/office/officeart/2008/layout/LinedList"/>
    <dgm:cxn modelId="{AFCD2292-965E-BC42-94BD-F8783C9E1484}" type="presParOf" srcId="{D8E6362D-0E47-1940-AC81-DACDEC4F4E75}" destId="{D6E761D6-4B4E-6A4C-802E-DA29898CECCD}" srcOrd="8" destOrd="0" presId="urn:microsoft.com/office/officeart/2008/layout/LinedList"/>
    <dgm:cxn modelId="{1684BB3B-9572-6A41-9F5B-D2EF13B9D2A1}" type="presParOf" srcId="{D8E6362D-0E47-1940-AC81-DACDEC4F4E75}" destId="{3174F6A8-4A39-D048-8856-82BA9F5D3ED8}" srcOrd="9" destOrd="0" presId="urn:microsoft.com/office/officeart/2008/layout/LinedList"/>
    <dgm:cxn modelId="{F87D8FC3-2293-4549-896A-46B151AB98AD}" type="presParOf" srcId="{3174F6A8-4A39-D048-8856-82BA9F5D3ED8}" destId="{210E5B18-D071-4746-A82D-9FF3BD3494F5}" srcOrd="0" destOrd="0" presId="urn:microsoft.com/office/officeart/2008/layout/LinedList"/>
    <dgm:cxn modelId="{07E2BF07-4D41-3C47-B038-60C3B6AF1782}" type="presParOf" srcId="{3174F6A8-4A39-D048-8856-82BA9F5D3ED8}" destId="{1119DEB7-4649-CF41-B28C-1F10BAE87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5E59AF-A6C5-4D6C-A91E-C3D9E12661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F9E1EA-4D28-4E29-8F85-B78E75B01638}">
      <dgm:prSet/>
      <dgm:spPr/>
      <dgm:t>
        <a:bodyPr/>
        <a:lstStyle/>
        <a:p>
          <a:pPr>
            <a:lnSpc>
              <a:spcPct val="100000"/>
            </a:lnSpc>
          </a:pPr>
          <a:r>
            <a:rPr lang="es-ES"/>
            <a:t>Esta especificación nos va a proveer de dos objetos que nos van a servir para la persistencia de datos de manera estructurada en el lado del cliente.</a:t>
          </a:r>
          <a:endParaRPr lang="en-US"/>
        </a:p>
      </dgm:t>
    </dgm:pt>
    <dgm:pt modelId="{BAAAFA11-7C9C-46CA-BEFA-BDB42C415DA5}" type="parTrans" cxnId="{27275835-689F-4C11-A72A-9DDD0D76FAE6}">
      <dgm:prSet/>
      <dgm:spPr/>
      <dgm:t>
        <a:bodyPr/>
        <a:lstStyle/>
        <a:p>
          <a:endParaRPr lang="en-US"/>
        </a:p>
      </dgm:t>
    </dgm:pt>
    <dgm:pt modelId="{2EB438E2-C8A5-43C8-A850-9575FEBA521B}" type="sibTrans" cxnId="{27275835-689F-4C11-A72A-9DDD0D76FAE6}">
      <dgm:prSet/>
      <dgm:spPr/>
      <dgm:t>
        <a:bodyPr/>
        <a:lstStyle/>
        <a:p>
          <a:endParaRPr lang="en-US"/>
        </a:p>
      </dgm:t>
    </dgm:pt>
    <dgm:pt modelId="{D887AA8F-AACD-4CC8-A0CF-4B2F4923AD27}">
      <dgm:prSet/>
      <dgm:spPr/>
      <dgm:t>
        <a:bodyPr/>
        <a:lstStyle/>
        <a:p>
          <a:pPr>
            <a:lnSpc>
              <a:spcPct val="100000"/>
            </a:lnSpc>
          </a:pPr>
          <a:r>
            <a:rPr lang="es-ES"/>
            <a:t>Es un mecanismo similar a las Cookies pero con la diferencia de que no hay que enviar el contenido almacenado al servidor con cada petición.</a:t>
          </a:r>
          <a:endParaRPr lang="en-US"/>
        </a:p>
      </dgm:t>
    </dgm:pt>
    <dgm:pt modelId="{A4B7E4BA-2B3B-46E6-A9EA-584B23169621}" type="parTrans" cxnId="{8F6E25FB-5013-47A6-BB81-7C0FA4F9740F}">
      <dgm:prSet/>
      <dgm:spPr/>
      <dgm:t>
        <a:bodyPr/>
        <a:lstStyle/>
        <a:p>
          <a:endParaRPr lang="en-US"/>
        </a:p>
      </dgm:t>
    </dgm:pt>
    <dgm:pt modelId="{2C3934C2-A0B9-4A29-B0DB-B67D759A81A0}" type="sibTrans" cxnId="{8F6E25FB-5013-47A6-BB81-7C0FA4F9740F}">
      <dgm:prSet/>
      <dgm:spPr/>
      <dgm:t>
        <a:bodyPr/>
        <a:lstStyle/>
        <a:p>
          <a:endParaRPr lang="en-US"/>
        </a:p>
      </dgm:t>
    </dgm:pt>
    <dgm:pt modelId="{AA90A06F-6463-7449-8E73-883319995C24}">
      <dgm:prSet/>
      <dgm:spPr/>
      <dgm:t>
        <a:bodyPr/>
        <a:lstStyle/>
        <a:p>
          <a:pPr>
            <a:lnSpc>
              <a:spcPct val="100000"/>
            </a:lnSpc>
          </a:pPr>
          <a:r>
            <a:rPr lang="es-ES"/>
            <a:t>Hay que tener en cuenta que solo se pueden almacenar cadenas de texto. Pero podemos almacenar objetos convirtiéndolos a formato JSON</a:t>
          </a:r>
        </a:p>
      </dgm:t>
    </dgm:pt>
    <dgm:pt modelId="{41775D70-56B7-6B40-A446-2910211FB697}" type="parTrans" cxnId="{7BA0BD98-6F7D-2841-AD88-594882B813E3}">
      <dgm:prSet/>
      <dgm:spPr/>
      <dgm:t>
        <a:bodyPr/>
        <a:lstStyle/>
        <a:p>
          <a:endParaRPr lang="es-ES"/>
        </a:p>
      </dgm:t>
    </dgm:pt>
    <dgm:pt modelId="{E5439584-5B1E-0044-984F-6BB920558BF8}" type="sibTrans" cxnId="{7BA0BD98-6F7D-2841-AD88-594882B813E3}">
      <dgm:prSet/>
      <dgm:spPr/>
      <dgm:t>
        <a:bodyPr/>
        <a:lstStyle/>
        <a:p>
          <a:endParaRPr lang="es-ES"/>
        </a:p>
      </dgm:t>
    </dgm:pt>
    <dgm:pt modelId="{54D57146-04C4-4E5E-9A2E-C088FB94C759}" type="pres">
      <dgm:prSet presAssocID="{975E59AF-A6C5-4D6C-A91E-C3D9E12661E3}" presName="root" presStyleCnt="0">
        <dgm:presLayoutVars>
          <dgm:dir/>
          <dgm:resizeHandles val="exact"/>
        </dgm:presLayoutVars>
      </dgm:prSet>
      <dgm:spPr/>
    </dgm:pt>
    <dgm:pt modelId="{5AF46575-03D4-42EE-B2D2-ECA3794EA04F}" type="pres">
      <dgm:prSet presAssocID="{AAF9E1EA-4D28-4E29-8F85-B78E75B01638}" presName="compNode" presStyleCnt="0"/>
      <dgm:spPr/>
    </dgm:pt>
    <dgm:pt modelId="{F1DBF311-A85E-416B-A058-9679BBE31A8C}" type="pres">
      <dgm:prSet presAssocID="{AAF9E1EA-4D28-4E29-8F85-B78E75B01638}" presName="bgRect" presStyleLbl="bgShp" presStyleIdx="0" presStyleCnt="3"/>
      <dgm:spPr/>
    </dgm:pt>
    <dgm:pt modelId="{F9C27632-F191-4246-A96E-F3515FE662B8}" type="pres">
      <dgm:prSet presAssocID="{AAF9E1EA-4D28-4E29-8F85-B78E75B016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s with Arrows"/>
        </a:ext>
      </dgm:extLst>
    </dgm:pt>
    <dgm:pt modelId="{D71B22D8-6FEE-43F0-91A0-3924DC0634D5}" type="pres">
      <dgm:prSet presAssocID="{AAF9E1EA-4D28-4E29-8F85-B78E75B01638}" presName="spaceRect" presStyleCnt="0"/>
      <dgm:spPr/>
    </dgm:pt>
    <dgm:pt modelId="{33E70B38-7F3C-4D64-9EEA-7B006327D522}" type="pres">
      <dgm:prSet presAssocID="{AAF9E1EA-4D28-4E29-8F85-B78E75B01638}" presName="parTx" presStyleLbl="revTx" presStyleIdx="0" presStyleCnt="3">
        <dgm:presLayoutVars>
          <dgm:chMax val="0"/>
          <dgm:chPref val="0"/>
        </dgm:presLayoutVars>
      </dgm:prSet>
      <dgm:spPr/>
    </dgm:pt>
    <dgm:pt modelId="{CEEE390D-A7FD-48A8-884C-DCB450E742E3}" type="pres">
      <dgm:prSet presAssocID="{2EB438E2-C8A5-43C8-A850-9575FEBA521B}" presName="sibTrans" presStyleCnt="0"/>
      <dgm:spPr/>
    </dgm:pt>
    <dgm:pt modelId="{B199B770-D25A-4CB6-AFD0-E9233223B2C1}" type="pres">
      <dgm:prSet presAssocID="{D887AA8F-AACD-4CC8-A0CF-4B2F4923AD27}" presName="compNode" presStyleCnt="0"/>
      <dgm:spPr/>
    </dgm:pt>
    <dgm:pt modelId="{2C8C6229-FD37-480B-87F0-2670E8B1954F}" type="pres">
      <dgm:prSet presAssocID="{D887AA8F-AACD-4CC8-A0CF-4B2F4923AD27}" presName="bgRect" presStyleLbl="bgShp" presStyleIdx="1" presStyleCnt="3"/>
      <dgm:spPr/>
    </dgm:pt>
    <dgm:pt modelId="{479979AF-5C18-472F-A9D7-8FCD0E1F5E4D}" type="pres">
      <dgm:prSet presAssocID="{D887AA8F-AACD-4CC8-A0CF-4B2F4923AD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2AB5536-EEC7-4315-9EB1-49FB87887964}" type="pres">
      <dgm:prSet presAssocID="{D887AA8F-AACD-4CC8-A0CF-4B2F4923AD27}" presName="spaceRect" presStyleCnt="0"/>
      <dgm:spPr/>
    </dgm:pt>
    <dgm:pt modelId="{D114895B-2E84-47A3-85F8-8B0688A56289}" type="pres">
      <dgm:prSet presAssocID="{D887AA8F-AACD-4CC8-A0CF-4B2F4923AD27}" presName="parTx" presStyleLbl="revTx" presStyleIdx="1" presStyleCnt="3">
        <dgm:presLayoutVars>
          <dgm:chMax val="0"/>
          <dgm:chPref val="0"/>
        </dgm:presLayoutVars>
      </dgm:prSet>
      <dgm:spPr/>
    </dgm:pt>
    <dgm:pt modelId="{210DFAFF-6770-4B5E-88A9-7E62E953C553}" type="pres">
      <dgm:prSet presAssocID="{2C3934C2-A0B9-4A29-B0DB-B67D759A81A0}" presName="sibTrans" presStyleCnt="0"/>
      <dgm:spPr/>
    </dgm:pt>
    <dgm:pt modelId="{51AC4DCC-21D3-41FE-B04F-9F81DD5A1ACF}" type="pres">
      <dgm:prSet presAssocID="{AA90A06F-6463-7449-8E73-883319995C24}" presName="compNode" presStyleCnt="0"/>
      <dgm:spPr/>
    </dgm:pt>
    <dgm:pt modelId="{3580941D-A28C-4528-B691-BFBFE792C63A}" type="pres">
      <dgm:prSet presAssocID="{AA90A06F-6463-7449-8E73-883319995C24}" presName="bgRect" presStyleLbl="bgShp" presStyleIdx="2" presStyleCnt="3"/>
      <dgm:spPr/>
    </dgm:pt>
    <dgm:pt modelId="{19D55194-88E6-4BB0-B22F-51724E8C374F}" type="pres">
      <dgm:prSet presAssocID="{AA90A06F-6463-7449-8E73-883319995C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AB9F4FD-69A1-46A8-950D-4F659BA4EB40}" type="pres">
      <dgm:prSet presAssocID="{AA90A06F-6463-7449-8E73-883319995C24}" presName="spaceRect" presStyleCnt="0"/>
      <dgm:spPr/>
    </dgm:pt>
    <dgm:pt modelId="{8123817A-C725-4644-AB6E-34E3B7B530AA}" type="pres">
      <dgm:prSet presAssocID="{AA90A06F-6463-7449-8E73-883319995C24}" presName="parTx" presStyleLbl="revTx" presStyleIdx="2" presStyleCnt="3">
        <dgm:presLayoutVars>
          <dgm:chMax val="0"/>
          <dgm:chPref val="0"/>
        </dgm:presLayoutVars>
      </dgm:prSet>
      <dgm:spPr/>
    </dgm:pt>
  </dgm:ptLst>
  <dgm:cxnLst>
    <dgm:cxn modelId="{F236462A-E652-E24E-902B-D6C89CC52C12}" type="presOf" srcId="{AAF9E1EA-4D28-4E29-8F85-B78E75B01638}" destId="{33E70B38-7F3C-4D64-9EEA-7B006327D522}" srcOrd="0" destOrd="0" presId="urn:microsoft.com/office/officeart/2018/2/layout/IconVerticalSolidList"/>
    <dgm:cxn modelId="{27275835-689F-4C11-A72A-9DDD0D76FAE6}" srcId="{975E59AF-A6C5-4D6C-A91E-C3D9E12661E3}" destId="{AAF9E1EA-4D28-4E29-8F85-B78E75B01638}" srcOrd="0" destOrd="0" parTransId="{BAAAFA11-7C9C-46CA-BEFA-BDB42C415DA5}" sibTransId="{2EB438E2-C8A5-43C8-A850-9575FEBA521B}"/>
    <dgm:cxn modelId="{0CE31A60-3DFF-AF40-A6D9-7602C4B219CA}" type="presOf" srcId="{975E59AF-A6C5-4D6C-A91E-C3D9E12661E3}" destId="{54D57146-04C4-4E5E-9A2E-C088FB94C759}" srcOrd="0" destOrd="0" presId="urn:microsoft.com/office/officeart/2018/2/layout/IconVerticalSolidList"/>
    <dgm:cxn modelId="{5FA03C6D-1E63-6B46-B7F4-D8FE4ABAFE09}" type="presOf" srcId="{D887AA8F-AACD-4CC8-A0CF-4B2F4923AD27}" destId="{D114895B-2E84-47A3-85F8-8B0688A56289}" srcOrd="0" destOrd="0" presId="urn:microsoft.com/office/officeart/2018/2/layout/IconVerticalSolidList"/>
    <dgm:cxn modelId="{56406D8E-3991-0D49-BD98-510560C283C9}" type="presOf" srcId="{AA90A06F-6463-7449-8E73-883319995C24}" destId="{8123817A-C725-4644-AB6E-34E3B7B530AA}" srcOrd="0" destOrd="0" presId="urn:microsoft.com/office/officeart/2018/2/layout/IconVerticalSolidList"/>
    <dgm:cxn modelId="{7BA0BD98-6F7D-2841-AD88-594882B813E3}" srcId="{975E59AF-A6C5-4D6C-A91E-C3D9E12661E3}" destId="{AA90A06F-6463-7449-8E73-883319995C24}" srcOrd="2" destOrd="0" parTransId="{41775D70-56B7-6B40-A446-2910211FB697}" sibTransId="{E5439584-5B1E-0044-984F-6BB920558BF8}"/>
    <dgm:cxn modelId="{8F6E25FB-5013-47A6-BB81-7C0FA4F9740F}" srcId="{975E59AF-A6C5-4D6C-A91E-C3D9E12661E3}" destId="{D887AA8F-AACD-4CC8-A0CF-4B2F4923AD27}" srcOrd="1" destOrd="0" parTransId="{A4B7E4BA-2B3B-46E6-A9EA-584B23169621}" sibTransId="{2C3934C2-A0B9-4A29-B0DB-B67D759A81A0}"/>
    <dgm:cxn modelId="{5193AFDB-96CA-B249-BAA4-997D883EDA58}" type="presParOf" srcId="{54D57146-04C4-4E5E-9A2E-C088FB94C759}" destId="{5AF46575-03D4-42EE-B2D2-ECA3794EA04F}" srcOrd="0" destOrd="0" presId="urn:microsoft.com/office/officeart/2018/2/layout/IconVerticalSolidList"/>
    <dgm:cxn modelId="{EAA1C8D6-6800-EE49-8D68-59A56C9CB51B}" type="presParOf" srcId="{5AF46575-03D4-42EE-B2D2-ECA3794EA04F}" destId="{F1DBF311-A85E-416B-A058-9679BBE31A8C}" srcOrd="0" destOrd="0" presId="urn:microsoft.com/office/officeart/2018/2/layout/IconVerticalSolidList"/>
    <dgm:cxn modelId="{4F1A1124-D151-AB41-A594-950ABCEA6A03}" type="presParOf" srcId="{5AF46575-03D4-42EE-B2D2-ECA3794EA04F}" destId="{F9C27632-F191-4246-A96E-F3515FE662B8}" srcOrd="1" destOrd="0" presId="urn:microsoft.com/office/officeart/2018/2/layout/IconVerticalSolidList"/>
    <dgm:cxn modelId="{8957F1B0-1BF2-7C4B-B3D2-1452501F6079}" type="presParOf" srcId="{5AF46575-03D4-42EE-B2D2-ECA3794EA04F}" destId="{D71B22D8-6FEE-43F0-91A0-3924DC0634D5}" srcOrd="2" destOrd="0" presId="urn:microsoft.com/office/officeart/2018/2/layout/IconVerticalSolidList"/>
    <dgm:cxn modelId="{73E53343-CD66-7E46-9AC3-74B7056D359C}" type="presParOf" srcId="{5AF46575-03D4-42EE-B2D2-ECA3794EA04F}" destId="{33E70B38-7F3C-4D64-9EEA-7B006327D522}" srcOrd="3" destOrd="0" presId="urn:microsoft.com/office/officeart/2018/2/layout/IconVerticalSolidList"/>
    <dgm:cxn modelId="{9749B486-E571-1C47-9AF1-C18F98F51F7E}" type="presParOf" srcId="{54D57146-04C4-4E5E-9A2E-C088FB94C759}" destId="{CEEE390D-A7FD-48A8-884C-DCB450E742E3}" srcOrd="1" destOrd="0" presId="urn:microsoft.com/office/officeart/2018/2/layout/IconVerticalSolidList"/>
    <dgm:cxn modelId="{E9A305FF-3C53-1A4D-8B2E-EC3AF8F22176}" type="presParOf" srcId="{54D57146-04C4-4E5E-9A2E-C088FB94C759}" destId="{B199B770-D25A-4CB6-AFD0-E9233223B2C1}" srcOrd="2" destOrd="0" presId="urn:microsoft.com/office/officeart/2018/2/layout/IconVerticalSolidList"/>
    <dgm:cxn modelId="{14DC3AD0-5AAF-8545-8A1B-EB1A89418CCA}" type="presParOf" srcId="{B199B770-D25A-4CB6-AFD0-E9233223B2C1}" destId="{2C8C6229-FD37-480B-87F0-2670E8B1954F}" srcOrd="0" destOrd="0" presId="urn:microsoft.com/office/officeart/2018/2/layout/IconVerticalSolidList"/>
    <dgm:cxn modelId="{B7A14DA9-5587-354E-8DA3-AEB4735EF0D5}" type="presParOf" srcId="{B199B770-D25A-4CB6-AFD0-E9233223B2C1}" destId="{479979AF-5C18-472F-A9D7-8FCD0E1F5E4D}" srcOrd="1" destOrd="0" presId="urn:microsoft.com/office/officeart/2018/2/layout/IconVerticalSolidList"/>
    <dgm:cxn modelId="{1CC36D76-006D-8B4F-96CB-7698925D5CE9}" type="presParOf" srcId="{B199B770-D25A-4CB6-AFD0-E9233223B2C1}" destId="{42AB5536-EEC7-4315-9EB1-49FB87887964}" srcOrd="2" destOrd="0" presId="urn:microsoft.com/office/officeart/2018/2/layout/IconVerticalSolidList"/>
    <dgm:cxn modelId="{D3F4B8E0-1C4B-8947-8481-98374183E784}" type="presParOf" srcId="{B199B770-D25A-4CB6-AFD0-E9233223B2C1}" destId="{D114895B-2E84-47A3-85F8-8B0688A56289}" srcOrd="3" destOrd="0" presId="urn:microsoft.com/office/officeart/2018/2/layout/IconVerticalSolidList"/>
    <dgm:cxn modelId="{3ADD422E-EFCF-9542-9BC7-109D62A03A86}" type="presParOf" srcId="{54D57146-04C4-4E5E-9A2E-C088FB94C759}" destId="{210DFAFF-6770-4B5E-88A9-7E62E953C553}" srcOrd="3" destOrd="0" presId="urn:microsoft.com/office/officeart/2018/2/layout/IconVerticalSolidList"/>
    <dgm:cxn modelId="{F16D8317-D1C6-FA4A-8CE5-AC44D5C3630E}" type="presParOf" srcId="{54D57146-04C4-4E5E-9A2E-C088FB94C759}" destId="{51AC4DCC-21D3-41FE-B04F-9F81DD5A1ACF}" srcOrd="4" destOrd="0" presId="urn:microsoft.com/office/officeart/2018/2/layout/IconVerticalSolidList"/>
    <dgm:cxn modelId="{35232276-744E-B744-A1F6-A8DC1DCDF666}" type="presParOf" srcId="{51AC4DCC-21D3-41FE-B04F-9F81DD5A1ACF}" destId="{3580941D-A28C-4528-B691-BFBFE792C63A}" srcOrd="0" destOrd="0" presId="urn:microsoft.com/office/officeart/2018/2/layout/IconVerticalSolidList"/>
    <dgm:cxn modelId="{908A4370-2227-7640-9891-0A174C7FB02A}" type="presParOf" srcId="{51AC4DCC-21D3-41FE-B04F-9F81DD5A1ACF}" destId="{19D55194-88E6-4BB0-B22F-51724E8C374F}" srcOrd="1" destOrd="0" presId="urn:microsoft.com/office/officeart/2018/2/layout/IconVerticalSolidList"/>
    <dgm:cxn modelId="{4F154C49-D85E-F944-8D72-7DC3C89E17FD}" type="presParOf" srcId="{51AC4DCC-21D3-41FE-B04F-9F81DD5A1ACF}" destId="{1AB9F4FD-69A1-46A8-950D-4F659BA4EB40}" srcOrd="2" destOrd="0" presId="urn:microsoft.com/office/officeart/2018/2/layout/IconVerticalSolidList"/>
    <dgm:cxn modelId="{8FABB527-62A4-724D-A8BF-B3881B0ADF61}" type="presParOf" srcId="{51AC4DCC-21D3-41FE-B04F-9F81DD5A1ACF}" destId="{8123817A-C725-4644-AB6E-34E3B7B530A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74C3C6-A451-4C5B-8861-F48BC8FF2802}" type="doc">
      <dgm:prSet loTypeId="urn:microsoft.com/office/officeart/2005/8/layout/cycle8" loCatId="cycle" qsTypeId="urn:microsoft.com/office/officeart/2005/8/quickstyle/simple1" qsCatId="simple" csTypeId="urn:microsoft.com/office/officeart/2005/8/colors/colorful1" csCatId="colorful"/>
      <dgm:spPr/>
      <dgm:t>
        <a:bodyPr/>
        <a:lstStyle/>
        <a:p>
          <a:endParaRPr lang="en-US"/>
        </a:p>
      </dgm:t>
    </dgm:pt>
    <dgm:pt modelId="{D8C970C6-DA5B-4A8F-B80D-9E5B319052F4}">
      <dgm:prSet/>
      <dgm:spPr/>
      <dgm:t>
        <a:bodyPr/>
        <a:lstStyle/>
        <a:p>
          <a:r>
            <a:rPr lang="es-ES" dirty="0"/>
            <a:t>- El almacenamiento web es más </a:t>
          </a:r>
          <a:r>
            <a:rPr lang="es-ES" dirty="0">
              <a:highlight>
                <a:srgbClr val="000000"/>
              </a:highlight>
            </a:rPr>
            <a:t>seguro y más rápido</a:t>
          </a:r>
          <a:r>
            <a:rPr lang="es-ES" dirty="0"/>
            <a:t>.</a:t>
          </a:r>
          <a:endParaRPr lang="en-US" dirty="0"/>
        </a:p>
      </dgm:t>
    </dgm:pt>
    <dgm:pt modelId="{B3C459FB-8238-4A16-B074-0DDA2096A977}" type="parTrans" cxnId="{2B4009BF-2A32-403F-9B5C-BCA654D57172}">
      <dgm:prSet/>
      <dgm:spPr/>
      <dgm:t>
        <a:bodyPr/>
        <a:lstStyle/>
        <a:p>
          <a:endParaRPr lang="en-US"/>
        </a:p>
      </dgm:t>
    </dgm:pt>
    <dgm:pt modelId="{D7A7B1C6-BF66-4320-AC26-E7C77010EB2F}" type="sibTrans" cxnId="{2B4009BF-2A32-403F-9B5C-BCA654D57172}">
      <dgm:prSet/>
      <dgm:spPr/>
      <dgm:t>
        <a:bodyPr/>
        <a:lstStyle/>
        <a:p>
          <a:endParaRPr lang="en-US"/>
        </a:p>
      </dgm:t>
    </dgm:pt>
    <dgm:pt modelId="{67D8A639-7A19-43FA-8AE7-3C2A19D8993C}">
      <dgm:prSet/>
      <dgm:spPr/>
      <dgm:t>
        <a:bodyPr/>
        <a:lstStyle/>
        <a:p>
          <a:r>
            <a:rPr lang="es-ES" dirty="0"/>
            <a:t>- Los datos no se incluyen en cada </a:t>
          </a:r>
          <a:r>
            <a:rPr lang="es-ES" dirty="0">
              <a:highlight>
                <a:srgbClr val="000000"/>
              </a:highlight>
            </a:rPr>
            <a:t>petición al servidor, </a:t>
          </a:r>
          <a:r>
            <a:rPr lang="es-ES" dirty="0"/>
            <a:t>solamente se envían cuando es necesario.</a:t>
          </a:r>
          <a:endParaRPr lang="en-US" dirty="0"/>
        </a:p>
      </dgm:t>
    </dgm:pt>
    <dgm:pt modelId="{17292555-1513-4391-88A6-D81E60BD3030}" type="parTrans" cxnId="{F15F0799-2A12-4E77-BCF1-276E5D2F7526}">
      <dgm:prSet/>
      <dgm:spPr/>
      <dgm:t>
        <a:bodyPr/>
        <a:lstStyle/>
        <a:p>
          <a:endParaRPr lang="en-US"/>
        </a:p>
      </dgm:t>
    </dgm:pt>
    <dgm:pt modelId="{53AF565A-7A34-4A35-AC85-530E6B52822F}" type="sibTrans" cxnId="{F15F0799-2A12-4E77-BCF1-276E5D2F7526}">
      <dgm:prSet/>
      <dgm:spPr/>
      <dgm:t>
        <a:bodyPr/>
        <a:lstStyle/>
        <a:p>
          <a:endParaRPr lang="en-US"/>
        </a:p>
      </dgm:t>
    </dgm:pt>
    <dgm:pt modelId="{BEA8B2AA-993E-4B21-B67D-61970B9D7433}">
      <dgm:prSet/>
      <dgm:spPr/>
      <dgm:t>
        <a:bodyPr/>
        <a:lstStyle/>
        <a:p>
          <a:r>
            <a:rPr lang="es-ES" dirty="0"/>
            <a:t>- Es posible almacenar grandes  cantidades de datos sin afectar el </a:t>
          </a:r>
          <a:r>
            <a:rPr lang="es-ES" dirty="0">
              <a:highlight>
                <a:srgbClr val="000000"/>
              </a:highlight>
            </a:rPr>
            <a:t>rendimiento</a:t>
          </a:r>
          <a:r>
            <a:rPr lang="es-ES" dirty="0"/>
            <a:t> de la página web.</a:t>
          </a:r>
          <a:endParaRPr lang="en-US" dirty="0"/>
        </a:p>
      </dgm:t>
    </dgm:pt>
    <dgm:pt modelId="{28DDC4BF-32A1-44B1-8C87-23340E0BBF7B}" type="parTrans" cxnId="{FCE4494C-1143-403C-9690-AAB3B2D0FB12}">
      <dgm:prSet/>
      <dgm:spPr/>
      <dgm:t>
        <a:bodyPr/>
        <a:lstStyle/>
        <a:p>
          <a:endParaRPr lang="en-US"/>
        </a:p>
      </dgm:t>
    </dgm:pt>
    <dgm:pt modelId="{BDB26F83-CB6A-4210-A43C-3EC40F0D80AE}" type="sibTrans" cxnId="{FCE4494C-1143-403C-9690-AAB3B2D0FB12}">
      <dgm:prSet/>
      <dgm:spPr/>
      <dgm:t>
        <a:bodyPr/>
        <a:lstStyle/>
        <a:p>
          <a:endParaRPr lang="en-US"/>
        </a:p>
      </dgm:t>
    </dgm:pt>
    <dgm:pt modelId="{6951EEB4-720D-4A5D-8455-795ED4BD09C8}">
      <dgm:prSet/>
      <dgm:spPr/>
      <dgm:t>
        <a:bodyPr/>
        <a:lstStyle/>
        <a:p>
          <a:r>
            <a:rPr lang="es-ES" dirty="0"/>
            <a:t>- Los datos se almacenan en pares </a:t>
          </a:r>
          <a:r>
            <a:rPr lang="es-ES" dirty="0">
              <a:highlight>
                <a:srgbClr val="000000"/>
              </a:highlight>
            </a:rPr>
            <a:t>nombre/valor</a:t>
          </a:r>
          <a:r>
            <a:rPr lang="es-ES" dirty="0"/>
            <a:t>.</a:t>
          </a:r>
          <a:endParaRPr lang="en-US" dirty="0"/>
        </a:p>
      </dgm:t>
    </dgm:pt>
    <dgm:pt modelId="{DB7F5CCB-F0DC-4DA8-8D64-DD026CCD0B43}" type="parTrans" cxnId="{3AFCF41E-AFAA-4913-97D4-5EA8BDFC5F0C}">
      <dgm:prSet/>
      <dgm:spPr/>
      <dgm:t>
        <a:bodyPr/>
        <a:lstStyle/>
        <a:p>
          <a:endParaRPr lang="en-US"/>
        </a:p>
      </dgm:t>
    </dgm:pt>
    <dgm:pt modelId="{3B0D60D6-1F21-4EBC-AC89-083654772697}" type="sibTrans" cxnId="{3AFCF41E-AFAA-4913-97D4-5EA8BDFC5F0C}">
      <dgm:prSet/>
      <dgm:spPr/>
      <dgm:t>
        <a:bodyPr/>
        <a:lstStyle/>
        <a:p>
          <a:endParaRPr lang="en-US"/>
        </a:p>
      </dgm:t>
    </dgm:pt>
    <dgm:pt modelId="{9BD4530B-6F4D-48BF-AA51-D1D5571AA041}">
      <dgm:prSet/>
      <dgm:spPr/>
      <dgm:t>
        <a:bodyPr/>
        <a:lstStyle/>
        <a:p>
          <a:r>
            <a:rPr lang="es-ES" dirty="0"/>
            <a:t>- A diferencia de las cookies el </a:t>
          </a:r>
          <a:r>
            <a:rPr lang="es-ES" b="1" dirty="0">
              <a:highlight>
                <a:srgbClr val="000000"/>
              </a:highlight>
            </a:rPr>
            <a:t>límite de almacenamiento </a:t>
          </a:r>
          <a:r>
            <a:rPr lang="es-ES" dirty="0"/>
            <a:t>es mucho mayor, al menos de 5MB. </a:t>
          </a:r>
          <a:endParaRPr lang="en-US" dirty="0"/>
        </a:p>
      </dgm:t>
    </dgm:pt>
    <dgm:pt modelId="{58CD302E-1B14-423B-AB20-39B2987649D4}" type="parTrans" cxnId="{6CA202BA-CA42-4609-9082-D3D5CD83738A}">
      <dgm:prSet/>
      <dgm:spPr/>
      <dgm:t>
        <a:bodyPr/>
        <a:lstStyle/>
        <a:p>
          <a:endParaRPr lang="en-US"/>
        </a:p>
      </dgm:t>
    </dgm:pt>
    <dgm:pt modelId="{C89433F7-61D6-4DCB-947A-28136EF2E531}" type="sibTrans" cxnId="{6CA202BA-CA42-4609-9082-D3D5CD83738A}">
      <dgm:prSet/>
      <dgm:spPr/>
      <dgm:t>
        <a:bodyPr/>
        <a:lstStyle/>
        <a:p>
          <a:endParaRPr lang="en-US"/>
        </a:p>
      </dgm:t>
    </dgm:pt>
    <dgm:pt modelId="{80D4BA48-6F02-B74D-BDD4-6B6E89463543}" type="pres">
      <dgm:prSet presAssocID="{C274C3C6-A451-4C5B-8861-F48BC8FF2802}" presName="compositeShape" presStyleCnt="0">
        <dgm:presLayoutVars>
          <dgm:chMax val="7"/>
          <dgm:dir/>
          <dgm:resizeHandles val="exact"/>
        </dgm:presLayoutVars>
      </dgm:prSet>
      <dgm:spPr/>
    </dgm:pt>
    <dgm:pt modelId="{A18893C7-7E9F-094B-8428-485E8D1CF3FE}" type="pres">
      <dgm:prSet presAssocID="{C274C3C6-A451-4C5B-8861-F48BC8FF2802}" presName="wedge1" presStyleLbl="node1" presStyleIdx="0" presStyleCnt="5"/>
      <dgm:spPr/>
    </dgm:pt>
    <dgm:pt modelId="{213D07AD-A0E0-584B-93C2-EB19B0559479}" type="pres">
      <dgm:prSet presAssocID="{C274C3C6-A451-4C5B-8861-F48BC8FF2802}" presName="dummy1a" presStyleCnt="0"/>
      <dgm:spPr/>
    </dgm:pt>
    <dgm:pt modelId="{33C23056-67E8-E644-B5B8-1045A1CD31B8}" type="pres">
      <dgm:prSet presAssocID="{C274C3C6-A451-4C5B-8861-F48BC8FF2802}" presName="dummy1b" presStyleCnt="0"/>
      <dgm:spPr/>
    </dgm:pt>
    <dgm:pt modelId="{6A7613F1-14C2-B24B-BB13-7F7162D4B146}" type="pres">
      <dgm:prSet presAssocID="{C274C3C6-A451-4C5B-8861-F48BC8FF2802}" presName="wedge1Tx" presStyleLbl="node1" presStyleIdx="0" presStyleCnt="5">
        <dgm:presLayoutVars>
          <dgm:chMax val="0"/>
          <dgm:chPref val="0"/>
          <dgm:bulletEnabled val="1"/>
        </dgm:presLayoutVars>
      </dgm:prSet>
      <dgm:spPr/>
    </dgm:pt>
    <dgm:pt modelId="{FD2BEFB2-550A-1C4D-9AAB-3304B1A58FDA}" type="pres">
      <dgm:prSet presAssocID="{C274C3C6-A451-4C5B-8861-F48BC8FF2802}" presName="wedge2" presStyleLbl="node1" presStyleIdx="1" presStyleCnt="5"/>
      <dgm:spPr/>
    </dgm:pt>
    <dgm:pt modelId="{485C23E0-B9A8-A743-8A06-CF8F73F92387}" type="pres">
      <dgm:prSet presAssocID="{C274C3C6-A451-4C5B-8861-F48BC8FF2802}" presName="dummy2a" presStyleCnt="0"/>
      <dgm:spPr/>
    </dgm:pt>
    <dgm:pt modelId="{E1502E77-A8C0-6343-9362-8140EA4E8D00}" type="pres">
      <dgm:prSet presAssocID="{C274C3C6-A451-4C5B-8861-F48BC8FF2802}" presName="dummy2b" presStyleCnt="0"/>
      <dgm:spPr/>
    </dgm:pt>
    <dgm:pt modelId="{9DCFDAC8-2433-224A-B5ED-C68DE984EBCD}" type="pres">
      <dgm:prSet presAssocID="{C274C3C6-A451-4C5B-8861-F48BC8FF2802}" presName="wedge2Tx" presStyleLbl="node1" presStyleIdx="1" presStyleCnt="5">
        <dgm:presLayoutVars>
          <dgm:chMax val="0"/>
          <dgm:chPref val="0"/>
          <dgm:bulletEnabled val="1"/>
        </dgm:presLayoutVars>
      </dgm:prSet>
      <dgm:spPr/>
    </dgm:pt>
    <dgm:pt modelId="{34BC7AE4-2EBF-D540-B3DB-F36918684731}" type="pres">
      <dgm:prSet presAssocID="{C274C3C6-A451-4C5B-8861-F48BC8FF2802}" presName="wedge3" presStyleLbl="node1" presStyleIdx="2" presStyleCnt="5"/>
      <dgm:spPr/>
    </dgm:pt>
    <dgm:pt modelId="{926B6365-B5F4-E84E-8314-6EF44C0FD589}" type="pres">
      <dgm:prSet presAssocID="{C274C3C6-A451-4C5B-8861-F48BC8FF2802}" presName="dummy3a" presStyleCnt="0"/>
      <dgm:spPr/>
    </dgm:pt>
    <dgm:pt modelId="{8FFA5F0C-DDE2-E945-9286-667194894DEE}" type="pres">
      <dgm:prSet presAssocID="{C274C3C6-A451-4C5B-8861-F48BC8FF2802}" presName="dummy3b" presStyleCnt="0"/>
      <dgm:spPr/>
    </dgm:pt>
    <dgm:pt modelId="{74755319-31F8-374F-B9E3-D692B8FB82D5}" type="pres">
      <dgm:prSet presAssocID="{C274C3C6-A451-4C5B-8861-F48BC8FF2802}" presName="wedge3Tx" presStyleLbl="node1" presStyleIdx="2" presStyleCnt="5">
        <dgm:presLayoutVars>
          <dgm:chMax val="0"/>
          <dgm:chPref val="0"/>
          <dgm:bulletEnabled val="1"/>
        </dgm:presLayoutVars>
      </dgm:prSet>
      <dgm:spPr/>
    </dgm:pt>
    <dgm:pt modelId="{FE2168C7-02CD-004B-933C-A90C684C2405}" type="pres">
      <dgm:prSet presAssocID="{C274C3C6-A451-4C5B-8861-F48BC8FF2802}" presName="wedge4" presStyleLbl="node1" presStyleIdx="3" presStyleCnt="5"/>
      <dgm:spPr/>
    </dgm:pt>
    <dgm:pt modelId="{EF038859-B5FD-2B4E-A271-1CBC7613AF49}" type="pres">
      <dgm:prSet presAssocID="{C274C3C6-A451-4C5B-8861-F48BC8FF2802}" presName="dummy4a" presStyleCnt="0"/>
      <dgm:spPr/>
    </dgm:pt>
    <dgm:pt modelId="{026C7316-AFB2-1741-A36B-80E198950EF5}" type="pres">
      <dgm:prSet presAssocID="{C274C3C6-A451-4C5B-8861-F48BC8FF2802}" presName="dummy4b" presStyleCnt="0"/>
      <dgm:spPr/>
    </dgm:pt>
    <dgm:pt modelId="{379BA176-CE61-AA45-8D9E-565D551A8BE3}" type="pres">
      <dgm:prSet presAssocID="{C274C3C6-A451-4C5B-8861-F48BC8FF2802}" presName="wedge4Tx" presStyleLbl="node1" presStyleIdx="3" presStyleCnt="5">
        <dgm:presLayoutVars>
          <dgm:chMax val="0"/>
          <dgm:chPref val="0"/>
          <dgm:bulletEnabled val="1"/>
        </dgm:presLayoutVars>
      </dgm:prSet>
      <dgm:spPr/>
    </dgm:pt>
    <dgm:pt modelId="{4AB079C3-8779-9442-A9D5-AE56AC7DE259}" type="pres">
      <dgm:prSet presAssocID="{C274C3C6-A451-4C5B-8861-F48BC8FF2802}" presName="wedge5" presStyleLbl="node1" presStyleIdx="4" presStyleCnt="5"/>
      <dgm:spPr/>
    </dgm:pt>
    <dgm:pt modelId="{17D8B9B6-0B4F-4C48-98D4-4E844B6EF537}" type="pres">
      <dgm:prSet presAssocID="{C274C3C6-A451-4C5B-8861-F48BC8FF2802}" presName="dummy5a" presStyleCnt="0"/>
      <dgm:spPr/>
    </dgm:pt>
    <dgm:pt modelId="{CFB11850-CC77-2D40-B813-26D29FF61635}" type="pres">
      <dgm:prSet presAssocID="{C274C3C6-A451-4C5B-8861-F48BC8FF2802}" presName="dummy5b" presStyleCnt="0"/>
      <dgm:spPr/>
    </dgm:pt>
    <dgm:pt modelId="{D138CC74-991D-8342-89E2-63BA5791DE0F}" type="pres">
      <dgm:prSet presAssocID="{C274C3C6-A451-4C5B-8861-F48BC8FF2802}" presName="wedge5Tx" presStyleLbl="node1" presStyleIdx="4" presStyleCnt="5">
        <dgm:presLayoutVars>
          <dgm:chMax val="0"/>
          <dgm:chPref val="0"/>
          <dgm:bulletEnabled val="1"/>
        </dgm:presLayoutVars>
      </dgm:prSet>
      <dgm:spPr/>
    </dgm:pt>
    <dgm:pt modelId="{A169191E-61D6-984B-BC11-8EACE7A99C7F}" type="pres">
      <dgm:prSet presAssocID="{D7A7B1C6-BF66-4320-AC26-E7C77010EB2F}" presName="arrowWedge1" presStyleLbl="fgSibTrans2D1" presStyleIdx="0" presStyleCnt="5"/>
      <dgm:spPr/>
    </dgm:pt>
    <dgm:pt modelId="{26C623F0-5CA2-CA44-B4E5-66BC533022E9}" type="pres">
      <dgm:prSet presAssocID="{53AF565A-7A34-4A35-AC85-530E6B52822F}" presName="arrowWedge2" presStyleLbl="fgSibTrans2D1" presStyleIdx="1" presStyleCnt="5"/>
      <dgm:spPr/>
    </dgm:pt>
    <dgm:pt modelId="{04AED9E1-8646-CD4D-AACE-1CD29AE04D39}" type="pres">
      <dgm:prSet presAssocID="{BDB26F83-CB6A-4210-A43C-3EC40F0D80AE}" presName="arrowWedge3" presStyleLbl="fgSibTrans2D1" presStyleIdx="2" presStyleCnt="5"/>
      <dgm:spPr/>
    </dgm:pt>
    <dgm:pt modelId="{7E3C1CEE-A5A2-0C4F-8804-88EC301D3D54}" type="pres">
      <dgm:prSet presAssocID="{3B0D60D6-1F21-4EBC-AC89-083654772697}" presName="arrowWedge4" presStyleLbl="fgSibTrans2D1" presStyleIdx="3" presStyleCnt="5"/>
      <dgm:spPr/>
    </dgm:pt>
    <dgm:pt modelId="{380B8054-34A9-D549-B2B2-40F923B273BD}" type="pres">
      <dgm:prSet presAssocID="{C89433F7-61D6-4DCB-947A-28136EF2E531}" presName="arrowWedge5" presStyleLbl="fgSibTrans2D1" presStyleIdx="4" presStyleCnt="5"/>
      <dgm:spPr/>
    </dgm:pt>
  </dgm:ptLst>
  <dgm:cxnLst>
    <dgm:cxn modelId="{166BBE0C-0BAA-4D4F-9D96-5C293A899926}" type="presOf" srcId="{D8C970C6-DA5B-4A8F-B80D-9E5B319052F4}" destId="{6A7613F1-14C2-B24B-BB13-7F7162D4B146}" srcOrd="1" destOrd="0" presId="urn:microsoft.com/office/officeart/2005/8/layout/cycle8"/>
    <dgm:cxn modelId="{3AFCF41E-AFAA-4913-97D4-5EA8BDFC5F0C}" srcId="{C274C3C6-A451-4C5B-8861-F48BC8FF2802}" destId="{6951EEB4-720D-4A5D-8455-795ED4BD09C8}" srcOrd="3" destOrd="0" parTransId="{DB7F5CCB-F0DC-4DA8-8D64-DD026CCD0B43}" sibTransId="{3B0D60D6-1F21-4EBC-AC89-083654772697}"/>
    <dgm:cxn modelId="{887C9E2E-90C9-FF43-AE66-15D9D0FA016B}" type="presOf" srcId="{9BD4530B-6F4D-48BF-AA51-D1D5571AA041}" destId="{D138CC74-991D-8342-89E2-63BA5791DE0F}" srcOrd="1" destOrd="0" presId="urn:microsoft.com/office/officeart/2005/8/layout/cycle8"/>
    <dgm:cxn modelId="{7FFF9837-A9A7-E649-A1E5-928EEF586E61}" type="presOf" srcId="{BEA8B2AA-993E-4B21-B67D-61970B9D7433}" destId="{34BC7AE4-2EBF-D540-B3DB-F36918684731}" srcOrd="0" destOrd="0" presId="urn:microsoft.com/office/officeart/2005/8/layout/cycle8"/>
    <dgm:cxn modelId="{FCE4494C-1143-403C-9690-AAB3B2D0FB12}" srcId="{C274C3C6-A451-4C5B-8861-F48BC8FF2802}" destId="{BEA8B2AA-993E-4B21-B67D-61970B9D7433}" srcOrd="2" destOrd="0" parTransId="{28DDC4BF-32A1-44B1-8C87-23340E0BBF7B}" sibTransId="{BDB26F83-CB6A-4210-A43C-3EC40F0D80AE}"/>
    <dgm:cxn modelId="{33A69658-1EDA-8D46-93EA-3D21220811B6}" type="presOf" srcId="{D8C970C6-DA5B-4A8F-B80D-9E5B319052F4}" destId="{A18893C7-7E9F-094B-8428-485E8D1CF3FE}" srcOrd="0" destOrd="0" presId="urn:microsoft.com/office/officeart/2005/8/layout/cycle8"/>
    <dgm:cxn modelId="{C7E68269-1FC6-FA4B-A61A-14BA736F71E9}" type="presOf" srcId="{6951EEB4-720D-4A5D-8455-795ED4BD09C8}" destId="{FE2168C7-02CD-004B-933C-A90C684C2405}" srcOrd="0" destOrd="0" presId="urn:microsoft.com/office/officeart/2005/8/layout/cycle8"/>
    <dgm:cxn modelId="{5037D56F-8D88-D84A-B0E6-63771A930B99}" type="presOf" srcId="{67D8A639-7A19-43FA-8AE7-3C2A19D8993C}" destId="{9DCFDAC8-2433-224A-B5ED-C68DE984EBCD}" srcOrd="1" destOrd="0" presId="urn:microsoft.com/office/officeart/2005/8/layout/cycle8"/>
    <dgm:cxn modelId="{F8107E78-0E2F-D649-9A31-6A8DF3D3C379}" type="presOf" srcId="{67D8A639-7A19-43FA-8AE7-3C2A19D8993C}" destId="{FD2BEFB2-550A-1C4D-9AAB-3304B1A58FDA}" srcOrd="0" destOrd="0" presId="urn:microsoft.com/office/officeart/2005/8/layout/cycle8"/>
    <dgm:cxn modelId="{CE786783-4B57-2048-9250-C43BEC03E5F1}" type="presOf" srcId="{BEA8B2AA-993E-4B21-B67D-61970B9D7433}" destId="{74755319-31F8-374F-B9E3-D692B8FB82D5}" srcOrd="1" destOrd="0" presId="urn:microsoft.com/office/officeart/2005/8/layout/cycle8"/>
    <dgm:cxn modelId="{0A3BAA84-AA63-9048-B115-619D21B29CB6}" type="presOf" srcId="{9BD4530B-6F4D-48BF-AA51-D1D5571AA041}" destId="{4AB079C3-8779-9442-A9D5-AE56AC7DE259}" srcOrd="0" destOrd="0" presId="urn:microsoft.com/office/officeart/2005/8/layout/cycle8"/>
    <dgm:cxn modelId="{F15F0799-2A12-4E77-BCF1-276E5D2F7526}" srcId="{C274C3C6-A451-4C5B-8861-F48BC8FF2802}" destId="{67D8A639-7A19-43FA-8AE7-3C2A19D8993C}" srcOrd="1" destOrd="0" parTransId="{17292555-1513-4391-88A6-D81E60BD3030}" sibTransId="{53AF565A-7A34-4A35-AC85-530E6B52822F}"/>
    <dgm:cxn modelId="{3EAA82AE-8739-5644-AB54-22E4EF385D34}" type="presOf" srcId="{C274C3C6-A451-4C5B-8861-F48BC8FF2802}" destId="{80D4BA48-6F02-B74D-BDD4-6B6E89463543}" srcOrd="0" destOrd="0" presId="urn:microsoft.com/office/officeart/2005/8/layout/cycle8"/>
    <dgm:cxn modelId="{6CA202BA-CA42-4609-9082-D3D5CD83738A}" srcId="{C274C3C6-A451-4C5B-8861-F48BC8FF2802}" destId="{9BD4530B-6F4D-48BF-AA51-D1D5571AA041}" srcOrd="4" destOrd="0" parTransId="{58CD302E-1B14-423B-AB20-39B2987649D4}" sibTransId="{C89433F7-61D6-4DCB-947A-28136EF2E531}"/>
    <dgm:cxn modelId="{2B4009BF-2A32-403F-9B5C-BCA654D57172}" srcId="{C274C3C6-A451-4C5B-8861-F48BC8FF2802}" destId="{D8C970C6-DA5B-4A8F-B80D-9E5B319052F4}" srcOrd="0" destOrd="0" parTransId="{B3C459FB-8238-4A16-B074-0DDA2096A977}" sibTransId="{D7A7B1C6-BF66-4320-AC26-E7C77010EB2F}"/>
    <dgm:cxn modelId="{BE64A2F4-AEEC-944B-89B1-16A59CAB2212}" type="presOf" srcId="{6951EEB4-720D-4A5D-8455-795ED4BD09C8}" destId="{379BA176-CE61-AA45-8D9E-565D551A8BE3}" srcOrd="1" destOrd="0" presId="urn:microsoft.com/office/officeart/2005/8/layout/cycle8"/>
    <dgm:cxn modelId="{F082E135-0F87-D04E-83DE-BB9AEA60DBCE}" type="presParOf" srcId="{80D4BA48-6F02-B74D-BDD4-6B6E89463543}" destId="{A18893C7-7E9F-094B-8428-485E8D1CF3FE}" srcOrd="0" destOrd="0" presId="urn:microsoft.com/office/officeart/2005/8/layout/cycle8"/>
    <dgm:cxn modelId="{3D40888D-E48A-684F-8638-F1EC764E05CC}" type="presParOf" srcId="{80D4BA48-6F02-B74D-BDD4-6B6E89463543}" destId="{213D07AD-A0E0-584B-93C2-EB19B0559479}" srcOrd="1" destOrd="0" presId="urn:microsoft.com/office/officeart/2005/8/layout/cycle8"/>
    <dgm:cxn modelId="{9607B3B0-403C-4A49-99F8-50195058485E}" type="presParOf" srcId="{80D4BA48-6F02-B74D-BDD4-6B6E89463543}" destId="{33C23056-67E8-E644-B5B8-1045A1CD31B8}" srcOrd="2" destOrd="0" presId="urn:microsoft.com/office/officeart/2005/8/layout/cycle8"/>
    <dgm:cxn modelId="{BB6DEA85-B2AC-CB41-AC59-2624A07F2620}" type="presParOf" srcId="{80D4BA48-6F02-B74D-BDD4-6B6E89463543}" destId="{6A7613F1-14C2-B24B-BB13-7F7162D4B146}" srcOrd="3" destOrd="0" presId="urn:microsoft.com/office/officeart/2005/8/layout/cycle8"/>
    <dgm:cxn modelId="{EB42C3E8-A795-634B-988A-4276D88396A2}" type="presParOf" srcId="{80D4BA48-6F02-B74D-BDD4-6B6E89463543}" destId="{FD2BEFB2-550A-1C4D-9AAB-3304B1A58FDA}" srcOrd="4" destOrd="0" presId="urn:microsoft.com/office/officeart/2005/8/layout/cycle8"/>
    <dgm:cxn modelId="{D886CF1D-BB56-8F47-9E55-A96C7CDC2A76}" type="presParOf" srcId="{80D4BA48-6F02-B74D-BDD4-6B6E89463543}" destId="{485C23E0-B9A8-A743-8A06-CF8F73F92387}" srcOrd="5" destOrd="0" presId="urn:microsoft.com/office/officeart/2005/8/layout/cycle8"/>
    <dgm:cxn modelId="{A39B396A-886C-6444-8ACC-8A424379FE6D}" type="presParOf" srcId="{80D4BA48-6F02-B74D-BDD4-6B6E89463543}" destId="{E1502E77-A8C0-6343-9362-8140EA4E8D00}" srcOrd="6" destOrd="0" presId="urn:microsoft.com/office/officeart/2005/8/layout/cycle8"/>
    <dgm:cxn modelId="{45718D63-06D3-374E-A14F-D2517C6BDA39}" type="presParOf" srcId="{80D4BA48-6F02-B74D-BDD4-6B6E89463543}" destId="{9DCFDAC8-2433-224A-B5ED-C68DE984EBCD}" srcOrd="7" destOrd="0" presId="urn:microsoft.com/office/officeart/2005/8/layout/cycle8"/>
    <dgm:cxn modelId="{E8C35C34-A937-604B-91A2-2DC22DA67FC2}" type="presParOf" srcId="{80D4BA48-6F02-B74D-BDD4-6B6E89463543}" destId="{34BC7AE4-2EBF-D540-B3DB-F36918684731}" srcOrd="8" destOrd="0" presId="urn:microsoft.com/office/officeart/2005/8/layout/cycle8"/>
    <dgm:cxn modelId="{7428C0E1-A617-AB4C-8958-071D29FC473D}" type="presParOf" srcId="{80D4BA48-6F02-B74D-BDD4-6B6E89463543}" destId="{926B6365-B5F4-E84E-8314-6EF44C0FD589}" srcOrd="9" destOrd="0" presId="urn:microsoft.com/office/officeart/2005/8/layout/cycle8"/>
    <dgm:cxn modelId="{48F7F5DD-C275-5246-9F76-48E80394D220}" type="presParOf" srcId="{80D4BA48-6F02-B74D-BDD4-6B6E89463543}" destId="{8FFA5F0C-DDE2-E945-9286-667194894DEE}" srcOrd="10" destOrd="0" presId="urn:microsoft.com/office/officeart/2005/8/layout/cycle8"/>
    <dgm:cxn modelId="{4C352EBE-5187-D149-94C6-5E71E73CF00B}" type="presParOf" srcId="{80D4BA48-6F02-B74D-BDD4-6B6E89463543}" destId="{74755319-31F8-374F-B9E3-D692B8FB82D5}" srcOrd="11" destOrd="0" presId="urn:microsoft.com/office/officeart/2005/8/layout/cycle8"/>
    <dgm:cxn modelId="{37838188-A96D-7749-8DB1-C9B3680E5AB8}" type="presParOf" srcId="{80D4BA48-6F02-B74D-BDD4-6B6E89463543}" destId="{FE2168C7-02CD-004B-933C-A90C684C2405}" srcOrd="12" destOrd="0" presId="urn:microsoft.com/office/officeart/2005/8/layout/cycle8"/>
    <dgm:cxn modelId="{82AE7951-0F37-B843-9219-6A8649F296AB}" type="presParOf" srcId="{80D4BA48-6F02-B74D-BDD4-6B6E89463543}" destId="{EF038859-B5FD-2B4E-A271-1CBC7613AF49}" srcOrd="13" destOrd="0" presId="urn:microsoft.com/office/officeart/2005/8/layout/cycle8"/>
    <dgm:cxn modelId="{83C10497-890E-514D-BE20-A2F7763CA7C6}" type="presParOf" srcId="{80D4BA48-6F02-B74D-BDD4-6B6E89463543}" destId="{026C7316-AFB2-1741-A36B-80E198950EF5}" srcOrd="14" destOrd="0" presId="urn:microsoft.com/office/officeart/2005/8/layout/cycle8"/>
    <dgm:cxn modelId="{401B15C9-F70B-9344-9138-3A1889867599}" type="presParOf" srcId="{80D4BA48-6F02-B74D-BDD4-6B6E89463543}" destId="{379BA176-CE61-AA45-8D9E-565D551A8BE3}" srcOrd="15" destOrd="0" presId="urn:microsoft.com/office/officeart/2005/8/layout/cycle8"/>
    <dgm:cxn modelId="{64DD3FDD-06D2-7144-8BA3-DADBC41581EA}" type="presParOf" srcId="{80D4BA48-6F02-B74D-BDD4-6B6E89463543}" destId="{4AB079C3-8779-9442-A9D5-AE56AC7DE259}" srcOrd="16" destOrd="0" presId="urn:microsoft.com/office/officeart/2005/8/layout/cycle8"/>
    <dgm:cxn modelId="{5DA40691-B721-4D4F-993A-95FAAD506BE2}" type="presParOf" srcId="{80D4BA48-6F02-B74D-BDD4-6B6E89463543}" destId="{17D8B9B6-0B4F-4C48-98D4-4E844B6EF537}" srcOrd="17" destOrd="0" presId="urn:microsoft.com/office/officeart/2005/8/layout/cycle8"/>
    <dgm:cxn modelId="{01D49C7A-6FB7-464F-A038-7CE7AAD78A3C}" type="presParOf" srcId="{80D4BA48-6F02-B74D-BDD4-6B6E89463543}" destId="{CFB11850-CC77-2D40-B813-26D29FF61635}" srcOrd="18" destOrd="0" presId="urn:microsoft.com/office/officeart/2005/8/layout/cycle8"/>
    <dgm:cxn modelId="{570BCB62-FCF2-234C-A2E7-3F39A62CE710}" type="presParOf" srcId="{80D4BA48-6F02-B74D-BDD4-6B6E89463543}" destId="{D138CC74-991D-8342-89E2-63BA5791DE0F}" srcOrd="19" destOrd="0" presId="urn:microsoft.com/office/officeart/2005/8/layout/cycle8"/>
    <dgm:cxn modelId="{67A4832C-7CE6-584E-9758-8B4707A1D976}" type="presParOf" srcId="{80D4BA48-6F02-B74D-BDD4-6B6E89463543}" destId="{A169191E-61D6-984B-BC11-8EACE7A99C7F}" srcOrd="20" destOrd="0" presId="urn:microsoft.com/office/officeart/2005/8/layout/cycle8"/>
    <dgm:cxn modelId="{EDFFE533-1C03-5D49-8910-CBFB99EB070A}" type="presParOf" srcId="{80D4BA48-6F02-B74D-BDD4-6B6E89463543}" destId="{26C623F0-5CA2-CA44-B4E5-66BC533022E9}" srcOrd="21" destOrd="0" presId="urn:microsoft.com/office/officeart/2005/8/layout/cycle8"/>
    <dgm:cxn modelId="{D7ECF299-64E8-5B4F-BC6E-38E455C3C218}" type="presParOf" srcId="{80D4BA48-6F02-B74D-BDD4-6B6E89463543}" destId="{04AED9E1-8646-CD4D-AACE-1CD29AE04D39}" srcOrd="22" destOrd="0" presId="urn:microsoft.com/office/officeart/2005/8/layout/cycle8"/>
    <dgm:cxn modelId="{C74CCDBB-6B8D-AF48-84E8-59F35C095569}" type="presParOf" srcId="{80D4BA48-6F02-B74D-BDD4-6B6E89463543}" destId="{7E3C1CEE-A5A2-0C4F-8804-88EC301D3D54}" srcOrd="23" destOrd="0" presId="urn:microsoft.com/office/officeart/2005/8/layout/cycle8"/>
    <dgm:cxn modelId="{B41F8070-93B4-D348-AE7C-47599EEF821B}" type="presParOf" srcId="{80D4BA48-6F02-B74D-BDD4-6B6E89463543}" destId="{380B8054-34A9-D549-B2B2-40F923B273BD}"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320FBB-328B-426C-A8F6-9FA512ADACCF}"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D82CB045-7146-499E-A11C-7979B6EAFFD1}">
      <dgm:prSet/>
      <dgm:spPr/>
      <dgm:t>
        <a:bodyPr/>
        <a:lstStyle/>
        <a:p>
          <a:pPr>
            <a:defRPr b="1"/>
          </a:pPr>
          <a:r>
            <a:rPr lang="es-ES"/>
            <a:t>Es uno de los dos objetos que nos proporciona la estandaridación webStorage.</a:t>
          </a:r>
          <a:endParaRPr lang="en-US"/>
        </a:p>
      </dgm:t>
    </dgm:pt>
    <dgm:pt modelId="{E1348093-FF6E-420B-97F0-72767B325885}" type="parTrans" cxnId="{BA551654-F300-4307-A2C4-0D229E92608E}">
      <dgm:prSet/>
      <dgm:spPr/>
      <dgm:t>
        <a:bodyPr/>
        <a:lstStyle/>
        <a:p>
          <a:endParaRPr lang="en-US"/>
        </a:p>
      </dgm:t>
    </dgm:pt>
    <dgm:pt modelId="{E8BAD932-CFCC-4D26-BCF3-3993CE2EA074}" type="sibTrans" cxnId="{BA551654-F300-4307-A2C4-0D229E92608E}">
      <dgm:prSet/>
      <dgm:spPr/>
      <dgm:t>
        <a:bodyPr/>
        <a:lstStyle/>
        <a:p>
          <a:endParaRPr lang="en-US"/>
        </a:p>
      </dgm:t>
    </dgm:pt>
    <dgm:pt modelId="{4AF049EC-A50E-4C80-953E-17BCD4695156}">
      <dgm:prSet/>
      <dgm:spPr/>
      <dgm:t>
        <a:bodyPr/>
        <a:lstStyle/>
        <a:p>
          <a:pPr>
            <a:defRPr b="1"/>
          </a:pPr>
          <a:r>
            <a:rPr lang="es-ES"/>
            <a:t>Lo característico de este objeto es que nos va a permitir almacenar datos en el lado del cliente de manera persistente (no tiene fecha de expiración). Es decir, los datos se mantendrán pese a:</a:t>
          </a:r>
          <a:endParaRPr lang="en-US"/>
        </a:p>
      </dgm:t>
    </dgm:pt>
    <dgm:pt modelId="{8837C713-2210-4CD3-BEEF-59DF646A4CD8}" type="parTrans" cxnId="{800D423C-DDB7-42A7-9375-DBEC0FF0AD8A}">
      <dgm:prSet/>
      <dgm:spPr/>
      <dgm:t>
        <a:bodyPr/>
        <a:lstStyle/>
        <a:p>
          <a:endParaRPr lang="en-US"/>
        </a:p>
      </dgm:t>
    </dgm:pt>
    <dgm:pt modelId="{20C99AA5-AF1D-4236-BBFC-A1E8A5F2657D}" type="sibTrans" cxnId="{800D423C-DDB7-42A7-9375-DBEC0FF0AD8A}">
      <dgm:prSet/>
      <dgm:spPr/>
      <dgm:t>
        <a:bodyPr/>
        <a:lstStyle/>
        <a:p>
          <a:endParaRPr lang="en-US"/>
        </a:p>
      </dgm:t>
    </dgm:pt>
    <dgm:pt modelId="{C0DDE0DE-35E7-4EF3-9149-AEC52FC7984A}">
      <dgm:prSet/>
      <dgm:spPr/>
      <dgm:t>
        <a:bodyPr/>
        <a:lstStyle/>
        <a:p>
          <a:r>
            <a:rPr lang="es-ES"/>
            <a:t>-  Cerremos el navegador.</a:t>
          </a:r>
          <a:endParaRPr lang="en-US"/>
        </a:p>
      </dgm:t>
    </dgm:pt>
    <dgm:pt modelId="{13DB260D-4E42-4E3D-B13C-4AED945D6FB5}" type="parTrans" cxnId="{1A4369D4-A0F7-4B33-8BA4-097C18596401}">
      <dgm:prSet/>
      <dgm:spPr/>
      <dgm:t>
        <a:bodyPr/>
        <a:lstStyle/>
        <a:p>
          <a:endParaRPr lang="en-US"/>
        </a:p>
      </dgm:t>
    </dgm:pt>
    <dgm:pt modelId="{234E8468-81B5-471E-9688-49CC0F94D248}" type="sibTrans" cxnId="{1A4369D4-A0F7-4B33-8BA4-097C18596401}">
      <dgm:prSet/>
      <dgm:spPr/>
      <dgm:t>
        <a:bodyPr/>
        <a:lstStyle/>
        <a:p>
          <a:endParaRPr lang="en-US"/>
        </a:p>
      </dgm:t>
    </dgm:pt>
    <dgm:pt modelId="{F557D1F9-5191-43D5-A7BA-26F060C8E64B}">
      <dgm:prSet/>
      <dgm:spPr/>
      <dgm:t>
        <a:bodyPr/>
        <a:lstStyle/>
        <a:p>
          <a:r>
            <a:rPr lang="es-ES"/>
            <a:t>- Abramos la web con otra ventana.</a:t>
          </a:r>
          <a:endParaRPr lang="en-US"/>
        </a:p>
      </dgm:t>
    </dgm:pt>
    <dgm:pt modelId="{0A51EADB-AF51-41EC-A7A0-F2BD79EE8E04}" type="parTrans" cxnId="{A043D2EA-1220-4959-9634-126D6984F85C}">
      <dgm:prSet/>
      <dgm:spPr/>
      <dgm:t>
        <a:bodyPr/>
        <a:lstStyle/>
        <a:p>
          <a:endParaRPr lang="en-US"/>
        </a:p>
      </dgm:t>
    </dgm:pt>
    <dgm:pt modelId="{045D8F01-8853-454B-B811-8DD6D43A928D}" type="sibTrans" cxnId="{A043D2EA-1220-4959-9634-126D6984F85C}">
      <dgm:prSet/>
      <dgm:spPr/>
      <dgm:t>
        <a:bodyPr/>
        <a:lstStyle/>
        <a:p>
          <a:endParaRPr lang="en-US"/>
        </a:p>
      </dgm:t>
    </dgm:pt>
    <dgm:pt modelId="{E1B2FDB3-FCDC-EA43-A6D8-B0B5AF893A66}" type="pres">
      <dgm:prSet presAssocID="{22320FBB-328B-426C-A8F6-9FA512ADACCF}" presName="diagram" presStyleCnt="0">
        <dgm:presLayoutVars>
          <dgm:chPref val="1"/>
          <dgm:dir/>
          <dgm:animOne val="branch"/>
          <dgm:animLvl val="lvl"/>
          <dgm:resizeHandles val="exact"/>
        </dgm:presLayoutVars>
      </dgm:prSet>
      <dgm:spPr/>
    </dgm:pt>
    <dgm:pt modelId="{10B85F9A-8488-2C44-AE05-D44D5E6597EE}" type="pres">
      <dgm:prSet presAssocID="{D82CB045-7146-499E-A11C-7979B6EAFFD1}" presName="root1" presStyleCnt="0"/>
      <dgm:spPr/>
    </dgm:pt>
    <dgm:pt modelId="{7DC0F364-7F6D-ED47-A919-CE12F226B4C5}" type="pres">
      <dgm:prSet presAssocID="{D82CB045-7146-499E-A11C-7979B6EAFFD1}" presName="LevelOneTextNode" presStyleLbl="node0" presStyleIdx="0" presStyleCnt="2">
        <dgm:presLayoutVars>
          <dgm:chPref val="3"/>
        </dgm:presLayoutVars>
      </dgm:prSet>
      <dgm:spPr/>
    </dgm:pt>
    <dgm:pt modelId="{ECE6C82A-0322-D444-9098-EEE093756738}" type="pres">
      <dgm:prSet presAssocID="{D82CB045-7146-499E-A11C-7979B6EAFFD1}" presName="level2hierChild" presStyleCnt="0"/>
      <dgm:spPr/>
    </dgm:pt>
    <dgm:pt modelId="{D2BDEA8F-6A2C-9640-AFBB-1F4C133D65EE}" type="pres">
      <dgm:prSet presAssocID="{4AF049EC-A50E-4C80-953E-17BCD4695156}" presName="root1" presStyleCnt="0"/>
      <dgm:spPr/>
    </dgm:pt>
    <dgm:pt modelId="{AF29A8CC-9261-BB4F-82FE-110BE8F9BA08}" type="pres">
      <dgm:prSet presAssocID="{4AF049EC-A50E-4C80-953E-17BCD4695156}" presName="LevelOneTextNode" presStyleLbl="node0" presStyleIdx="1" presStyleCnt="2">
        <dgm:presLayoutVars>
          <dgm:chPref val="3"/>
        </dgm:presLayoutVars>
      </dgm:prSet>
      <dgm:spPr/>
    </dgm:pt>
    <dgm:pt modelId="{5CA28AED-3950-E342-AD2B-54E40E7AADCF}" type="pres">
      <dgm:prSet presAssocID="{4AF049EC-A50E-4C80-953E-17BCD4695156}" presName="level2hierChild" presStyleCnt="0"/>
      <dgm:spPr/>
    </dgm:pt>
    <dgm:pt modelId="{CE137C18-2F56-2945-8157-092F9D5F473C}" type="pres">
      <dgm:prSet presAssocID="{13DB260D-4E42-4E3D-B13C-4AED945D6FB5}" presName="conn2-1" presStyleLbl="parChTrans1D2" presStyleIdx="0" presStyleCnt="2"/>
      <dgm:spPr/>
    </dgm:pt>
    <dgm:pt modelId="{EEE48814-F38A-354A-AC05-0895E8B178F3}" type="pres">
      <dgm:prSet presAssocID="{13DB260D-4E42-4E3D-B13C-4AED945D6FB5}" presName="connTx" presStyleLbl="parChTrans1D2" presStyleIdx="0" presStyleCnt="2"/>
      <dgm:spPr/>
    </dgm:pt>
    <dgm:pt modelId="{B14790E4-B7AD-174D-B02B-756C83C00807}" type="pres">
      <dgm:prSet presAssocID="{C0DDE0DE-35E7-4EF3-9149-AEC52FC7984A}" presName="root2" presStyleCnt="0"/>
      <dgm:spPr/>
    </dgm:pt>
    <dgm:pt modelId="{6AA6D587-8E5D-9D41-B188-86D5FDB73D8C}" type="pres">
      <dgm:prSet presAssocID="{C0DDE0DE-35E7-4EF3-9149-AEC52FC7984A}" presName="LevelTwoTextNode" presStyleLbl="node2" presStyleIdx="0" presStyleCnt="2">
        <dgm:presLayoutVars>
          <dgm:chPref val="3"/>
        </dgm:presLayoutVars>
      </dgm:prSet>
      <dgm:spPr/>
    </dgm:pt>
    <dgm:pt modelId="{0462991B-4540-6745-A9F4-9A84AC81E42B}" type="pres">
      <dgm:prSet presAssocID="{C0DDE0DE-35E7-4EF3-9149-AEC52FC7984A}" presName="level3hierChild" presStyleCnt="0"/>
      <dgm:spPr/>
    </dgm:pt>
    <dgm:pt modelId="{D22D49BD-0BCB-014E-96D0-8B27C2BD1AAA}" type="pres">
      <dgm:prSet presAssocID="{0A51EADB-AF51-41EC-A7A0-F2BD79EE8E04}" presName="conn2-1" presStyleLbl="parChTrans1D2" presStyleIdx="1" presStyleCnt="2"/>
      <dgm:spPr/>
    </dgm:pt>
    <dgm:pt modelId="{983BADF1-F57B-4045-BCB1-939B52B22495}" type="pres">
      <dgm:prSet presAssocID="{0A51EADB-AF51-41EC-A7A0-F2BD79EE8E04}" presName="connTx" presStyleLbl="parChTrans1D2" presStyleIdx="1" presStyleCnt="2"/>
      <dgm:spPr/>
    </dgm:pt>
    <dgm:pt modelId="{1DBE4205-E149-0742-BD57-488175281130}" type="pres">
      <dgm:prSet presAssocID="{F557D1F9-5191-43D5-A7BA-26F060C8E64B}" presName="root2" presStyleCnt="0"/>
      <dgm:spPr/>
    </dgm:pt>
    <dgm:pt modelId="{4960AC6C-FD50-4D43-9797-E1819B35509B}" type="pres">
      <dgm:prSet presAssocID="{F557D1F9-5191-43D5-A7BA-26F060C8E64B}" presName="LevelTwoTextNode" presStyleLbl="node2" presStyleIdx="1" presStyleCnt="2">
        <dgm:presLayoutVars>
          <dgm:chPref val="3"/>
        </dgm:presLayoutVars>
      </dgm:prSet>
      <dgm:spPr/>
    </dgm:pt>
    <dgm:pt modelId="{09CB865B-14F0-C642-86D2-B2186572CE41}" type="pres">
      <dgm:prSet presAssocID="{F557D1F9-5191-43D5-A7BA-26F060C8E64B}" presName="level3hierChild" presStyleCnt="0"/>
      <dgm:spPr/>
    </dgm:pt>
  </dgm:ptLst>
  <dgm:cxnLst>
    <dgm:cxn modelId="{800D423C-DDB7-42A7-9375-DBEC0FF0AD8A}" srcId="{22320FBB-328B-426C-A8F6-9FA512ADACCF}" destId="{4AF049EC-A50E-4C80-953E-17BCD4695156}" srcOrd="1" destOrd="0" parTransId="{8837C713-2210-4CD3-BEEF-59DF646A4CD8}" sibTransId="{20C99AA5-AF1D-4236-BBFC-A1E8A5F2657D}"/>
    <dgm:cxn modelId="{CD8EFB46-6F31-AF41-9DD3-D78D58DC2AD5}" type="presOf" srcId="{D82CB045-7146-499E-A11C-7979B6EAFFD1}" destId="{7DC0F364-7F6D-ED47-A919-CE12F226B4C5}" srcOrd="0" destOrd="0" presId="urn:microsoft.com/office/officeart/2005/8/layout/hierarchy2"/>
    <dgm:cxn modelId="{BA551654-F300-4307-A2C4-0D229E92608E}" srcId="{22320FBB-328B-426C-A8F6-9FA512ADACCF}" destId="{D82CB045-7146-499E-A11C-7979B6EAFFD1}" srcOrd="0" destOrd="0" parTransId="{E1348093-FF6E-420B-97F0-72767B325885}" sibTransId="{E8BAD932-CFCC-4D26-BCF3-3993CE2EA074}"/>
    <dgm:cxn modelId="{BBA29F78-AFE8-D249-B3B0-FD77344C0232}" type="presOf" srcId="{4AF049EC-A50E-4C80-953E-17BCD4695156}" destId="{AF29A8CC-9261-BB4F-82FE-110BE8F9BA08}" srcOrd="0" destOrd="0" presId="urn:microsoft.com/office/officeart/2005/8/layout/hierarchy2"/>
    <dgm:cxn modelId="{0DE7EE82-D829-4C43-8825-CB89A54BB9EE}" type="presOf" srcId="{C0DDE0DE-35E7-4EF3-9149-AEC52FC7984A}" destId="{6AA6D587-8E5D-9D41-B188-86D5FDB73D8C}" srcOrd="0" destOrd="0" presId="urn:microsoft.com/office/officeart/2005/8/layout/hierarchy2"/>
    <dgm:cxn modelId="{A53CED9E-7E12-8D4E-AE9A-A133B31B9C0B}" type="presOf" srcId="{0A51EADB-AF51-41EC-A7A0-F2BD79EE8E04}" destId="{983BADF1-F57B-4045-BCB1-939B52B22495}" srcOrd="1" destOrd="0" presId="urn:microsoft.com/office/officeart/2005/8/layout/hierarchy2"/>
    <dgm:cxn modelId="{AEE9D4B7-CB33-404D-9A37-74BA08753679}" type="presOf" srcId="{F557D1F9-5191-43D5-A7BA-26F060C8E64B}" destId="{4960AC6C-FD50-4D43-9797-E1819B35509B}" srcOrd="0" destOrd="0" presId="urn:microsoft.com/office/officeart/2005/8/layout/hierarchy2"/>
    <dgm:cxn modelId="{E36F54D0-A57C-DD48-9F92-458753E11286}" type="presOf" srcId="{0A51EADB-AF51-41EC-A7A0-F2BD79EE8E04}" destId="{D22D49BD-0BCB-014E-96D0-8B27C2BD1AAA}" srcOrd="0" destOrd="0" presId="urn:microsoft.com/office/officeart/2005/8/layout/hierarchy2"/>
    <dgm:cxn modelId="{1A4369D4-A0F7-4B33-8BA4-097C18596401}" srcId="{4AF049EC-A50E-4C80-953E-17BCD4695156}" destId="{C0DDE0DE-35E7-4EF3-9149-AEC52FC7984A}" srcOrd="0" destOrd="0" parTransId="{13DB260D-4E42-4E3D-B13C-4AED945D6FB5}" sibTransId="{234E8468-81B5-471E-9688-49CC0F94D248}"/>
    <dgm:cxn modelId="{BDBE1BD7-5767-8944-AD95-80A2A251ED11}" type="presOf" srcId="{13DB260D-4E42-4E3D-B13C-4AED945D6FB5}" destId="{CE137C18-2F56-2945-8157-092F9D5F473C}" srcOrd="0" destOrd="0" presId="urn:microsoft.com/office/officeart/2005/8/layout/hierarchy2"/>
    <dgm:cxn modelId="{95394BDA-0EF8-9A4A-A4FF-1736A30C06E9}" type="presOf" srcId="{13DB260D-4E42-4E3D-B13C-4AED945D6FB5}" destId="{EEE48814-F38A-354A-AC05-0895E8B178F3}" srcOrd="1" destOrd="0" presId="urn:microsoft.com/office/officeart/2005/8/layout/hierarchy2"/>
    <dgm:cxn modelId="{A043D2EA-1220-4959-9634-126D6984F85C}" srcId="{4AF049EC-A50E-4C80-953E-17BCD4695156}" destId="{F557D1F9-5191-43D5-A7BA-26F060C8E64B}" srcOrd="1" destOrd="0" parTransId="{0A51EADB-AF51-41EC-A7A0-F2BD79EE8E04}" sibTransId="{045D8F01-8853-454B-B811-8DD6D43A928D}"/>
    <dgm:cxn modelId="{7785BCF8-A614-9B4F-BDCF-04458F53AB10}" type="presOf" srcId="{22320FBB-328B-426C-A8F6-9FA512ADACCF}" destId="{E1B2FDB3-FCDC-EA43-A6D8-B0B5AF893A66}" srcOrd="0" destOrd="0" presId="urn:microsoft.com/office/officeart/2005/8/layout/hierarchy2"/>
    <dgm:cxn modelId="{527075F8-263B-3D4A-8B31-AFCCE6646B24}" type="presParOf" srcId="{E1B2FDB3-FCDC-EA43-A6D8-B0B5AF893A66}" destId="{10B85F9A-8488-2C44-AE05-D44D5E6597EE}" srcOrd="0" destOrd="0" presId="urn:microsoft.com/office/officeart/2005/8/layout/hierarchy2"/>
    <dgm:cxn modelId="{CC6B98E4-1E8B-E242-A216-283E8824A4A2}" type="presParOf" srcId="{10B85F9A-8488-2C44-AE05-D44D5E6597EE}" destId="{7DC0F364-7F6D-ED47-A919-CE12F226B4C5}" srcOrd="0" destOrd="0" presId="urn:microsoft.com/office/officeart/2005/8/layout/hierarchy2"/>
    <dgm:cxn modelId="{1D8D3C3F-F13A-4A4C-B17F-09416A985A4D}" type="presParOf" srcId="{10B85F9A-8488-2C44-AE05-D44D5E6597EE}" destId="{ECE6C82A-0322-D444-9098-EEE093756738}" srcOrd="1" destOrd="0" presId="urn:microsoft.com/office/officeart/2005/8/layout/hierarchy2"/>
    <dgm:cxn modelId="{FC3FD6F5-EEEC-AF45-A8E7-90C63D51EC5C}" type="presParOf" srcId="{E1B2FDB3-FCDC-EA43-A6D8-B0B5AF893A66}" destId="{D2BDEA8F-6A2C-9640-AFBB-1F4C133D65EE}" srcOrd="1" destOrd="0" presId="urn:microsoft.com/office/officeart/2005/8/layout/hierarchy2"/>
    <dgm:cxn modelId="{B8BBA352-5EA4-444B-A2E8-F9FBA5F97908}" type="presParOf" srcId="{D2BDEA8F-6A2C-9640-AFBB-1F4C133D65EE}" destId="{AF29A8CC-9261-BB4F-82FE-110BE8F9BA08}" srcOrd="0" destOrd="0" presId="urn:microsoft.com/office/officeart/2005/8/layout/hierarchy2"/>
    <dgm:cxn modelId="{5D999A83-E868-2C41-8170-33865EB57ED2}" type="presParOf" srcId="{D2BDEA8F-6A2C-9640-AFBB-1F4C133D65EE}" destId="{5CA28AED-3950-E342-AD2B-54E40E7AADCF}" srcOrd="1" destOrd="0" presId="urn:microsoft.com/office/officeart/2005/8/layout/hierarchy2"/>
    <dgm:cxn modelId="{FABD98BD-F679-6A40-A6E9-77B9306760A3}" type="presParOf" srcId="{5CA28AED-3950-E342-AD2B-54E40E7AADCF}" destId="{CE137C18-2F56-2945-8157-092F9D5F473C}" srcOrd="0" destOrd="0" presId="urn:microsoft.com/office/officeart/2005/8/layout/hierarchy2"/>
    <dgm:cxn modelId="{2C2610E7-1B5B-824C-9C85-E64A8237C953}" type="presParOf" srcId="{CE137C18-2F56-2945-8157-092F9D5F473C}" destId="{EEE48814-F38A-354A-AC05-0895E8B178F3}" srcOrd="0" destOrd="0" presId="urn:microsoft.com/office/officeart/2005/8/layout/hierarchy2"/>
    <dgm:cxn modelId="{E72740ED-A2E3-0748-A752-9F2D09E7F5EE}" type="presParOf" srcId="{5CA28AED-3950-E342-AD2B-54E40E7AADCF}" destId="{B14790E4-B7AD-174D-B02B-756C83C00807}" srcOrd="1" destOrd="0" presId="urn:microsoft.com/office/officeart/2005/8/layout/hierarchy2"/>
    <dgm:cxn modelId="{F2C4AE63-925A-0140-BD15-B39AE185DFD4}" type="presParOf" srcId="{B14790E4-B7AD-174D-B02B-756C83C00807}" destId="{6AA6D587-8E5D-9D41-B188-86D5FDB73D8C}" srcOrd="0" destOrd="0" presId="urn:microsoft.com/office/officeart/2005/8/layout/hierarchy2"/>
    <dgm:cxn modelId="{E9A705A2-46A2-B946-A4A6-DC2B0DB4242F}" type="presParOf" srcId="{B14790E4-B7AD-174D-B02B-756C83C00807}" destId="{0462991B-4540-6745-A9F4-9A84AC81E42B}" srcOrd="1" destOrd="0" presId="urn:microsoft.com/office/officeart/2005/8/layout/hierarchy2"/>
    <dgm:cxn modelId="{DBAC90D0-F7C5-7E4C-A86D-9B2EE015B2DF}" type="presParOf" srcId="{5CA28AED-3950-E342-AD2B-54E40E7AADCF}" destId="{D22D49BD-0BCB-014E-96D0-8B27C2BD1AAA}" srcOrd="2" destOrd="0" presId="urn:microsoft.com/office/officeart/2005/8/layout/hierarchy2"/>
    <dgm:cxn modelId="{9E20CD52-B78A-4A49-86B2-D504F410B908}" type="presParOf" srcId="{D22D49BD-0BCB-014E-96D0-8B27C2BD1AAA}" destId="{983BADF1-F57B-4045-BCB1-939B52B22495}" srcOrd="0" destOrd="0" presId="urn:microsoft.com/office/officeart/2005/8/layout/hierarchy2"/>
    <dgm:cxn modelId="{48871B15-0A46-5349-B22B-BD0DAEC3B73A}" type="presParOf" srcId="{5CA28AED-3950-E342-AD2B-54E40E7AADCF}" destId="{1DBE4205-E149-0742-BD57-488175281130}" srcOrd="3" destOrd="0" presId="urn:microsoft.com/office/officeart/2005/8/layout/hierarchy2"/>
    <dgm:cxn modelId="{BEBDBD18-EA52-F248-B6C0-5C8DA6B2CC21}" type="presParOf" srcId="{1DBE4205-E149-0742-BD57-488175281130}" destId="{4960AC6C-FD50-4D43-9797-E1819B35509B}" srcOrd="0" destOrd="0" presId="urn:microsoft.com/office/officeart/2005/8/layout/hierarchy2"/>
    <dgm:cxn modelId="{545359B9-3E3B-714B-BC71-2C41FC74C055}" type="presParOf" srcId="{1DBE4205-E149-0742-BD57-488175281130}" destId="{09CB865B-14F0-C642-86D2-B2186572CE4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7F9D33-7DB3-4161-AE60-BFF36586CED3}" type="doc">
      <dgm:prSet loTypeId="urn:microsoft.com/office/officeart/2005/8/layout/default" loCatId="process" qsTypeId="urn:microsoft.com/office/officeart/2005/8/quickstyle/simple1" qsCatId="simple" csTypeId="urn:microsoft.com/office/officeart/2005/8/colors/colorful5" csCatId="colorful" phldr="1"/>
      <dgm:spPr/>
      <dgm:t>
        <a:bodyPr/>
        <a:lstStyle/>
        <a:p>
          <a:endParaRPr lang="en-US"/>
        </a:p>
      </dgm:t>
    </dgm:pt>
    <dgm:pt modelId="{4B34FAA9-768A-4DDE-B837-FD5911DCD1A4}">
      <dgm:prSet/>
      <dgm:spPr/>
      <dgm:t>
        <a:bodyPr/>
        <a:lstStyle/>
        <a:p>
          <a:r>
            <a:rPr lang="es-ES" dirty="0"/>
            <a:t>Además de la forma que acabamos de ver para utilizar los objetos </a:t>
          </a:r>
          <a:r>
            <a:rPr lang="es-ES" dirty="0" err="1"/>
            <a:t>localStorage</a:t>
          </a:r>
          <a:r>
            <a:rPr lang="es-ES" dirty="0"/>
            <a:t> y </a:t>
          </a:r>
          <a:r>
            <a:rPr lang="es-ES" dirty="0" err="1"/>
            <a:t>sessionStorage</a:t>
          </a:r>
          <a:r>
            <a:rPr lang="es-ES" dirty="0"/>
            <a:t> hay otra forma de interactuar con ellos mediante </a:t>
          </a:r>
          <a:r>
            <a:rPr lang="es-ES" dirty="0" err="1"/>
            <a:t>javascript</a:t>
          </a:r>
          <a:r>
            <a:rPr lang="es-ES" dirty="0"/>
            <a:t> que es más sencilla.</a:t>
          </a:r>
          <a:endParaRPr lang="en-US" dirty="0"/>
        </a:p>
      </dgm:t>
    </dgm:pt>
    <dgm:pt modelId="{B6F69C38-232E-4E4E-867C-E4319DC33E83}" type="parTrans" cxnId="{6A54CC22-48A5-4810-A047-074F2E3FCEF6}">
      <dgm:prSet/>
      <dgm:spPr/>
      <dgm:t>
        <a:bodyPr/>
        <a:lstStyle/>
        <a:p>
          <a:endParaRPr lang="en-US"/>
        </a:p>
      </dgm:t>
    </dgm:pt>
    <dgm:pt modelId="{736BE6A0-80F3-4FC3-894A-61CC5D1F6EB6}" type="sibTrans" cxnId="{6A54CC22-48A5-4810-A047-074F2E3FCEF6}">
      <dgm:prSet/>
      <dgm:spPr/>
      <dgm:t>
        <a:bodyPr/>
        <a:lstStyle/>
        <a:p>
          <a:endParaRPr lang="en-US"/>
        </a:p>
      </dgm:t>
    </dgm:pt>
    <dgm:pt modelId="{665386FE-34A1-4668-9A91-47E3273E1513}">
      <dgm:prSet/>
      <dgm:spPr/>
      <dgm:t>
        <a:bodyPr/>
        <a:lstStyle/>
        <a:p>
          <a:r>
            <a:rPr lang="es-ES"/>
            <a:t>Podemos así almacenar datos de la siguiente forma:</a:t>
          </a:r>
          <a:endParaRPr lang="en-US"/>
        </a:p>
      </dgm:t>
    </dgm:pt>
    <dgm:pt modelId="{047F4984-5F91-4536-B347-36F43B3371F4}" type="parTrans" cxnId="{07D051F9-6A10-40DF-9CD1-61864CDF8DDD}">
      <dgm:prSet/>
      <dgm:spPr/>
      <dgm:t>
        <a:bodyPr/>
        <a:lstStyle/>
        <a:p>
          <a:endParaRPr lang="en-US"/>
        </a:p>
      </dgm:t>
    </dgm:pt>
    <dgm:pt modelId="{A68ECC53-D05C-4D6A-9402-934E04F05A9D}" type="sibTrans" cxnId="{07D051F9-6A10-40DF-9CD1-61864CDF8DDD}">
      <dgm:prSet/>
      <dgm:spPr/>
      <dgm:t>
        <a:bodyPr/>
        <a:lstStyle/>
        <a:p>
          <a:endParaRPr lang="en-US"/>
        </a:p>
      </dgm:t>
    </dgm:pt>
    <dgm:pt modelId="{E34434C1-C65E-44F4-A0CF-440D0CF30117}">
      <dgm:prSet/>
      <dgm:spPr>
        <a:solidFill>
          <a:schemeClr val="accent5">
            <a:hueOff val="-9681968"/>
            <a:satOff val="10552"/>
            <a:lumOff val="2549"/>
          </a:schemeClr>
        </a:solidFill>
      </dgm:spPr>
      <dgm:t>
        <a:bodyPr/>
        <a:lstStyle/>
        <a:p>
          <a:r>
            <a:rPr lang="es-ES" dirty="0"/>
            <a:t>- </a:t>
          </a:r>
          <a:r>
            <a:rPr lang="es-ES" dirty="0" err="1"/>
            <a:t>sessionStorage.clave</a:t>
          </a:r>
          <a:r>
            <a:rPr lang="es-ES" dirty="0"/>
            <a:t> = valor;</a:t>
          </a:r>
          <a:endParaRPr lang="en-US" dirty="0"/>
        </a:p>
      </dgm:t>
    </dgm:pt>
    <dgm:pt modelId="{D06A2C5A-E1E2-44F3-9966-57D554A1F94B}" type="parTrans" cxnId="{530261EC-C0AB-49B0-9D52-E2CED0AEFB3A}">
      <dgm:prSet/>
      <dgm:spPr/>
      <dgm:t>
        <a:bodyPr/>
        <a:lstStyle/>
        <a:p>
          <a:endParaRPr lang="en-US"/>
        </a:p>
      </dgm:t>
    </dgm:pt>
    <dgm:pt modelId="{3C19C137-390E-4E66-9D5F-38AA56B3F89B}" type="sibTrans" cxnId="{530261EC-C0AB-49B0-9D52-E2CED0AEFB3A}">
      <dgm:prSet/>
      <dgm:spPr/>
      <dgm:t>
        <a:bodyPr/>
        <a:lstStyle/>
        <a:p>
          <a:endParaRPr lang="en-US"/>
        </a:p>
      </dgm:t>
    </dgm:pt>
    <dgm:pt modelId="{EEFC6DC7-E2C4-4A55-B25B-676D8D9588F2}">
      <dgm:prSet/>
      <dgm:spPr/>
      <dgm:t>
        <a:bodyPr/>
        <a:lstStyle/>
        <a:p>
          <a:r>
            <a:rPr lang="es-ES"/>
            <a:t>O podemos borrar el contenido que llevamos almacenado con:</a:t>
          </a:r>
          <a:endParaRPr lang="en-US"/>
        </a:p>
      </dgm:t>
    </dgm:pt>
    <dgm:pt modelId="{EF05E4C8-6AB7-419D-B156-C7FDC93ADF7E}" type="parTrans" cxnId="{EE5D75D1-A5C1-43B8-A18E-814149908CD5}">
      <dgm:prSet/>
      <dgm:spPr/>
      <dgm:t>
        <a:bodyPr/>
        <a:lstStyle/>
        <a:p>
          <a:endParaRPr lang="en-US"/>
        </a:p>
      </dgm:t>
    </dgm:pt>
    <dgm:pt modelId="{F777E28F-74F9-4C4A-AB4F-4EBCC3FE52AF}" type="sibTrans" cxnId="{EE5D75D1-A5C1-43B8-A18E-814149908CD5}">
      <dgm:prSet/>
      <dgm:spPr/>
      <dgm:t>
        <a:bodyPr/>
        <a:lstStyle/>
        <a:p>
          <a:endParaRPr lang="en-US"/>
        </a:p>
      </dgm:t>
    </dgm:pt>
    <dgm:pt modelId="{0C5F1384-665A-4391-B6D6-129B4EBE53F6}">
      <dgm:prSet/>
      <dgm:spPr/>
      <dgm:t>
        <a:bodyPr/>
        <a:lstStyle/>
        <a:p>
          <a:r>
            <a:rPr lang="es-ES"/>
            <a:t>- sessionStorage.clear();</a:t>
          </a:r>
          <a:endParaRPr lang="en-US"/>
        </a:p>
      </dgm:t>
    </dgm:pt>
    <dgm:pt modelId="{62FAE67D-1C71-45A3-8F02-F6DE754793FE}" type="parTrans" cxnId="{3E2512A8-5469-4A67-8CCC-F4F79E3B1843}">
      <dgm:prSet/>
      <dgm:spPr/>
      <dgm:t>
        <a:bodyPr/>
        <a:lstStyle/>
        <a:p>
          <a:endParaRPr lang="en-US"/>
        </a:p>
      </dgm:t>
    </dgm:pt>
    <dgm:pt modelId="{E95A5F9B-E590-4D38-888F-A3AFA40CA392}" type="sibTrans" cxnId="{3E2512A8-5469-4A67-8CCC-F4F79E3B1843}">
      <dgm:prSet/>
      <dgm:spPr/>
      <dgm:t>
        <a:bodyPr/>
        <a:lstStyle/>
        <a:p>
          <a:endParaRPr lang="en-US"/>
        </a:p>
      </dgm:t>
    </dgm:pt>
    <dgm:pt modelId="{78A57F9F-DE15-6648-A264-C31253545E66}" type="pres">
      <dgm:prSet presAssocID="{307F9D33-7DB3-4161-AE60-BFF36586CED3}" presName="diagram" presStyleCnt="0">
        <dgm:presLayoutVars>
          <dgm:dir/>
          <dgm:resizeHandles val="exact"/>
        </dgm:presLayoutVars>
      </dgm:prSet>
      <dgm:spPr/>
    </dgm:pt>
    <dgm:pt modelId="{FD59C790-B545-7247-9847-6FAB53C00A6B}" type="pres">
      <dgm:prSet presAssocID="{4B34FAA9-768A-4DDE-B837-FD5911DCD1A4}" presName="node" presStyleLbl="node1" presStyleIdx="0" presStyleCnt="5">
        <dgm:presLayoutVars>
          <dgm:bulletEnabled val="1"/>
        </dgm:presLayoutVars>
      </dgm:prSet>
      <dgm:spPr/>
    </dgm:pt>
    <dgm:pt modelId="{BF2D15BB-B198-7348-B8EA-A0B8AF759C3C}" type="pres">
      <dgm:prSet presAssocID="{736BE6A0-80F3-4FC3-894A-61CC5D1F6EB6}" presName="sibTrans" presStyleCnt="0"/>
      <dgm:spPr/>
    </dgm:pt>
    <dgm:pt modelId="{50434263-3438-184C-B7AB-9E2312C09816}" type="pres">
      <dgm:prSet presAssocID="{665386FE-34A1-4668-9A91-47E3273E1513}" presName="node" presStyleLbl="node1" presStyleIdx="1" presStyleCnt="5">
        <dgm:presLayoutVars>
          <dgm:bulletEnabled val="1"/>
        </dgm:presLayoutVars>
      </dgm:prSet>
      <dgm:spPr/>
    </dgm:pt>
    <dgm:pt modelId="{C2BBBB3C-4CE5-1744-8573-2C344DFC7C71}" type="pres">
      <dgm:prSet presAssocID="{A68ECC53-D05C-4D6A-9402-934E04F05A9D}" presName="sibTrans" presStyleCnt="0"/>
      <dgm:spPr/>
    </dgm:pt>
    <dgm:pt modelId="{B29D41E7-A4B8-F644-B74E-FCACCA6F3492}" type="pres">
      <dgm:prSet presAssocID="{E34434C1-C65E-44F4-A0CF-440D0CF30117}" presName="node" presStyleLbl="node1" presStyleIdx="2" presStyleCnt="5">
        <dgm:presLayoutVars>
          <dgm:bulletEnabled val="1"/>
        </dgm:presLayoutVars>
      </dgm:prSet>
      <dgm:spPr/>
    </dgm:pt>
    <dgm:pt modelId="{BD1CE30F-8393-CD48-BA04-D0249052C092}" type="pres">
      <dgm:prSet presAssocID="{3C19C137-390E-4E66-9D5F-38AA56B3F89B}" presName="sibTrans" presStyleCnt="0"/>
      <dgm:spPr/>
    </dgm:pt>
    <dgm:pt modelId="{345645B1-550F-0D4A-98D9-39B61A51431C}" type="pres">
      <dgm:prSet presAssocID="{EEFC6DC7-E2C4-4A55-B25B-676D8D9588F2}" presName="node" presStyleLbl="node1" presStyleIdx="3" presStyleCnt="5">
        <dgm:presLayoutVars>
          <dgm:bulletEnabled val="1"/>
        </dgm:presLayoutVars>
      </dgm:prSet>
      <dgm:spPr/>
    </dgm:pt>
    <dgm:pt modelId="{025EF683-1A72-B248-AA7B-B1628C86AE20}" type="pres">
      <dgm:prSet presAssocID="{F777E28F-74F9-4C4A-AB4F-4EBCC3FE52AF}" presName="sibTrans" presStyleCnt="0"/>
      <dgm:spPr/>
    </dgm:pt>
    <dgm:pt modelId="{F78C9516-CBAE-CB47-A7C2-10C099317C4C}" type="pres">
      <dgm:prSet presAssocID="{0C5F1384-665A-4391-B6D6-129B4EBE53F6}" presName="node" presStyleLbl="node1" presStyleIdx="4" presStyleCnt="5">
        <dgm:presLayoutVars>
          <dgm:bulletEnabled val="1"/>
        </dgm:presLayoutVars>
      </dgm:prSet>
      <dgm:spPr/>
    </dgm:pt>
  </dgm:ptLst>
  <dgm:cxnLst>
    <dgm:cxn modelId="{6A54CC22-48A5-4810-A047-074F2E3FCEF6}" srcId="{307F9D33-7DB3-4161-AE60-BFF36586CED3}" destId="{4B34FAA9-768A-4DDE-B837-FD5911DCD1A4}" srcOrd="0" destOrd="0" parTransId="{B6F69C38-232E-4E4E-867C-E4319DC33E83}" sibTransId="{736BE6A0-80F3-4FC3-894A-61CC5D1F6EB6}"/>
    <dgm:cxn modelId="{6982268D-D3AC-6C43-80C7-B60D0BE5B77A}" type="presOf" srcId="{E34434C1-C65E-44F4-A0CF-440D0CF30117}" destId="{B29D41E7-A4B8-F644-B74E-FCACCA6F3492}" srcOrd="0" destOrd="0" presId="urn:microsoft.com/office/officeart/2005/8/layout/default"/>
    <dgm:cxn modelId="{3E2512A8-5469-4A67-8CCC-F4F79E3B1843}" srcId="{307F9D33-7DB3-4161-AE60-BFF36586CED3}" destId="{0C5F1384-665A-4391-B6D6-129B4EBE53F6}" srcOrd="4" destOrd="0" parTransId="{62FAE67D-1C71-45A3-8F02-F6DE754793FE}" sibTransId="{E95A5F9B-E590-4D38-888F-A3AFA40CA392}"/>
    <dgm:cxn modelId="{102363B2-07AE-2E41-98B1-72FA6B42229D}" type="presOf" srcId="{4B34FAA9-768A-4DDE-B837-FD5911DCD1A4}" destId="{FD59C790-B545-7247-9847-6FAB53C00A6B}" srcOrd="0" destOrd="0" presId="urn:microsoft.com/office/officeart/2005/8/layout/default"/>
    <dgm:cxn modelId="{EE5D75D1-A5C1-43B8-A18E-814149908CD5}" srcId="{307F9D33-7DB3-4161-AE60-BFF36586CED3}" destId="{EEFC6DC7-E2C4-4A55-B25B-676D8D9588F2}" srcOrd="3" destOrd="0" parTransId="{EF05E4C8-6AB7-419D-B156-C7FDC93ADF7E}" sibTransId="{F777E28F-74F9-4C4A-AB4F-4EBCC3FE52AF}"/>
    <dgm:cxn modelId="{04CB4CDD-4ECC-E048-AADD-BFAA2172368C}" type="presOf" srcId="{EEFC6DC7-E2C4-4A55-B25B-676D8D9588F2}" destId="{345645B1-550F-0D4A-98D9-39B61A51431C}" srcOrd="0" destOrd="0" presId="urn:microsoft.com/office/officeart/2005/8/layout/default"/>
    <dgm:cxn modelId="{B6505FE3-ABDA-614F-BEA4-F4BF460F3BCC}" type="presOf" srcId="{0C5F1384-665A-4391-B6D6-129B4EBE53F6}" destId="{F78C9516-CBAE-CB47-A7C2-10C099317C4C}" srcOrd="0" destOrd="0" presId="urn:microsoft.com/office/officeart/2005/8/layout/default"/>
    <dgm:cxn modelId="{456200E5-ADD2-254A-B319-72FF80BD2602}" type="presOf" srcId="{665386FE-34A1-4668-9A91-47E3273E1513}" destId="{50434263-3438-184C-B7AB-9E2312C09816}" srcOrd="0" destOrd="0" presId="urn:microsoft.com/office/officeart/2005/8/layout/default"/>
    <dgm:cxn modelId="{530261EC-C0AB-49B0-9D52-E2CED0AEFB3A}" srcId="{307F9D33-7DB3-4161-AE60-BFF36586CED3}" destId="{E34434C1-C65E-44F4-A0CF-440D0CF30117}" srcOrd="2" destOrd="0" parTransId="{D06A2C5A-E1E2-44F3-9966-57D554A1F94B}" sibTransId="{3C19C137-390E-4E66-9D5F-38AA56B3F89B}"/>
    <dgm:cxn modelId="{F5E85CF5-9037-F249-859C-E30CAB68EBBA}" type="presOf" srcId="{307F9D33-7DB3-4161-AE60-BFF36586CED3}" destId="{78A57F9F-DE15-6648-A264-C31253545E66}" srcOrd="0" destOrd="0" presId="urn:microsoft.com/office/officeart/2005/8/layout/default"/>
    <dgm:cxn modelId="{07D051F9-6A10-40DF-9CD1-61864CDF8DDD}" srcId="{307F9D33-7DB3-4161-AE60-BFF36586CED3}" destId="{665386FE-34A1-4668-9A91-47E3273E1513}" srcOrd="1" destOrd="0" parTransId="{047F4984-5F91-4536-B347-36F43B3371F4}" sibTransId="{A68ECC53-D05C-4D6A-9402-934E04F05A9D}"/>
    <dgm:cxn modelId="{EC4484C1-B811-E74F-88B5-C9A69070FC64}" type="presParOf" srcId="{78A57F9F-DE15-6648-A264-C31253545E66}" destId="{FD59C790-B545-7247-9847-6FAB53C00A6B}" srcOrd="0" destOrd="0" presId="urn:microsoft.com/office/officeart/2005/8/layout/default"/>
    <dgm:cxn modelId="{DB1F35E2-E116-B94A-8E62-871659E96F78}" type="presParOf" srcId="{78A57F9F-DE15-6648-A264-C31253545E66}" destId="{BF2D15BB-B198-7348-B8EA-A0B8AF759C3C}" srcOrd="1" destOrd="0" presId="urn:microsoft.com/office/officeart/2005/8/layout/default"/>
    <dgm:cxn modelId="{25DFFDA3-4CAE-2C49-82F7-7BE454EAB4EC}" type="presParOf" srcId="{78A57F9F-DE15-6648-A264-C31253545E66}" destId="{50434263-3438-184C-B7AB-9E2312C09816}" srcOrd="2" destOrd="0" presId="urn:microsoft.com/office/officeart/2005/8/layout/default"/>
    <dgm:cxn modelId="{AE756073-957E-1140-9BA6-A70C4F7A4E9C}" type="presParOf" srcId="{78A57F9F-DE15-6648-A264-C31253545E66}" destId="{C2BBBB3C-4CE5-1744-8573-2C344DFC7C71}" srcOrd="3" destOrd="0" presId="urn:microsoft.com/office/officeart/2005/8/layout/default"/>
    <dgm:cxn modelId="{DD41F8DD-0CE1-A14F-A76B-6C93DA6118B5}" type="presParOf" srcId="{78A57F9F-DE15-6648-A264-C31253545E66}" destId="{B29D41E7-A4B8-F644-B74E-FCACCA6F3492}" srcOrd="4" destOrd="0" presId="urn:microsoft.com/office/officeart/2005/8/layout/default"/>
    <dgm:cxn modelId="{A770BEDF-9E63-B047-A532-7A7649BFCD86}" type="presParOf" srcId="{78A57F9F-DE15-6648-A264-C31253545E66}" destId="{BD1CE30F-8393-CD48-BA04-D0249052C092}" srcOrd="5" destOrd="0" presId="urn:microsoft.com/office/officeart/2005/8/layout/default"/>
    <dgm:cxn modelId="{12FBDEB9-4A83-DD44-A9F7-C3FB85DC5582}" type="presParOf" srcId="{78A57F9F-DE15-6648-A264-C31253545E66}" destId="{345645B1-550F-0D4A-98D9-39B61A51431C}" srcOrd="6" destOrd="0" presId="urn:microsoft.com/office/officeart/2005/8/layout/default"/>
    <dgm:cxn modelId="{B22B0978-0B7D-9D4D-BB53-A48A2BCBC3FC}" type="presParOf" srcId="{78A57F9F-DE15-6648-A264-C31253545E66}" destId="{025EF683-1A72-B248-AA7B-B1628C86AE20}" srcOrd="7" destOrd="0" presId="urn:microsoft.com/office/officeart/2005/8/layout/default"/>
    <dgm:cxn modelId="{D483EDCA-3F54-BD4D-9250-54AC85B6E5EF}" type="presParOf" srcId="{78A57F9F-DE15-6648-A264-C31253545E66}" destId="{F78C9516-CBAE-CB47-A7C2-10C099317C4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88CF8-4806-A748-9E45-B2FE3D262E91}">
      <dsp:nvSpPr>
        <dsp:cNvPr id="0" name=""/>
        <dsp:cNvSpPr/>
      </dsp:nvSpPr>
      <dsp:spPr>
        <a:xfrm>
          <a:off x="1236"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889DA0-A532-1245-A48A-BCD30A859405}">
      <dsp:nvSpPr>
        <dsp:cNvPr id="0" name=""/>
        <dsp:cNvSpPr/>
      </dsp:nvSpPr>
      <dsp:spPr>
        <a:xfrm>
          <a:off x="483567"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 una </a:t>
          </a:r>
          <a:r>
            <a:rPr lang="es-ES" sz="2800" b="1" kern="1200" dirty="0"/>
            <a:t>tecnología</a:t>
          </a:r>
          <a:r>
            <a:rPr lang="es-ES" sz="2800" kern="1200" dirty="0"/>
            <a:t> que nos va a permitir </a:t>
          </a:r>
          <a:r>
            <a:rPr lang="es-ES" sz="2800" b="1" kern="1200" dirty="0"/>
            <a:t>almacenar</a:t>
          </a:r>
          <a:r>
            <a:rPr lang="es-ES" sz="2800" kern="1200" dirty="0"/>
            <a:t> recursos como (</a:t>
          </a:r>
          <a:r>
            <a:rPr lang="es-ES" sz="2800" kern="1200" dirty="0" err="1"/>
            <a:t>html</a:t>
          </a:r>
          <a:r>
            <a:rPr lang="es-ES" sz="2800" kern="1200" dirty="0"/>
            <a:t>, </a:t>
          </a:r>
          <a:r>
            <a:rPr lang="es-ES" sz="2800" kern="1200" dirty="0" err="1"/>
            <a:t>css</a:t>
          </a:r>
          <a:r>
            <a:rPr lang="es-ES" sz="2800" kern="1200" dirty="0"/>
            <a:t>, </a:t>
          </a:r>
          <a:r>
            <a:rPr lang="es-ES" sz="2800" kern="1200" dirty="0" err="1"/>
            <a:t>imagénes</a:t>
          </a:r>
          <a:r>
            <a:rPr lang="es-ES" sz="2800" kern="1200" dirty="0"/>
            <a:t>, </a:t>
          </a:r>
          <a:r>
            <a:rPr lang="es-ES" sz="2800" kern="1200" dirty="0" err="1"/>
            <a:t>javascript</a:t>
          </a:r>
          <a:r>
            <a:rPr lang="es-ES" sz="2800" kern="1200" dirty="0"/>
            <a:t> </a:t>
          </a:r>
          <a:r>
            <a:rPr lang="es-ES" sz="2800" kern="1200" dirty="0" err="1"/>
            <a:t>pages</a:t>
          </a:r>
          <a:r>
            <a:rPr lang="es-ES" sz="2800" kern="1200" dirty="0"/>
            <a:t>…) en el </a:t>
          </a:r>
          <a:r>
            <a:rPr lang="es-ES" sz="2800" b="1" kern="1200" dirty="0"/>
            <a:t>navegador.</a:t>
          </a:r>
          <a:endParaRPr lang="en-US" sz="2800" b="1" kern="1200" dirty="0"/>
        </a:p>
      </dsp:txBody>
      <dsp:txXfrm>
        <a:off x="564303" y="756413"/>
        <a:ext cx="4179507" cy="2595049"/>
      </dsp:txXfrm>
    </dsp:sp>
    <dsp:sp modelId="{7FE12657-A0D9-3B4D-9906-7993256700B9}">
      <dsp:nvSpPr>
        <dsp:cNvPr id="0" name=""/>
        <dsp:cNvSpPr/>
      </dsp:nvSpPr>
      <dsp:spPr>
        <a:xfrm>
          <a:off x="5306878"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959C18-C478-DD44-B3F8-CC6D21786140}">
      <dsp:nvSpPr>
        <dsp:cNvPr id="0" name=""/>
        <dsp:cNvSpPr/>
      </dsp:nvSpPr>
      <dsp:spPr>
        <a:xfrm>
          <a:off x="5789209"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Esto va a permitir que la página pueda </a:t>
          </a:r>
          <a:r>
            <a:rPr lang="es-ES" sz="2800" b="1" kern="1200" dirty="0"/>
            <a:t>ser total o parcialmente accesible en modo offline</a:t>
          </a:r>
          <a:r>
            <a:rPr lang="es-ES" sz="2800" kern="1200" dirty="0"/>
            <a:t> o cuando la conexión no esta </a:t>
          </a:r>
          <a:r>
            <a:rPr lang="es-ES" sz="2800" kern="1200" dirty="0" err="1"/>
            <a:t>diosponible</a:t>
          </a:r>
          <a:r>
            <a:rPr lang="es-ES" sz="2800" kern="1200" dirty="0"/>
            <a:t>.</a:t>
          </a:r>
          <a:endParaRPr lang="en-US" sz="2800" kern="1200" dirty="0"/>
        </a:p>
      </dsp:txBody>
      <dsp:txXfrm>
        <a:off x="5869945" y="756413"/>
        <a:ext cx="4179507" cy="2595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C42D-D6AC-43D3-8B67-8BB699C68881}">
      <dsp:nvSpPr>
        <dsp:cNvPr id="0" name=""/>
        <dsp:cNvSpPr/>
      </dsp:nvSpPr>
      <dsp:spPr>
        <a:xfrm>
          <a:off x="0" y="372"/>
          <a:ext cx="10131425" cy="8706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42E81-342A-47CA-A2F7-1D44C0F2AA32}">
      <dsp:nvSpPr>
        <dsp:cNvPr id="0" name=""/>
        <dsp:cNvSpPr/>
      </dsp:nvSpPr>
      <dsp:spPr>
        <a:xfrm>
          <a:off x="263369" y="196267"/>
          <a:ext cx="478854" cy="478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E47526-3E61-478C-9229-7D79D7B20FB8}">
      <dsp:nvSpPr>
        <dsp:cNvPr id="0" name=""/>
        <dsp:cNvSpPr/>
      </dsp:nvSpPr>
      <dsp:spPr>
        <a:xfrm>
          <a:off x="1005594" y="372"/>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Navegar sin conexión: Los usuarios podrán navegar por el sitio web sin que tengan que tener conexión.</a:t>
          </a:r>
          <a:endParaRPr lang="en-US" sz="2400" kern="1200"/>
        </a:p>
      </dsp:txBody>
      <dsp:txXfrm>
        <a:off x="1005594" y="372"/>
        <a:ext cx="9125830" cy="870644"/>
      </dsp:txXfrm>
    </dsp:sp>
    <dsp:sp modelId="{2556BAB1-584A-4713-BE4F-C1D9ECEE36CA}">
      <dsp:nvSpPr>
        <dsp:cNvPr id="0" name=""/>
        <dsp:cNvSpPr/>
      </dsp:nvSpPr>
      <dsp:spPr>
        <a:xfrm>
          <a:off x="0" y="1088677"/>
          <a:ext cx="10131425" cy="870644"/>
        </a:xfrm>
        <a:prstGeom prst="roundRect">
          <a:avLst>
            <a:gd name="adj" fmla="val 10000"/>
          </a:avLst>
        </a:prstGeom>
        <a:solidFill>
          <a:schemeClr val="accent5">
            <a:hueOff val="-9681968"/>
            <a:satOff val="10552"/>
            <a:lumOff val="2549"/>
            <a:alphaOff val="0"/>
          </a:schemeClr>
        </a:solidFill>
        <a:ln>
          <a:noFill/>
        </a:ln>
        <a:effectLst/>
      </dsp:spPr>
      <dsp:style>
        <a:lnRef idx="0">
          <a:scrgbClr r="0" g="0" b="0"/>
        </a:lnRef>
        <a:fillRef idx="1">
          <a:scrgbClr r="0" g="0" b="0"/>
        </a:fillRef>
        <a:effectRef idx="0">
          <a:scrgbClr r="0" g="0" b="0"/>
        </a:effectRef>
        <a:fontRef idx="minor"/>
      </dsp:style>
    </dsp:sp>
    <dsp:sp modelId="{3FB905A1-C922-446C-96FD-47874A3933D6}">
      <dsp:nvSpPr>
        <dsp:cNvPr id="0" name=""/>
        <dsp:cNvSpPr/>
      </dsp:nvSpPr>
      <dsp:spPr>
        <a:xfrm>
          <a:off x="263369" y="1284572"/>
          <a:ext cx="478854" cy="478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213073-3493-4D6A-88CB-0D85302DF28B}">
      <dsp:nvSpPr>
        <dsp:cNvPr id="0" name=""/>
        <dsp:cNvSpPr/>
      </dsp:nvSpPr>
      <dsp:spPr>
        <a:xfrm>
          <a:off x="1005594" y="1088677"/>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Velocidad: los recursos que se almacenan en la cache son locales, por lo que se cargan más rápido.</a:t>
          </a:r>
          <a:endParaRPr lang="en-US" sz="2400" kern="1200"/>
        </a:p>
      </dsp:txBody>
      <dsp:txXfrm>
        <a:off x="1005594" y="1088677"/>
        <a:ext cx="9125830" cy="870644"/>
      </dsp:txXfrm>
    </dsp:sp>
    <dsp:sp modelId="{9F3239D4-A567-43CC-B4F8-63D7841BCA64}">
      <dsp:nvSpPr>
        <dsp:cNvPr id="0" name=""/>
        <dsp:cNvSpPr/>
      </dsp:nvSpPr>
      <dsp:spPr>
        <a:xfrm>
          <a:off x="0" y="2176983"/>
          <a:ext cx="10131425" cy="870644"/>
        </a:xfrm>
        <a:prstGeom prst="roundRect">
          <a:avLst>
            <a:gd name="adj" fmla="val 10000"/>
          </a:avLst>
        </a:prstGeom>
        <a:solidFill>
          <a:schemeClr val="accent5">
            <a:hueOff val="-19363936"/>
            <a:satOff val="21104"/>
            <a:lumOff val="5098"/>
            <a:alphaOff val="0"/>
          </a:schemeClr>
        </a:solidFill>
        <a:ln>
          <a:noFill/>
        </a:ln>
        <a:effectLst/>
      </dsp:spPr>
      <dsp:style>
        <a:lnRef idx="0">
          <a:scrgbClr r="0" g="0" b="0"/>
        </a:lnRef>
        <a:fillRef idx="1">
          <a:scrgbClr r="0" g="0" b="0"/>
        </a:fillRef>
        <a:effectRef idx="0">
          <a:scrgbClr r="0" g="0" b="0"/>
        </a:effectRef>
        <a:fontRef idx="minor"/>
      </dsp:style>
    </dsp:sp>
    <dsp:sp modelId="{0A1283C5-C261-4EFF-AB4F-FFD9D207368D}">
      <dsp:nvSpPr>
        <dsp:cNvPr id="0" name=""/>
        <dsp:cNvSpPr/>
      </dsp:nvSpPr>
      <dsp:spPr>
        <a:xfrm>
          <a:off x="263369" y="2372878"/>
          <a:ext cx="478854" cy="478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7BAA5-ECE6-4599-B9A7-7E27E99F1E6B}">
      <dsp:nvSpPr>
        <dsp:cNvPr id="0" name=""/>
        <dsp:cNvSpPr/>
      </dsp:nvSpPr>
      <dsp:spPr>
        <a:xfrm>
          <a:off x="1005594" y="2176983"/>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Reducción de de carga del servidor: es decir que el navegador solo descargará recursos del servidor cuando se hayan producido cambios.</a:t>
          </a:r>
          <a:endParaRPr lang="en-US" sz="2400" kern="1200"/>
        </a:p>
      </dsp:txBody>
      <dsp:txXfrm>
        <a:off x="1005594" y="2176983"/>
        <a:ext cx="9125830" cy="870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BEEA-40C2-0C42-929E-A83DDBDCC0D9}">
      <dsp:nvSpPr>
        <dsp:cNvPr id="0" name=""/>
        <dsp:cNvSpPr/>
      </dsp:nvSpPr>
      <dsp:spPr>
        <a:xfrm>
          <a:off x="0" y="445"/>
          <a:ext cx="1013142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DE29CDC-898C-0C45-9A3E-0E508F739543}">
      <dsp:nvSpPr>
        <dsp:cNvPr id="0" name=""/>
        <dsp:cNvSpPr/>
      </dsp:nvSpPr>
      <dsp:spPr>
        <a:xfrm>
          <a:off x="0" y="445"/>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El archivo de manifiesto de caché es un sencillo archivo de texto que contiene los recursos que debe almacenar en caché el navegador para el acceso sin conexión. Siempre ha de comenzar este archivo por la cadena </a:t>
          </a:r>
          <a:r>
            <a:rPr lang="es-ES" sz="1400" b="1" kern="1200" dirty="0"/>
            <a:t>CACHE MANIFEST </a:t>
          </a:r>
          <a:r>
            <a:rPr lang="es-ES" sz="1400" kern="1200" dirty="0"/>
            <a:t>y el tamaño de los archivos a almacenar </a:t>
          </a:r>
          <a:r>
            <a:rPr lang="es-ES" sz="1400" b="1" kern="1200" dirty="0"/>
            <a:t>no podrá ser superior a 5MB. </a:t>
          </a:r>
          <a:endParaRPr lang="en-US" sz="1400" b="1" kern="1200" dirty="0"/>
        </a:p>
      </dsp:txBody>
      <dsp:txXfrm>
        <a:off x="0" y="445"/>
        <a:ext cx="10131425" cy="729754"/>
      </dsp:txXfrm>
    </dsp:sp>
    <dsp:sp modelId="{EAFF570E-D5DF-3446-8856-1076AECF3ADF}">
      <dsp:nvSpPr>
        <dsp:cNvPr id="0" name=""/>
        <dsp:cNvSpPr/>
      </dsp:nvSpPr>
      <dsp:spPr>
        <a:xfrm>
          <a:off x="0" y="730199"/>
          <a:ext cx="10131425" cy="0"/>
        </a:xfrm>
        <a:prstGeom prst="line">
          <a:avLst/>
        </a:prstGeom>
        <a:solidFill>
          <a:schemeClr val="accent5">
            <a:hueOff val="-4840984"/>
            <a:satOff val="5276"/>
            <a:lumOff val="1275"/>
            <a:alphaOff val="0"/>
          </a:schemeClr>
        </a:solidFill>
        <a:ln w="19050" cap="rnd" cmpd="sng" algn="ctr">
          <a:solidFill>
            <a:schemeClr val="accent5">
              <a:hueOff val="-4840984"/>
              <a:satOff val="5276"/>
              <a:lumOff val="127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6F8637-AF26-1F4C-90B3-F2DCFEBB6015}">
      <dsp:nvSpPr>
        <dsp:cNvPr id="0" name=""/>
        <dsp:cNvSpPr/>
      </dsp:nvSpPr>
      <dsp:spPr>
        <a:xfrm>
          <a:off x="0" y="730199"/>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a:t>Esta dividido en tres secciones:</a:t>
          </a:r>
          <a:endParaRPr lang="en-US" sz="1400" kern="1200"/>
        </a:p>
      </dsp:txBody>
      <dsp:txXfrm>
        <a:off x="0" y="730199"/>
        <a:ext cx="10131425" cy="729754"/>
      </dsp:txXfrm>
    </dsp:sp>
    <dsp:sp modelId="{3F00A17F-4164-2344-B566-01A8E721E1E3}">
      <dsp:nvSpPr>
        <dsp:cNvPr id="0" name=""/>
        <dsp:cNvSpPr/>
      </dsp:nvSpPr>
      <dsp:spPr>
        <a:xfrm>
          <a:off x="0" y="1459953"/>
          <a:ext cx="10131425" cy="0"/>
        </a:xfrm>
        <a:prstGeom prst="line">
          <a:avLst/>
        </a:prstGeom>
        <a:solidFill>
          <a:schemeClr val="accent5">
            <a:hueOff val="-9681968"/>
            <a:satOff val="10552"/>
            <a:lumOff val="2549"/>
            <a:alphaOff val="0"/>
          </a:schemeClr>
        </a:solidFill>
        <a:ln w="19050" cap="rnd" cmpd="sng" algn="ctr">
          <a:solidFill>
            <a:schemeClr val="accent5">
              <a:hueOff val="-9681968"/>
              <a:satOff val="10552"/>
              <a:lumOff val="254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3954E2A-92DD-8747-8767-BBBD3FA1247C}">
      <dsp:nvSpPr>
        <dsp:cNvPr id="0" name=""/>
        <dsp:cNvSpPr/>
      </dsp:nvSpPr>
      <dsp:spPr>
        <a:xfrm>
          <a:off x="0" y="1459953"/>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1. </a:t>
          </a:r>
          <a:r>
            <a:rPr lang="es-ES" sz="1400" b="1" kern="1200" dirty="0"/>
            <a:t>CACHE</a:t>
          </a:r>
          <a:endParaRPr lang="en-US" sz="1400" b="1" kern="1200" dirty="0"/>
        </a:p>
      </dsp:txBody>
      <dsp:txXfrm>
        <a:off x="0" y="1459953"/>
        <a:ext cx="10131425" cy="729754"/>
      </dsp:txXfrm>
    </dsp:sp>
    <dsp:sp modelId="{69AF0779-A75D-614D-BA9C-2E00E63C308E}">
      <dsp:nvSpPr>
        <dsp:cNvPr id="0" name=""/>
        <dsp:cNvSpPr/>
      </dsp:nvSpPr>
      <dsp:spPr>
        <a:xfrm>
          <a:off x="0" y="2189708"/>
          <a:ext cx="10131425" cy="0"/>
        </a:xfrm>
        <a:prstGeom prst="line">
          <a:avLst/>
        </a:prstGeom>
        <a:solidFill>
          <a:schemeClr val="accent5">
            <a:hueOff val="-14522952"/>
            <a:satOff val="15828"/>
            <a:lumOff val="3824"/>
            <a:alphaOff val="0"/>
          </a:schemeClr>
        </a:solidFill>
        <a:ln w="19050" cap="rnd" cmpd="sng" algn="ctr">
          <a:solidFill>
            <a:schemeClr val="accent5">
              <a:hueOff val="-14522952"/>
              <a:satOff val="15828"/>
              <a:lumOff val="382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8B22810-929D-9745-8900-2771EA49E1B1}">
      <dsp:nvSpPr>
        <dsp:cNvPr id="0" name=""/>
        <dsp:cNvSpPr/>
      </dsp:nvSpPr>
      <dsp:spPr>
        <a:xfrm>
          <a:off x="0" y="2189708"/>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2. </a:t>
          </a:r>
          <a:r>
            <a:rPr lang="es-ES" sz="1400" b="1" kern="1200" dirty="0"/>
            <a:t>NETWORK</a:t>
          </a:r>
          <a:endParaRPr lang="en-US" sz="1400" b="1" kern="1200" dirty="0"/>
        </a:p>
      </dsp:txBody>
      <dsp:txXfrm>
        <a:off x="0" y="2189708"/>
        <a:ext cx="10131425" cy="729754"/>
      </dsp:txXfrm>
    </dsp:sp>
    <dsp:sp modelId="{D6E761D6-4B4E-6A4C-802E-DA29898CECCD}">
      <dsp:nvSpPr>
        <dsp:cNvPr id="0" name=""/>
        <dsp:cNvSpPr/>
      </dsp:nvSpPr>
      <dsp:spPr>
        <a:xfrm>
          <a:off x="0" y="2919462"/>
          <a:ext cx="10131425" cy="0"/>
        </a:xfrm>
        <a:prstGeom prst="line">
          <a:avLst/>
        </a:prstGeom>
        <a:solidFill>
          <a:schemeClr val="accent5">
            <a:hueOff val="-19363936"/>
            <a:satOff val="21104"/>
            <a:lumOff val="5098"/>
            <a:alphaOff val="0"/>
          </a:schemeClr>
        </a:solidFill>
        <a:ln w="19050" cap="rnd" cmpd="sng" algn="ctr">
          <a:solidFill>
            <a:schemeClr val="accent5">
              <a:hueOff val="-19363936"/>
              <a:satOff val="21104"/>
              <a:lumOff val="509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10E5B18-D071-4746-A82D-9FF3BD3494F5}">
      <dsp:nvSpPr>
        <dsp:cNvPr id="0" name=""/>
        <dsp:cNvSpPr/>
      </dsp:nvSpPr>
      <dsp:spPr>
        <a:xfrm>
          <a:off x="0" y="2919462"/>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3. </a:t>
          </a:r>
          <a:r>
            <a:rPr lang="es-ES" sz="1400" b="1" kern="1200" dirty="0"/>
            <a:t>FALLBACK</a:t>
          </a:r>
          <a:endParaRPr lang="en-US" sz="1400" b="1" kern="1200" dirty="0"/>
        </a:p>
      </dsp:txBody>
      <dsp:txXfrm>
        <a:off x="0" y="2919462"/>
        <a:ext cx="10131425" cy="729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BF311-A85E-416B-A058-9679BBE31A8C}">
      <dsp:nvSpPr>
        <dsp:cNvPr id="0" name=""/>
        <dsp:cNvSpPr/>
      </dsp:nvSpPr>
      <dsp:spPr>
        <a:xfrm>
          <a:off x="0" y="631"/>
          <a:ext cx="5741533" cy="1477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27632-F191-4246-A96E-F3515FE662B8}">
      <dsp:nvSpPr>
        <dsp:cNvPr id="0" name=""/>
        <dsp:cNvSpPr/>
      </dsp:nvSpPr>
      <dsp:spPr>
        <a:xfrm>
          <a:off x="446811" y="332970"/>
          <a:ext cx="812384" cy="812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E70B38-7F3C-4D64-9EEA-7B006327D522}">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Esta especificación nos va a proveer de dos objetos que nos van a servir para la persistencia de datos de manera estructurada en el lado del cliente.</a:t>
          </a:r>
          <a:endParaRPr lang="en-US" sz="1800" kern="1200"/>
        </a:p>
      </dsp:txBody>
      <dsp:txXfrm>
        <a:off x="1706007" y="631"/>
        <a:ext cx="4035526" cy="1477063"/>
      </dsp:txXfrm>
    </dsp:sp>
    <dsp:sp modelId="{2C8C6229-FD37-480B-87F0-2670E8B1954F}">
      <dsp:nvSpPr>
        <dsp:cNvPr id="0" name=""/>
        <dsp:cNvSpPr/>
      </dsp:nvSpPr>
      <dsp:spPr>
        <a:xfrm>
          <a:off x="0" y="1846959"/>
          <a:ext cx="5741533" cy="1477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979AF-5C18-472F-A9D7-8FCD0E1F5E4D}">
      <dsp:nvSpPr>
        <dsp:cNvPr id="0" name=""/>
        <dsp:cNvSpPr/>
      </dsp:nvSpPr>
      <dsp:spPr>
        <a:xfrm>
          <a:off x="446811" y="2179299"/>
          <a:ext cx="812384" cy="812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4895B-2E84-47A3-85F8-8B0688A56289}">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Es un mecanismo similar a las Cookies pero con la diferencia de que no hay que enviar el contenido almacenado al servidor con cada petición.</a:t>
          </a:r>
          <a:endParaRPr lang="en-US" sz="1800" kern="1200"/>
        </a:p>
      </dsp:txBody>
      <dsp:txXfrm>
        <a:off x="1706007" y="1846959"/>
        <a:ext cx="4035526" cy="1477063"/>
      </dsp:txXfrm>
    </dsp:sp>
    <dsp:sp modelId="{3580941D-A28C-4528-B691-BFBFE792C63A}">
      <dsp:nvSpPr>
        <dsp:cNvPr id="0" name=""/>
        <dsp:cNvSpPr/>
      </dsp:nvSpPr>
      <dsp:spPr>
        <a:xfrm>
          <a:off x="0" y="3693288"/>
          <a:ext cx="5741533" cy="1477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55194-88E6-4BB0-B22F-51724E8C374F}">
      <dsp:nvSpPr>
        <dsp:cNvPr id="0" name=""/>
        <dsp:cNvSpPr/>
      </dsp:nvSpPr>
      <dsp:spPr>
        <a:xfrm>
          <a:off x="446811" y="4025627"/>
          <a:ext cx="812384" cy="812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23817A-C725-4644-AB6E-34E3B7B530AA}">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Hay que tener en cuenta que solo se pueden almacenar cadenas de texto. Pero podemos almacenar objetos convirtiéndolos a formato JSON</a:t>
          </a:r>
        </a:p>
      </dsp:txBody>
      <dsp:txXfrm>
        <a:off x="1706007" y="3693288"/>
        <a:ext cx="4035526" cy="147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893C7-7E9F-094B-8428-485E8D1CF3FE}">
      <dsp:nvSpPr>
        <dsp:cNvPr id="0" name=""/>
        <dsp:cNvSpPr/>
      </dsp:nvSpPr>
      <dsp:spPr>
        <a:xfrm>
          <a:off x="759971" y="320083"/>
          <a:ext cx="4343625" cy="4343625"/>
        </a:xfrm>
        <a:prstGeom prst="pie">
          <a:avLst>
            <a:gd name="adj1" fmla="val 16200000"/>
            <a:gd name="adj2" fmla="val 2052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El almacenamiento web es más </a:t>
          </a:r>
          <a:r>
            <a:rPr lang="es-ES" sz="1100" kern="1200" dirty="0">
              <a:highlight>
                <a:srgbClr val="000000"/>
              </a:highlight>
            </a:rPr>
            <a:t>seguro y más rápido</a:t>
          </a:r>
          <a:r>
            <a:rPr lang="es-ES" sz="1100" kern="1200" dirty="0"/>
            <a:t>.</a:t>
          </a:r>
          <a:endParaRPr lang="en-US" sz="1100" kern="1200" dirty="0"/>
        </a:p>
      </dsp:txBody>
      <dsp:txXfrm>
        <a:off x="3025896" y="1050226"/>
        <a:ext cx="1396165" cy="930776"/>
      </dsp:txXfrm>
    </dsp:sp>
    <dsp:sp modelId="{FD2BEFB2-550A-1C4D-9AAB-3304B1A58FDA}">
      <dsp:nvSpPr>
        <dsp:cNvPr id="0" name=""/>
        <dsp:cNvSpPr/>
      </dsp:nvSpPr>
      <dsp:spPr>
        <a:xfrm>
          <a:off x="797202" y="435913"/>
          <a:ext cx="4343625" cy="4343625"/>
        </a:xfrm>
        <a:prstGeom prst="pie">
          <a:avLst>
            <a:gd name="adj1" fmla="val 20520000"/>
            <a:gd name="adj2" fmla="val 324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Los datos no se incluyen en cada </a:t>
          </a:r>
          <a:r>
            <a:rPr lang="es-ES" sz="1100" kern="1200" dirty="0">
              <a:highlight>
                <a:srgbClr val="000000"/>
              </a:highlight>
            </a:rPr>
            <a:t>petición al servidor, </a:t>
          </a:r>
          <a:r>
            <a:rPr lang="es-ES" sz="1100" kern="1200" dirty="0"/>
            <a:t>solamente se envían cuando es necesario.</a:t>
          </a:r>
          <a:endParaRPr lang="en-US" sz="1100" kern="1200" dirty="0"/>
        </a:p>
      </dsp:txBody>
      <dsp:txXfrm>
        <a:off x="3594704" y="2420537"/>
        <a:ext cx="1292745" cy="1034196"/>
      </dsp:txXfrm>
    </dsp:sp>
    <dsp:sp modelId="{34BC7AE4-2EBF-D540-B3DB-F36918684731}">
      <dsp:nvSpPr>
        <dsp:cNvPr id="0" name=""/>
        <dsp:cNvSpPr/>
      </dsp:nvSpPr>
      <dsp:spPr>
        <a:xfrm>
          <a:off x="698954" y="507273"/>
          <a:ext cx="4343625" cy="4343625"/>
        </a:xfrm>
        <a:prstGeom prst="pie">
          <a:avLst>
            <a:gd name="adj1" fmla="val 3240000"/>
            <a:gd name="adj2" fmla="val 756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Es posible almacenar grandes  cantidades de datos sin afectar el </a:t>
          </a:r>
          <a:r>
            <a:rPr lang="es-ES" sz="1100" kern="1200" dirty="0">
              <a:highlight>
                <a:srgbClr val="000000"/>
              </a:highlight>
            </a:rPr>
            <a:t>rendimiento</a:t>
          </a:r>
          <a:r>
            <a:rPr lang="es-ES" sz="1100" kern="1200" dirty="0"/>
            <a:t> de la página web.</a:t>
          </a:r>
          <a:endParaRPr lang="en-US" sz="1100" kern="1200" dirty="0"/>
        </a:p>
      </dsp:txBody>
      <dsp:txXfrm>
        <a:off x="2250249" y="3558153"/>
        <a:ext cx="1241035" cy="1137616"/>
      </dsp:txXfrm>
    </dsp:sp>
    <dsp:sp modelId="{FE2168C7-02CD-004B-933C-A90C684C2405}">
      <dsp:nvSpPr>
        <dsp:cNvPr id="0" name=""/>
        <dsp:cNvSpPr/>
      </dsp:nvSpPr>
      <dsp:spPr>
        <a:xfrm>
          <a:off x="600705" y="435913"/>
          <a:ext cx="4343625" cy="4343625"/>
        </a:xfrm>
        <a:prstGeom prst="pie">
          <a:avLst>
            <a:gd name="adj1" fmla="val 7560000"/>
            <a:gd name="adj2" fmla="val 1188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Los datos se almacenan en pares </a:t>
          </a:r>
          <a:r>
            <a:rPr lang="es-ES" sz="1100" kern="1200" dirty="0">
              <a:highlight>
                <a:srgbClr val="000000"/>
              </a:highlight>
            </a:rPr>
            <a:t>nombre/valor</a:t>
          </a:r>
          <a:r>
            <a:rPr lang="es-ES" sz="1100" kern="1200" dirty="0"/>
            <a:t>.</a:t>
          </a:r>
          <a:endParaRPr lang="en-US" sz="1100" kern="1200" dirty="0"/>
        </a:p>
      </dsp:txBody>
      <dsp:txXfrm>
        <a:off x="854083" y="2420537"/>
        <a:ext cx="1292745" cy="1034196"/>
      </dsp:txXfrm>
    </dsp:sp>
    <dsp:sp modelId="{4AB079C3-8779-9442-A9D5-AE56AC7DE259}">
      <dsp:nvSpPr>
        <dsp:cNvPr id="0" name=""/>
        <dsp:cNvSpPr/>
      </dsp:nvSpPr>
      <dsp:spPr>
        <a:xfrm>
          <a:off x="637936" y="320083"/>
          <a:ext cx="4343625" cy="4343625"/>
        </a:xfrm>
        <a:prstGeom prst="pie">
          <a:avLst>
            <a:gd name="adj1" fmla="val 11880000"/>
            <a:gd name="adj2" fmla="val 1620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A diferencia de las cookies el </a:t>
          </a:r>
          <a:r>
            <a:rPr lang="es-ES" sz="1100" b="1" kern="1200" dirty="0">
              <a:highlight>
                <a:srgbClr val="000000"/>
              </a:highlight>
            </a:rPr>
            <a:t>límite de almacenamiento </a:t>
          </a:r>
          <a:r>
            <a:rPr lang="es-ES" sz="1100" kern="1200" dirty="0"/>
            <a:t>es mucho mayor, al menos de 5MB. </a:t>
          </a:r>
          <a:endParaRPr lang="en-US" sz="1100" kern="1200" dirty="0"/>
        </a:p>
      </dsp:txBody>
      <dsp:txXfrm>
        <a:off x="1319472" y="1050226"/>
        <a:ext cx="1396165" cy="930776"/>
      </dsp:txXfrm>
    </dsp:sp>
    <dsp:sp modelId="{A169191E-61D6-984B-BC11-8EACE7A99C7F}">
      <dsp:nvSpPr>
        <dsp:cNvPr id="0" name=""/>
        <dsp:cNvSpPr/>
      </dsp:nvSpPr>
      <dsp:spPr>
        <a:xfrm>
          <a:off x="490876" y="51192"/>
          <a:ext cx="4881407" cy="4881407"/>
        </a:xfrm>
        <a:prstGeom prst="circularArrow">
          <a:avLst>
            <a:gd name="adj1" fmla="val 5085"/>
            <a:gd name="adj2" fmla="val 327528"/>
            <a:gd name="adj3" fmla="val 20192361"/>
            <a:gd name="adj4" fmla="val 16200324"/>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C623F0-5CA2-CA44-B4E5-66BC533022E9}">
      <dsp:nvSpPr>
        <dsp:cNvPr id="0" name=""/>
        <dsp:cNvSpPr/>
      </dsp:nvSpPr>
      <dsp:spPr>
        <a:xfrm>
          <a:off x="528611" y="166984"/>
          <a:ext cx="4881407" cy="4881407"/>
        </a:xfrm>
        <a:prstGeom prst="circularArrow">
          <a:avLst>
            <a:gd name="adj1" fmla="val 5085"/>
            <a:gd name="adj2" fmla="val 327528"/>
            <a:gd name="adj3" fmla="val 2912753"/>
            <a:gd name="adj4" fmla="val 20519953"/>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AED9E1-8646-CD4D-AACE-1CD29AE04D39}">
      <dsp:nvSpPr>
        <dsp:cNvPr id="0" name=""/>
        <dsp:cNvSpPr/>
      </dsp:nvSpPr>
      <dsp:spPr>
        <a:xfrm>
          <a:off x="430063" y="238562"/>
          <a:ext cx="4881407" cy="4881407"/>
        </a:xfrm>
        <a:prstGeom prst="circularArrow">
          <a:avLst>
            <a:gd name="adj1" fmla="val 5085"/>
            <a:gd name="adj2" fmla="val 327528"/>
            <a:gd name="adj3" fmla="val 7232777"/>
            <a:gd name="adj4" fmla="val 3239695"/>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3C1CEE-A5A2-0C4F-8804-88EC301D3D54}">
      <dsp:nvSpPr>
        <dsp:cNvPr id="0" name=""/>
        <dsp:cNvSpPr/>
      </dsp:nvSpPr>
      <dsp:spPr>
        <a:xfrm>
          <a:off x="331514" y="166984"/>
          <a:ext cx="4881407" cy="4881407"/>
        </a:xfrm>
        <a:prstGeom prst="circularArrow">
          <a:avLst>
            <a:gd name="adj1" fmla="val 5085"/>
            <a:gd name="adj2" fmla="val 327528"/>
            <a:gd name="adj3" fmla="val 11552519"/>
            <a:gd name="adj4" fmla="val 7559718"/>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0B8054-34A9-D549-B2B2-40F923B273BD}">
      <dsp:nvSpPr>
        <dsp:cNvPr id="0" name=""/>
        <dsp:cNvSpPr/>
      </dsp:nvSpPr>
      <dsp:spPr>
        <a:xfrm>
          <a:off x="369249" y="51192"/>
          <a:ext cx="4881407" cy="4881407"/>
        </a:xfrm>
        <a:prstGeom prst="circularArrow">
          <a:avLst>
            <a:gd name="adj1" fmla="val 5085"/>
            <a:gd name="adj2" fmla="val 327528"/>
            <a:gd name="adj3" fmla="val 15872148"/>
            <a:gd name="adj4" fmla="val 11880111"/>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0F364-7F6D-ED47-A919-CE12F226B4C5}">
      <dsp:nvSpPr>
        <dsp:cNvPr id="0" name=""/>
        <dsp:cNvSpPr/>
      </dsp:nvSpPr>
      <dsp:spPr>
        <a:xfrm>
          <a:off x="2030" y="553361"/>
          <a:ext cx="2725474" cy="1362737"/>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s-ES" sz="1400" kern="1200"/>
            <a:t>Es uno de los dos objetos que nos proporciona la estandaridación webStorage.</a:t>
          </a:r>
          <a:endParaRPr lang="en-US" sz="1400" kern="1200"/>
        </a:p>
      </dsp:txBody>
      <dsp:txXfrm>
        <a:off x="41943" y="593274"/>
        <a:ext cx="2645648" cy="1282911"/>
      </dsp:txXfrm>
    </dsp:sp>
    <dsp:sp modelId="{AF29A8CC-9261-BB4F-82FE-110BE8F9BA08}">
      <dsp:nvSpPr>
        <dsp:cNvPr id="0" name=""/>
        <dsp:cNvSpPr/>
      </dsp:nvSpPr>
      <dsp:spPr>
        <a:xfrm>
          <a:off x="2030" y="2120509"/>
          <a:ext cx="2725474" cy="1362737"/>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s-ES" sz="1400" kern="1200"/>
            <a:t>Lo característico de este objeto es que nos va a permitir almacenar datos en el lado del cliente de manera persistente (no tiene fecha de expiración). Es decir, los datos se mantendrán pese a:</a:t>
          </a:r>
          <a:endParaRPr lang="en-US" sz="1400" kern="1200"/>
        </a:p>
      </dsp:txBody>
      <dsp:txXfrm>
        <a:off x="41943" y="2160422"/>
        <a:ext cx="2645648" cy="1282911"/>
      </dsp:txXfrm>
    </dsp:sp>
    <dsp:sp modelId="{CE137C18-2F56-2945-8157-092F9D5F473C}">
      <dsp:nvSpPr>
        <dsp:cNvPr id="0" name=""/>
        <dsp:cNvSpPr/>
      </dsp:nvSpPr>
      <dsp:spPr>
        <a:xfrm rot="19457599">
          <a:off x="2601313" y="2384646"/>
          <a:ext cx="1342572" cy="50888"/>
        </a:xfrm>
        <a:custGeom>
          <a:avLst/>
          <a:gdLst/>
          <a:ahLst/>
          <a:cxnLst/>
          <a:rect l="0" t="0" r="0" b="0"/>
          <a:pathLst>
            <a:path>
              <a:moveTo>
                <a:pt x="0" y="25444"/>
              </a:moveTo>
              <a:lnTo>
                <a:pt x="1342572" y="25444"/>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9035" y="2376526"/>
        <a:ext cx="67128" cy="67128"/>
      </dsp:txXfrm>
    </dsp:sp>
    <dsp:sp modelId="{6AA6D587-8E5D-9D41-B188-86D5FDB73D8C}">
      <dsp:nvSpPr>
        <dsp:cNvPr id="0" name=""/>
        <dsp:cNvSpPr/>
      </dsp:nvSpPr>
      <dsp:spPr>
        <a:xfrm>
          <a:off x="3817694" y="1336935"/>
          <a:ext cx="2725474" cy="136273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a:t>-  Cerremos el navegador.</a:t>
          </a:r>
          <a:endParaRPr lang="en-US" sz="1400" kern="1200"/>
        </a:p>
      </dsp:txBody>
      <dsp:txXfrm>
        <a:off x="3857607" y="1376848"/>
        <a:ext cx="2645648" cy="1282911"/>
      </dsp:txXfrm>
    </dsp:sp>
    <dsp:sp modelId="{D22D49BD-0BCB-014E-96D0-8B27C2BD1AAA}">
      <dsp:nvSpPr>
        <dsp:cNvPr id="0" name=""/>
        <dsp:cNvSpPr/>
      </dsp:nvSpPr>
      <dsp:spPr>
        <a:xfrm rot="2142401">
          <a:off x="2601313" y="3168220"/>
          <a:ext cx="1342572" cy="50888"/>
        </a:xfrm>
        <a:custGeom>
          <a:avLst/>
          <a:gdLst/>
          <a:ahLst/>
          <a:cxnLst/>
          <a:rect l="0" t="0" r="0" b="0"/>
          <a:pathLst>
            <a:path>
              <a:moveTo>
                <a:pt x="0" y="25444"/>
              </a:moveTo>
              <a:lnTo>
                <a:pt x="1342572" y="25444"/>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9035" y="3160100"/>
        <a:ext cx="67128" cy="67128"/>
      </dsp:txXfrm>
    </dsp:sp>
    <dsp:sp modelId="{4960AC6C-FD50-4D43-9797-E1819B35509B}">
      <dsp:nvSpPr>
        <dsp:cNvPr id="0" name=""/>
        <dsp:cNvSpPr/>
      </dsp:nvSpPr>
      <dsp:spPr>
        <a:xfrm>
          <a:off x="3817694" y="2904083"/>
          <a:ext cx="2725474" cy="136273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a:t>- Abramos la web con otra ventana.</a:t>
          </a:r>
          <a:endParaRPr lang="en-US" sz="1400" kern="1200"/>
        </a:p>
      </dsp:txBody>
      <dsp:txXfrm>
        <a:off x="3857607" y="2943996"/>
        <a:ext cx="2645648" cy="12829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9C790-B545-7247-9847-6FAB53C00A6B}">
      <dsp:nvSpPr>
        <dsp:cNvPr id="0" name=""/>
        <dsp:cNvSpPr/>
      </dsp:nvSpPr>
      <dsp:spPr>
        <a:xfrm>
          <a:off x="247198" y="2103"/>
          <a:ext cx="3141474" cy="188488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Además de la forma que acabamos de ver para utilizar los objetos </a:t>
          </a:r>
          <a:r>
            <a:rPr lang="es-ES" sz="1700" kern="1200" dirty="0" err="1"/>
            <a:t>localStorage</a:t>
          </a:r>
          <a:r>
            <a:rPr lang="es-ES" sz="1700" kern="1200" dirty="0"/>
            <a:t> y </a:t>
          </a:r>
          <a:r>
            <a:rPr lang="es-ES" sz="1700" kern="1200" dirty="0" err="1"/>
            <a:t>sessionStorage</a:t>
          </a:r>
          <a:r>
            <a:rPr lang="es-ES" sz="1700" kern="1200" dirty="0"/>
            <a:t> hay otra forma de interactuar con ellos mediante </a:t>
          </a:r>
          <a:r>
            <a:rPr lang="es-ES" sz="1700" kern="1200" dirty="0" err="1"/>
            <a:t>javascript</a:t>
          </a:r>
          <a:r>
            <a:rPr lang="es-ES" sz="1700" kern="1200" dirty="0"/>
            <a:t> que es más sencilla.</a:t>
          </a:r>
          <a:endParaRPr lang="en-US" sz="1700" kern="1200" dirty="0"/>
        </a:p>
      </dsp:txBody>
      <dsp:txXfrm>
        <a:off x="247198" y="2103"/>
        <a:ext cx="3141474" cy="1884884"/>
      </dsp:txXfrm>
    </dsp:sp>
    <dsp:sp modelId="{50434263-3438-184C-B7AB-9E2312C09816}">
      <dsp:nvSpPr>
        <dsp:cNvPr id="0" name=""/>
        <dsp:cNvSpPr/>
      </dsp:nvSpPr>
      <dsp:spPr>
        <a:xfrm>
          <a:off x="3702820" y="2103"/>
          <a:ext cx="3141474" cy="1884884"/>
        </a:xfrm>
        <a:prstGeom prst="rect">
          <a:avLst/>
        </a:prstGeom>
        <a:solidFill>
          <a:schemeClr val="accent5">
            <a:hueOff val="-4840984"/>
            <a:satOff val="5276"/>
            <a:lumOff val="12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Podemos así almacenar datos de la siguiente forma:</a:t>
          </a:r>
          <a:endParaRPr lang="en-US" sz="1700" kern="1200"/>
        </a:p>
      </dsp:txBody>
      <dsp:txXfrm>
        <a:off x="3702820" y="2103"/>
        <a:ext cx="3141474" cy="1884884"/>
      </dsp:txXfrm>
    </dsp:sp>
    <dsp:sp modelId="{B29D41E7-A4B8-F644-B74E-FCACCA6F3492}">
      <dsp:nvSpPr>
        <dsp:cNvPr id="0" name=""/>
        <dsp:cNvSpPr/>
      </dsp:nvSpPr>
      <dsp:spPr>
        <a:xfrm>
          <a:off x="7158442" y="2103"/>
          <a:ext cx="3141474" cy="1884884"/>
        </a:xfrm>
        <a:prstGeom prst="rect">
          <a:avLst/>
        </a:prstGeom>
        <a:solidFill>
          <a:schemeClr val="accent5">
            <a:hueOff val="-9681968"/>
            <a:satOff val="10552"/>
            <a:lumOff val="2549"/>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 </a:t>
          </a:r>
          <a:r>
            <a:rPr lang="es-ES" sz="1700" kern="1200" dirty="0" err="1"/>
            <a:t>sessionStorage.clave</a:t>
          </a:r>
          <a:r>
            <a:rPr lang="es-ES" sz="1700" kern="1200" dirty="0"/>
            <a:t> = valor;</a:t>
          </a:r>
          <a:endParaRPr lang="en-US" sz="1700" kern="1200" dirty="0"/>
        </a:p>
      </dsp:txBody>
      <dsp:txXfrm>
        <a:off x="7158442" y="2103"/>
        <a:ext cx="3141474" cy="1884884"/>
      </dsp:txXfrm>
    </dsp:sp>
    <dsp:sp modelId="{345645B1-550F-0D4A-98D9-39B61A51431C}">
      <dsp:nvSpPr>
        <dsp:cNvPr id="0" name=""/>
        <dsp:cNvSpPr/>
      </dsp:nvSpPr>
      <dsp:spPr>
        <a:xfrm>
          <a:off x="1975009" y="2201135"/>
          <a:ext cx="3141474" cy="1884884"/>
        </a:xfrm>
        <a:prstGeom prst="rect">
          <a:avLst/>
        </a:prstGeom>
        <a:solidFill>
          <a:schemeClr val="accent5">
            <a:hueOff val="-14522952"/>
            <a:satOff val="15828"/>
            <a:lumOff val="38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O podemos borrar el contenido que llevamos almacenado con:</a:t>
          </a:r>
          <a:endParaRPr lang="en-US" sz="1700" kern="1200"/>
        </a:p>
      </dsp:txBody>
      <dsp:txXfrm>
        <a:off x="1975009" y="2201135"/>
        <a:ext cx="3141474" cy="1884884"/>
      </dsp:txXfrm>
    </dsp:sp>
    <dsp:sp modelId="{F78C9516-CBAE-CB47-A7C2-10C099317C4C}">
      <dsp:nvSpPr>
        <dsp:cNvPr id="0" name=""/>
        <dsp:cNvSpPr/>
      </dsp:nvSpPr>
      <dsp:spPr>
        <a:xfrm>
          <a:off x="5430631" y="2201135"/>
          <a:ext cx="3141474" cy="1884884"/>
        </a:xfrm>
        <a:prstGeom prst="rect">
          <a:avLst/>
        </a:prstGeom>
        <a:solidFill>
          <a:schemeClr val="accent5">
            <a:hueOff val="-19363936"/>
            <a:satOff val="21104"/>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 sessionStorage.clear();</a:t>
          </a:r>
          <a:endParaRPr lang="en-US" sz="1700" kern="1200"/>
        </a:p>
      </dsp:txBody>
      <dsp:txXfrm>
        <a:off x="5430631" y="2201135"/>
        <a:ext cx="3141474" cy="18848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1597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98703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4882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1307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77986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29588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87603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05272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83469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06996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230512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31442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01019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560589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73ED0CC-082F-4160-86E5-0D6041F12778}" type="datetime1">
              <a:rPr lang="en-US" smtClean="0"/>
              <a:t>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799877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162214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853528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1/8/20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8575967"/>
      </p:ext>
    </p:extLst>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F207-3C5C-9144-AAD6-4E5411C845F8}"/>
              </a:ext>
            </a:extLst>
          </p:cNvPr>
          <p:cNvSpPr>
            <a:spLocks noGrp="1"/>
          </p:cNvSpPr>
          <p:nvPr>
            <p:ph type="ctrTitle"/>
          </p:nvPr>
        </p:nvSpPr>
        <p:spPr>
          <a:xfrm>
            <a:off x="1370693" y="4406537"/>
            <a:ext cx="9440034" cy="1088336"/>
          </a:xfrm>
        </p:spPr>
        <p:txBody>
          <a:bodyPr>
            <a:normAutofit fontScale="90000"/>
          </a:bodyPr>
          <a:lstStyle/>
          <a:p>
            <a:r>
              <a:rPr lang="es-ES" sz="3400"/>
              <a:t>- Cache de Aplicaciones con HTML5</a:t>
            </a:r>
            <a:br>
              <a:rPr lang="es-ES" sz="3400"/>
            </a:br>
            <a:r>
              <a:rPr lang="es-ES" sz="3400"/>
              <a:t>- Especificación Webstorage  </a:t>
            </a:r>
          </a:p>
        </p:txBody>
      </p:sp>
      <p:sp>
        <p:nvSpPr>
          <p:cNvPr id="3" name="Subtítulo 2">
            <a:extLst>
              <a:ext uri="{FF2B5EF4-FFF2-40B4-BE49-F238E27FC236}">
                <a16:creationId xmlns:a16="http://schemas.microsoft.com/office/drawing/2014/main" id="{5922CB2F-3315-A04C-A0C7-6623D1447F67}"/>
              </a:ext>
            </a:extLst>
          </p:cNvPr>
          <p:cNvSpPr>
            <a:spLocks noGrp="1"/>
          </p:cNvSpPr>
          <p:nvPr>
            <p:ph type="subTitle" idx="1"/>
          </p:nvPr>
        </p:nvSpPr>
        <p:spPr>
          <a:xfrm>
            <a:off x="1370693" y="5494872"/>
            <a:ext cx="9440034" cy="621614"/>
          </a:xfrm>
        </p:spPr>
        <p:txBody>
          <a:bodyPr>
            <a:normAutofit/>
          </a:bodyPr>
          <a:lstStyle/>
          <a:p>
            <a:pPr>
              <a:lnSpc>
                <a:spcPct val="100000"/>
              </a:lnSpc>
            </a:pPr>
            <a:r>
              <a:rPr lang="es-ES" sz="1300">
                <a:solidFill>
                  <a:srgbClr val="00DCF9"/>
                </a:solidFill>
              </a:rPr>
              <a:t>Sergio de Pablos Ayuso	</a:t>
            </a:r>
          </a:p>
          <a:p>
            <a:pPr>
              <a:lnSpc>
                <a:spcPct val="100000"/>
              </a:lnSpc>
            </a:pPr>
            <a:r>
              <a:rPr lang="es-ES" sz="1300">
                <a:solidFill>
                  <a:srgbClr val="00DCF9"/>
                </a:solidFill>
              </a:rPr>
              <a:t>Pablo </a:t>
            </a:r>
            <a:r>
              <a:rPr lang="es-ES" sz="1300" err="1">
                <a:solidFill>
                  <a:srgbClr val="00DCF9"/>
                </a:solidFill>
              </a:rPr>
              <a:t>Utrilla</a:t>
            </a:r>
            <a:r>
              <a:rPr lang="es-ES" sz="1300">
                <a:solidFill>
                  <a:srgbClr val="00DCF9"/>
                </a:solidFill>
              </a:rPr>
              <a:t> Herrero</a:t>
            </a:r>
          </a:p>
        </p:txBody>
      </p:sp>
      <p:pic>
        <p:nvPicPr>
          <p:cNvPr id="4" name="Picture 3">
            <a:extLst>
              <a:ext uri="{FF2B5EF4-FFF2-40B4-BE49-F238E27FC236}">
                <a16:creationId xmlns:a16="http://schemas.microsoft.com/office/drawing/2014/main" id="{56A3856B-BA79-43BC-9AED-F07B56DD45D2}"/>
              </a:ext>
            </a:extLst>
          </p:cNvPr>
          <p:cNvPicPr>
            <a:picLocks noChangeAspect="1"/>
          </p:cNvPicPr>
          <p:nvPr/>
        </p:nvPicPr>
        <p:blipFill rotWithShape="1">
          <a:blip r:embed="rId3"/>
          <a:srcRect t="28333" r="-1" b="10157"/>
          <a:stretch/>
        </p:blipFill>
        <p:spPr>
          <a:xfrm>
            <a:off x="-1" y="-1"/>
            <a:ext cx="12198915" cy="4220682"/>
          </a:xfrm>
          <a:prstGeom prst="rect">
            <a:avLst/>
          </a:prstGeom>
        </p:spPr>
      </p:pic>
    </p:spTree>
    <p:extLst>
      <p:ext uri="{BB962C8B-B14F-4D97-AF65-F5344CB8AC3E}">
        <p14:creationId xmlns:p14="http://schemas.microsoft.com/office/powerpoint/2010/main" val="7817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5E8971C-D4F3-9946-A501-852A021531E6}"/>
              </a:ext>
            </a:extLst>
          </p:cNvPr>
          <p:cNvSpPr>
            <a:spLocks noGrp="1"/>
          </p:cNvSpPr>
          <p:nvPr>
            <p:ph type="title"/>
          </p:nvPr>
        </p:nvSpPr>
        <p:spPr>
          <a:xfrm>
            <a:off x="718457" y="531278"/>
            <a:ext cx="3211517" cy="5292579"/>
          </a:xfrm>
        </p:spPr>
        <p:txBody>
          <a:bodyPr>
            <a:normAutofit/>
          </a:bodyPr>
          <a:lstStyle/>
          <a:p>
            <a:r>
              <a:rPr lang="es-ES">
                <a:solidFill>
                  <a:srgbClr val="FFFFFF"/>
                </a:solidFill>
              </a:rPr>
              <a:t>Especificación webstorage de la w3c</a:t>
            </a:r>
          </a:p>
        </p:txBody>
      </p:sp>
      <p:sp useBgFill="1">
        <p:nvSpPr>
          <p:cNvPr id="47" name="Freeform: Shape 46">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20" name="Marcador de contenido 2">
            <a:extLst>
              <a:ext uri="{FF2B5EF4-FFF2-40B4-BE49-F238E27FC236}">
                <a16:creationId xmlns:a16="http://schemas.microsoft.com/office/drawing/2014/main" id="{1C2CB70B-86A0-4273-98FD-411E049A982D}"/>
              </a:ext>
            </a:extLst>
          </p:cNvPr>
          <p:cNvGraphicFramePr>
            <a:graphicFrameLocks noGrp="1"/>
          </p:cNvGraphicFramePr>
          <p:nvPr>
            <p:ph idx="1"/>
            <p:extLst>
              <p:ext uri="{D42A27DB-BD31-4B8C-83A1-F6EECF244321}">
                <p14:modId xmlns:p14="http://schemas.microsoft.com/office/powerpoint/2010/main" val="333387928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9575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F26CEBBF-9315-5445-8FEF-BDF0340077A8}"/>
              </a:ext>
            </a:extLst>
          </p:cNvPr>
          <p:cNvSpPr>
            <a:spLocks noGrp="1"/>
          </p:cNvSpPr>
          <p:nvPr>
            <p:ph type="title"/>
          </p:nvPr>
        </p:nvSpPr>
        <p:spPr>
          <a:xfrm>
            <a:off x="718457" y="531278"/>
            <a:ext cx="3211517" cy="5292579"/>
          </a:xfrm>
        </p:spPr>
        <p:txBody>
          <a:bodyPr>
            <a:normAutofit/>
          </a:bodyPr>
          <a:lstStyle/>
          <a:p>
            <a:r>
              <a:rPr lang="es-ES" sz="3300">
                <a:solidFill>
                  <a:srgbClr val="FFFFFF"/>
                </a:solidFill>
              </a:rPr>
              <a:t>Principales características </a:t>
            </a:r>
          </a:p>
        </p:txBody>
      </p:sp>
      <p:sp useBgFill="1">
        <p:nvSpPr>
          <p:cNvPr id="28" name="Freeform: Shape 27">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7" name="Marcador de contenido 2">
            <a:extLst>
              <a:ext uri="{FF2B5EF4-FFF2-40B4-BE49-F238E27FC236}">
                <a16:creationId xmlns:a16="http://schemas.microsoft.com/office/drawing/2014/main" id="{47306456-B1F5-4559-842A-3BDDA9ACABA3}"/>
              </a:ext>
            </a:extLst>
          </p:cNvPr>
          <p:cNvGraphicFramePr>
            <a:graphicFrameLocks noGrp="1"/>
          </p:cNvGraphicFramePr>
          <p:nvPr>
            <p:ph idx="1"/>
            <p:extLst>
              <p:ext uri="{D42A27DB-BD31-4B8C-83A1-F6EECF244321}">
                <p14:modId xmlns:p14="http://schemas.microsoft.com/office/powerpoint/2010/main" val="17708159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5202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E2AFF0-0440-4F06-B1DF-78376F2D6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B6B45E-632E-4C37-A285-6FAD80F71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23D3175-07D0-504D-B586-CFCE9ABABD26}"/>
              </a:ext>
            </a:extLst>
          </p:cNvPr>
          <p:cNvSpPr>
            <a:spLocks noGrp="1"/>
          </p:cNvSpPr>
          <p:nvPr>
            <p:ph type="title"/>
          </p:nvPr>
        </p:nvSpPr>
        <p:spPr>
          <a:xfrm>
            <a:off x="685801" y="643466"/>
            <a:ext cx="2590799" cy="4995333"/>
          </a:xfrm>
        </p:spPr>
        <p:txBody>
          <a:bodyPr>
            <a:normAutofit/>
          </a:bodyPr>
          <a:lstStyle/>
          <a:p>
            <a:r>
              <a:rPr lang="es-ES" sz="2800">
                <a:solidFill>
                  <a:srgbClr val="FFFFFF"/>
                </a:solidFill>
              </a:rPr>
              <a:t>EL OBJETO LOCALSTORAGE </a:t>
            </a:r>
          </a:p>
        </p:txBody>
      </p:sp>
      <p:graphicFrame>
        <p:nvGraphicFramePr>
          <p:cNvPr id="5" name="Marcador de contenido 2">
            <a:extLst>
              <a:ext uri="{FF2B5EF4-FFF2-40B4-BE49-F238E27FC236}">
                <a16:creationId xmlns:a16="http://schemas.microsoft.com/office/drawing/2014/main" id="{20D467DA-E6CF-4E2C-9248-1C1839D351AF}"/>
              </a:ext>
            </a:extLst>
          </p:cNvPr>
          <p:cNvGraphicFramePr>
            <a:graphicFrameLocks noGrp="1"/>
          </p:cNvGraphicFramePr>
          <p:nvPr>
            <p:ph idx="1"/>
            <p:extLst>
              <p:ext uri="{D42A27DB-BD31-4B8C-83A1-F6EECF244321}">
                <p14:modId xmlns:p14="http://schemas.microsoft.com/office/powerpoint/2010/main" val="291518339"/>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10415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15144E-B9D0-0841-AA01-B44B85D5C6D1}"/>
              </a:ext>
            </a:extLst>
          </p:cNvPr>
          <p:cNvSpPr>
            <a:spLocks noGrp="1"/>
          </p:cNvSpPr>
          <p:nvPr>
            <p:ph type="title"/>
          </p:nvPr>
        </p:nvSpPr>
        <p:spPr>
          <a:xfrm>
            <a:off x="685799" y="1150076"/>
            <a:ext cx="3659389" cy="4557849"/>
          </a:xfrm>
        </p:spPr>
        <p:txBody>
          <a:bodyPr>
            <a:normAutofit/>
          </a:bodyPr>
          <a:lstStyle/>
          <a:p>
            <a:pPr algn="r"/>
            <a:r>
              <a:rPr lang="es-ES"/>
              <a:t>El objeto sessionstorage</a:t>
            </a:r>
          </a:p>
        </p:txBody>
      </p:sp>
      <p:cxnSp>
        <p:nvCxnSpPr>
          <p:cNvPr id="40" name="Straight Connector 3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4ED9F6E-2C6A-2D4C-82EF-82ED30F10D49}"/>
              </a:ext>
            </a:extLst>
          </p:cNvPr>
          <p:cNvSpPr>
            <a:spLocks noGrp="1"/>
          </p:cNvSpPr>
          <p:nvPr>
            <p:ph idx="1"/>
          </p:nvPr>
        </p:nvSpPr>
        <p:spPr>
          <a:xfrm>
            <a:off x="4988658" y="1150076"/>
            <a:ext cx="6517543" cy="4557849"/>
          </a:xfrm>
        </p:spPr>
        <p:txBody>
          <a:bodyPr>
            <a:normAutofit/>
          </a:bodyPr>
          <a:lstStyle/>
          <a:p>
            <a:r>
              <a:rPr lang="es-ES"/>
              <a:t>Al igual que el anterior, este objeto nos va a permitir almacenar información en el lado del cliente. La peculiaridad de este objeto es que esta información solo estará disponible mientras este activa la sesión del navegador. Por ejemplo si cerramos el navegador o si lo abrimos en otra ventana perderemos la información.</a:t>
            </a:r>
            <a:endParaRPr lang="es-ES" dirty="0"/>
          </a:p>
        </p:txBody>
      </p:sp>
    </p:spTree>
    <p:extLst>
      <p:ext uri="{BB962C8B-B14F-4D97-AF65-F5344CB8AC3E}">
        <p14:creationId xmlns:p14="http://schemas.microsoft.com/office/powerpoint/2010/main" val="40957162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097C8-6FA7-604E-A5B1-82CEF1E11402}"/>
              </a:ext>
            </a:extLst>
          </p:cNvPr>
          <p:cNvSpPr>
            <a:spLocks noGrp="1"/>
          </p:cNvSpPr>
          <p:nvPr>
            <p:ph type="title"/>
          </p:nvPr>
        </p:nvSpPr>
        <p:spPr/>
        <p:txBody>
          <a:bodyPr/>
          <a:lstStyle/>
          <a:p>
            <a:r>
              <a:rPr lang="es-ES" dirty="0"/>
              <a:t>IMPLEMENTACION</a:t>
            </a:r>
          </a:p>
        </p:txBody>
      </p:sp>
      <p:sp>
        <p:nvSpPr>
          <p:cNvPr id="3" name="Marcador de contenido 2">
            <a:extLst>
              <a:ext uri="{FF2B5EF4-FFF2-40B4-BE49-F238E27FC236}">
                <a16:creationId xmlns:a16="http://schemas.microsoft.com/office/drawing/2014/main" id="{51D3181B-F289-5D4F-A360-8EEAF75A4D34}"/>
              </a:ext>
            </a:extLst>
          </p:cNvPr>
          <p:cNvSpPr>
            <a:spLocks noGrp="1"/>
          </p:cNvSpPr>
          <p:nvPr>
            <p:ph idx="1"/>
          </p:nvPr>
        </p:nvSpPr>
        <p:spPr/>
        <p:txBody>
          <a:bodyPr/>
          <a:lstStyle/>
          <a:p>
            <a:r>
              <a:rPr lang="es-ES" dirty="0"/>
              <a:t>Estos dos Objetos funcionan de una manera muy similar. Se implementan en </a:t>
            </a:r>
            <a:r>
              <a:rPr lang="es-ES" dirty="0" err="1"/>
              <a:t>javascript</a:t>
            </a:r>
            <a:r>
              <a:rPr lang="es-ES" dirty="0"/>
              <a:t> y comparten la mayoría de funciones. Las más importantes son las siguientes:</a:t>
            </a:r>
          </a:p>
          <a:p>
            <a:r>
              <a:rPr lang="es-ES" dirty="0"/>
              <a:t>- </a:t>
            </a:r>
            <a:r>
              <a:rPr lang="es-ES" dirty="0" err="1"/>
              <a:t>sessionStorage.setItem</a:t>
            </a:r>
            <a:r>
              <a:rPr lang="es-ES" dirty="0"/>
              <a:t>(clave, valor);</a:t>
            </a:r>
          </a:p>
          <a:p>
            <a:r>
              <a:rPr lang="es-ES" dirty="0"/>
              <a:t>- </a:t>
            </a:r>
            <a:r>
              <a:rPr lang="es-ES" dirty="0" err="1"/>
              <a:t>sessionStorage.getItem</a:t>
            </a:r>
            <a:r>
              <a:rPr lang="es-ES" dirty="0"/>
              <a:t>(clave);</a:t>
            </a:r>
          </a:p>
          <a:p>
            <a:r>
              <a:rPr lang="es-ES" dirty="0"/>
              <a:t>- </a:t>
            </a:r>
            <a:r>
              <a:rPr lang="es-ES" dirty="0" err="1"/>
              <a:t>sessionStorage.revokeItem</a:t>
            </a:r>
            <a:r>
              <a:rPr lang="es-ES" dirty="0"/>
              <a:t>(clave);</a:t>
            </a:r>
          </a:p>
          <a:p>
            <a:endParaRPr lang="es-ES" dirty="0"/>
          </a:p>
          <a:p>
            <a:r>
              <a:rPr lang="es-ES" dirty="0"/>
              <a:t>Interesante será usar la propiedad </a:t>
            </a:r>
            <a:r>
              <a:rPr lang="es-ES" dirty="0" err="1"/>
              <a:t>length</a:t>
            </a:r>
            <a:r>
              <a:rPr lang="es-ES" dirty="0"/>
              <a:t> para saber el número de los elementos que estamos guardando.</a:t>
            </a:r>
          </a:p>
        </p:txBody>
      </p:sp>
    </p:spTree>
    <p:extLst>
      <p:ext uri="{BB962C8B-B14F-4D97-AF65-F5344CB8AC3E}">
        <p14:creationId xmlns:p14="http://schemas.microsoft.com/office/powerpoint/2010/main" val="121440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EA038-2CF5-1A42-8A8F-DC75645C86BC}"/>
              </a:ext>
            </a:extLst>
          </p:cNvPr>
          <p:cNvSpPr>
            <a:spLocks noGrp="1"/>
          </p:cNvSpPr>
          <p:nvPr>
            <p:ph type="title"/>
          </p:nvPr>
        </p:nvSpPr>
        <p:spPr>
          <a:xfrm>
            <a:off x="1030288" y="4572000"/>
            <a:ext cx="10131425" cy="1219200"/>
          </a:xfrm>
        </p:spPr>
        <p:txBody>
          <a:bodyPr>
            <a:normAutofit/>
          </a:bodyPr>
          <a:lstStyle/>
          <a:p>
            <a:pPr algn="ctr"/>
            <a:r>
              <a:rPr lang="es-ES" sz="4400"/>
              <a:t>Forma simplificada</a:t>
            </a:r>
          </a:p>
        </p:txBody>
      </p:sp>
      <p:graphicFrame>
        <p:nvGraphicFramePr>
          <p:cNvPr id="22" name="Marcador de contenido 2">
            <a:extLst>
              <a:ext uri="{FF2B5EF4-FFF2-40B4-BE49-F238E27FC236}">
                <a16:creationId xmlns:a16="http://schemas.microsoft.com/office/drawing/2014/main" id="{56B73F49-810A-40E2-82E0-C16E2E6425A3}"/>
              </a:ext>
            </a:extLst>
          </p:cNvPr>
          <p:cNvGraphicFramePr>
            <a:graphicFrameLocks noGrp="1"/>
          </p:cNvGraphicFramePr>
          <p:nvPr>
            <p:ph idx="1"/>
            <p:extLst>
              <p:ext uri="{D42A27DB-BD31-4B8C-83A1-F6EECF244321}">
                <p14:modId xmlns:p14="http://schemas.microsoft.com/office/powerpoint/2010/main" val="3145087292"/>
              </p:ext>
            </p:extLst>
          </p:nvPr>
        </p:nvGraphicFramePr>
        <p:xfrm>
          <a:off x="614598" y="693738"/>
          <a:ext cx="10547116" cy="4088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233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5B6C1-1B59-DA42-AA85-0B85072E21C6}"/>
              </a:ext>
            </a:extLst>
          </p:cNvPr>
          <p:cNvSpPr>
            <a:spLocks noGrp="1"/>
          </p:cNvSpPr>
          <p:nvPr>
            <p:ph type="title"/>
          </p:nvPr>
        </p:nvSpPr>
        <p:spPr/>
        <p:txBody>
          <a:bodyPr/>
          <a:lstStyle/>
          <a:p>
            <a:r>
              <a:rPr lang="es-ES" dirty="0"/>
              <a:t>Vamos a poner un código de ejemplo </a:t>
            </a:r>
          </a:p>
        </p:txBody>
      </p:sp>
      <p:sp>
        <p:nvSpPr>
          <p:cNvPr id="3" name="Marcador de contenido 2">
            <a:extLst>
              <a:ext uri="{FF2B5EF4-FFF2-40B4-BE49-F238E27FC236}">
                <a16:creationId xmlns:a16="http://schemas.microsoft.com/office/drawing/2014/main" id="{9A645C96-7707-A747-8EF1-5E7841C70376}"/>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411296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B53BD-7C9C-BC44-BA1F-B823733D4B24}"/>
              </a:ext>
            </a:extLst>
          </p:cNvPr>
          <p:cNvSpPr>
            <a:spLocks noGrp="1"/>
          </p:cNvSpPr>
          <p:nvPr>
            <p:ph type="title"/>
          </p:nvPr>
        </p:nvSpPr>
        <p:spPr>
          <a:xfrm>
            <a:off x="1030288" y="4572000"/>
            <a:ext cx="10131425" cy="1219200"/>
          </a:xfrm>
        </p:spPr>
        <p:txBody>
          <a:bodyPr>
            <a:normAutofit/>
          </a:bodyPr>
          <a:lstStyle/>
          <a:p>
            <a:pPr algn="ctr">
              <a:lnSpc>
                <a:spcPct val="90000"/>
              </a:lnSpc>
            </a:pPr>
            <a:r>
              <a:rPr lang="es-ES" sz="4100"/>
              <a:t>¿EN QUE Consiste l cache de aplicación html5?</a:t>
            </a:r>
          </a:p>
        </p:txBody>
      </p:sp>
      <p:graphicFrame>
        <p:nvGraphicFramePr>
          <p:cNvPr id="5" name="Marcador de contenido 2">
            <a:extLst>
              <a:ext uri="{FF2B5EF4-FFF2-40B4-BE49-F238E27FC236}">
                <a16:creationId xmlns:a16="http://schemas.microsoft.com/office/drawing/2014/main" id="{65B0E144-DD2A-4C10-9194-168CCC221512}"/>
              </a:ext>
            </a:extLst>
          </p:cNvPr>
          <p:cNvGraphicFramePr>
            <a:graphicFrameLocks noGrp="1"/>
          </p:cNvGraphicFramePr>
          <p:nvPr>
            <p:ph idx="1"/>
            <p:extLst>
              <p:ext uri="{D42A27DB-BD31-4B8C-83A1-F6EECF244321}">
                <p14:modId xmlns:p14="http://schemas.microsoft.com/office/powerpoint/2010/main" val="955004065"/>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94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6C6A0E-DC3D-45B3-84AC-F202E530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B15A979-5375-4B62-856B-C4375AC2D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C6F86B62-BDC4-4012-8187-1CA25B06B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5">
            <a:extLst>
              <a:ext uri="{FF2B5EF4-FFF2-40B4-BE49-F238E27FC236}">
                <a16:creationId xmlns:a16="http://schemas.microsoft.com/office/drawing/2014/main" id="{9FE42C4E-CE2C-4B30-BEE3-D87089C69B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0" y="0"/>
            <a:ext cx="12188825" cy="2284214"/>
          </a:xfrm>
          <a:prstGeom prst="rect">
            <a:avLst/>
          </a:prstGeom>
        </p:spPr>
      </p:pic>
      <p:sp>
        <p:nvSpPr>
          <p:cNvPr id="2" name="Título 1">
            <a:extLst>
              <a:ext uri="{FF2B5EF4-FFF2-40B4-BE49-F238E27FC236}">
                <a16:creationId xmlns:a16="http://schemas.microsoft.com/office/drawing/2014/main" id="{B208C878-55E5-404F-BCEC-7DF800600637}"/>
              </a:ext>
            </a:extLst>
          </p:cNvPr>
          <p:cNvSpPr>
            <a:spLocks noGrp="1"/>
          </p:cNvSpPr>
          <p:nvPr>
            <p:ph type="title"/>
          </p:nvPr>
        </p:nvSpPr>
        <p:spPr>
          <a:xfrm>
            <a:off x="1028700" y="653142"/>
            <a:ext cx="10131425" cy="1219200"/>
          </a:xfrm>
        </p:spPr>
        <p:txBody>
          <a:bodyPr>
            <a:normAutofit/>
          </a:bodyPr>
          <a:lstStyle/>
          <a:p>
            <a:pPr algn="ctr">
              <a:lnSpc>
                <a:spcPct val="90000"/>
              </a:lnSpc>
            </a:pPr>
            <a:r>
              <a:rPr lang="es-ES" sz="4100">
                <a:solidFill>
                  <a:srgbClr val="FFFFFF"/>
                </a:solidFill>
              </a:rPr>
              <a:t>Ventajas que nos da la cache de aplicación</a:t>
            </a:r>
          </a:p>
        </p:txBody>
      </p:sp>
      <p:graphicFrame>
        <p:nvGraphicFramePr>
          <p:cNvPr id="5" name="Marcador de contenido 2">
            <a:extLst>
              <a:ext uri="{FF2B5EF4-FFF2-40B4-BE49-F238E27FC236}">
                <a16:creationId xmlns:a16="http://schemas.microsoft.com/office/drawing/2014/main" id="{54433E7B-EF49-4BD3-83EC-940CB074AE2B}"/>
              </a:ext>
            </a:extLst>
          </p:cNvPr>
          <p:cNvGraphicFramePr>
            <a:graphicFrameLocks noGrp="1"/>
          </p:cNvGraphicFramePr>
          <p:nvPr>
            <p:ph idx="1"/>
            <p:extLst>
              <p:ext uri="{D42A27DB-BD31-4B8C-83A1-F6EECF244321}">
                <p14:modId xmlns:p14="http://schemas.microsoft.com/office/powerpoint/2010/main" val="3332713959"/>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21058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0E341-0764-4C4D-BA32-B19AFAE029F4}"/>
              </a:ext>
            </a:extLst>
          </p:cNvPr>
          <p:cNvSpPr>
            <a:spLocks noGrp="1"/>
          </p:cNvSpPr>
          <p:nvPr>
            <p:ph type="title"/>
          </p:nvPr>
        </p:nvSpPr>
        <p:spPr>
          <a:xfrm>
            <a:off x="523523" y="945298"/>
            <a:ext cx="4513792" cy="926282"/>
          </a:xfrm>
        </p:spPr>
        <p:txBody>
          <a:bodyPr vert="horz" lIns="91440" tIns="45720" rIns="91440" bIns="45720" rtlCol="0" anchor="b">
            <a:normAutofit/>
          </a:bodyPr>
          <a:lstStyle/>
          <a:p>
            <a:pPr algn="r"/>
            <a:r>
              <a:rPr lang="en-US" sz="4400" dirty="0" err="1"/>
              <a:t>implementacion</a:t>
            </a:r>
            <a:endParaRPr lang="en-US" sz="4400" dirty="0"/>
          </a:p>
        </p:txBody>
      </p:sp>
      <p:sp>
        <p:nvSpPr>
          <p:cNvPr id="3" name="Marcador de contenido 2">
            <a:extLst>
              <a:ext uri="{FF2B5EF4-FFF2-40B4-BE49-F238E27FC236}">
                <a16:creationId xmlns:a16="http://schemas.microsoft.com/office/drawing/2014/main" id="{6D08351F-E348-EC4E-AB68-34475620D29E}"/>
              </a:ext>
            </a:extLst>
          </p:cNvPr>
          <p:cNvSpPr>
            <a:spLocks noGrp="1"/>
          </p:cNvSpPr>
          <p:nvPr>
            <p:ph idx="1"/>
          </p:nvPr>
        </p:nvSpPr>
        <p:spPr>
          <a:xfrm>
            <a:off x="645272" y="2629914"/>
            <a:ext cx="4513792" cy="1567943"/>
          </a:xfrm>
        </p:spPr>
        <p:txBody>
          <a:bodyPr vert="horz" lIns="91440" tIns="45720" rIns="91440" bIns="45720" rtlCol="0" anchor="t">
            <a:noAutofit/>
          </a:bodyPr>
          <a:lstStyle/>
          <a:p>
            <a:pPr marL="0" indent="0" algn="r">
              <a:buNone/>
            </a:pPr>
            <a:r>
              <a:rPr lang="en-US" sz="3200" cap="all" dirty="0">
                <a:solidFill>
                  <a:schemeClr val="bg1"/>
                </a:solidFill>
              </a:rPr>
              <a:t>Para </a:t>
            </a:r>
            <a:r>
              <a:rPr lang="en-US" sz="3200" cap="all" dirty="0" err="1">
                <a:solidFill>
                  <a:schemeClr val="bg1"/>
                </a:solidFill>
              </a:rPr>
              <a:t>poder</a:t>
            </a:r>
            <a:r>
              <a:rPr lang="en-US" sz="3200" cap="all" dirty="0">
                <a:solidFill>
                  <a:schemeClr val="bg1"/>
                </a:solidFill>
              </a:rPr>
              <a:t> </a:t>
            </a:r>
            <a:r>
              <a:rPr lang="en-US" sz="3200" cap="all" dirty="0" err="1">
                <a:solidFill>
                  <a:schemeClr val="bg1"/>
                </a:solidFill>
              </a:rPr>
              <a:t>implementar</a:t>
            </a:r>
            <a:r>
              <a:rPr lang="en-US" sz="3200" cap="all" dirty="0">
                <a:solidFill>
                  <a:schemeClr val="bg1"/>
                </a:solidFill>
              </a:rPr>
              <a:t> la cache de </a:t>
            </a:r>
            <a:r>
              <a:rPr lang="en-US" sz="3200" cap="all" dirty="0" err="1">
                <a:solidFill>
                  <a:schemeClr val="bg1"/>
                </a:solidFill>
              </a:rPr>
              <a:t>aplicación</a:t>
            </a:r>
            <a:r>
              <a:rPr lang="en-US" sz="3200" cap="all" dirty="0">
                <a:solidFill>
                  <a:schemeClr val="bg1"/>
                </a:solidFill>
              </a:rPr>
              <a:t> es </a:t>
            </a:r>
            <a:r>
              <a:rPr lang="en-US" sz="3200" cap="all" dirty="0" err="1">
                <a:solidFill>
                  <a:schemeClr val="bg1"/>
                </a:solidFill>
              </a:rPr>
              <a:t>necesario</a:t>
            </a:r>
            <a:r>
              <a:rPr lang="en-US" sz="3200" cap="all" dirty="0">
                <a:solidFill>
                  <a:schemeClr val="bg1"/>
                </a:solidFill>
              </a:rPr>
              <a:t> </a:t>
            </a:r>
            <a:r>
              <a:rPr lang="en-US" sz="3200" cap="all" dirty="0" err="1">
                <a:solidFill>
                  <a:schemeClr val="bg1"/>
                </a:solidFill>
              </a:rPr>
              <a:t>realizar</a:t>
            </a:r>
            <a:r>
              <a:rPr lang="en-US" sz="3200" cap="all" dirty="0">
                <a:solidFill>
                  <a:schemeClr val="bg1"/>
                </a:solidFill>
              </a:rPr>
              <a:t> el </a:t>
            </a:r>
            <a:r>
              <a:rPr lang="en-US" sz="3200" cap="all" dirty="0">
                <a:solidFill>
                  <a:schemeClr val="bg1"/>
                </a:solidFill>
                <a:highlight>
                  <a:srgbClr val="FFFF00"/>
                </a:highlight>
              </a:rPr>
              <a:t>MANIFEST FILE</a:t>
            </a:r>
          </a:p>
        </p:txBody>
      </p:sp>
      <p:pic>
        <p:nvPicPr>
          <p:cNvPr id="96" name="Graphic 6">
            <a:extLst>
              <a:ext uri="{FF2B5EF4-FFF2-40B4-BE49-F238E27FC236}">
                <a16:creationId xmlns:a16="http://schemas.microsoft.com/office/drawing/2014/main" id="{D332CCB8-B774-4DF3-B6A2-EC80616382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95596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3CE21-43FA-DE41-AEA5-DFAAA4FD7774}"/>
              </a:ext>
            </a:extLst>
          </p:cNvPr>
          <p:cNvSpPr>
            <a:spLocks noGrp="1"/>
          </p:cNvSpPr>
          <p:nvPr>
            <p:ph type="title"/>
          </p:nvPr>
        </p:nvSpPr>
        <p:spPr>
          <a:xfrm>
            <a:off x="1030288" y="4572000"/>
            <a:ext cx="10131425" cy="1219200"/>
          </a:xfrm>
        </p:spPr>
        <p:txBody>
          <a:bodyPr>
            <a:normAutofit/>
          </a:bodyPr>
          <a:lstStyle/>
          <a:p>
            <a:pPr algn="ctr"/>
            <a:r>
              <a:rPr lang="es-ES" sz="4400"/>
              <a:t>eL MANIFEST FILE</a:t>
            </a:r>
          </a:p>
        </p:txBody>
      </p:sp>
      <p:graphicFrame>
        <p:nvGraphicFramePr>
          <p:cNvPr id="5" name="Marcador de contenido 2">
            <a:extLst>
              <a:ext uri="{FF2B5EF4-FFF2-40B4-BE49-F238E27FC236}">
                <a16:creationId xmlns:a16="http://schemas.microsoft.com/office/drawing/2014/main" id="{3C2E1F0B-8ADB-49B6-9919-6765D62E6AC7}"/>
              </a:ext>
            </a:extLst>
          </p:cNvPr>
          <p:cNvGraphicFramePr>
            <a:graphicFrameLocks noGrp="1"/>
          </p:cNvGraphicFramePr>
          <p:nvPr>
            <p:ph idx="1"/>
            <p:extLst>
              <p:ext uri="{D42A27DB-BD31-4B8C-83A1-F6EECF244321}">
                <p14:modId xmlns:p14="http://schemas.microsoft.com/office/powerpoint/2010/main" val="3559529282"/>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43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56EC2-E9FD-3C4E-881E-C25C0F15A73A}"/>
              </a:ext>
            </a:extLst>
          </p:cNvPr>
          <p:cNvSpPr>
            <a:spLocks noGrp="1"/>
          </p:cNvSpPr>
          <p:nvPr>
            <p:ph type="title"/>
          </p:nvPr>
        </p:nvSpPr>
        <p:spPr>
          <a:xfrm>
            <a:off x="4020080" y="685800"/>
            <a:ext cx="3462866" cy="1456267"/>
          </a:xfrm>
        </p:spPr>
        <p:txBody>
          <a:bodyPr/>
          <a:lstStyle/>
          <a:p>
            <a:r>
              <a:rPr lang="es-ES" dirty="0"/>
              <a:t>Sección: cache</a:t>
            </a:r>
          </a:p>
        </p:txBody>
      </p:sp>
      <p:sp>
        <p:nvSpPr>
          <p:cNvPr id="3" name="Marcador de contenido 2">
            <a:extLst>
              <a:ext uri="{FF2B5EF4-FFF2-40B4-BE49-F238E27FC236}">
                <a16:creationId xmlns:a16="http://schemas.microsoft.com/office/drawing/2014/main" id="{111E3BE7-DBE3-7A4B-8007-05DFAA3E00B8}"/>
              </a:ext>
            </a:extLst>
          </p:cNvPr>
          <p:cNvSpPr>
            <a:spLocks noGrp="1"/>
          </p:cNvSpPr>
          <p:nvPr>
            <p:ph idx="1"/>
          </p:nvPr>
        </p:nvSpPr>
        <p:spPr>
          <a:xfrm>
            <a:off x="1214439" y="2142067"/>
            <a:ext cx="10131425" cy="3649133"/>
          </a:xfrm>
        </p:spPr>
        <p:txBody>
          <a:bodyPr>
            <a:normAutofit/>
          </a:bodyPr>
          <a:lstStyle/>
          <a:p>
            <a:r>
              <a:rPr lang="es-ES" sz="3200" dirty="0"/>
              <a:t>Esta es la sección predeterminada para las entradas. Los archivos incluidos en esta sección (o inmediatamente después de CACHE MANIFEST) se almacenarán en caché explícitamente después de descargarse por primera vez.</a:t>
            </a:r>
          </a:p>
        </p:txBody>
      </p:sp>
    </p:spTree>
    <p:extLst>
      <p:ext uri="{BB962C8B-B14F-4D97-AF65-F5344CB8AC3E}">
        <p14:creationId xmlns:p14="http://schemas.microsoft.com/office/powerpoint/2010/main" val="413835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33B6-6251-BD44-AF7E-E0F9A303C585}"/>
              </a:ext>
            </a:extLst>
          </p:cNvPr>
          <p:cNvSpPr>
            <a:spLocks noGrp="1"/>
          </p:cNvSpPr>
          <p:nvPr>
            <p:ph type="title"/>
          </p:nvPr>
        </p:nvSpPr>
        <p:spPr/>
        <p:txBody>
          <a:bodyPr/>
          <a:lstStyle/>
          <a:p>
            <a:pPr algn="ctr"/>
            <a:r>
              <a:rPr lang="es-ES" dirty="0"/>
              <a:t>Sección: </a:t>
            </a:r>
            <a:r>
              <a:rPr lang="es-ES" dirty="0" err="1"/>
              <a:t>network</a:t>
            </a:r>
            <a:endParaRPr lang="es-ES" dirty="0"/>
          </a:p>
        </p:txBody>
      </p:sp>
      <p:sp>
        <p:nvSpPr>
          <p:cNvPr id="3" name="Marcador de contenido 2">
            <a:extLst>
              <a:ext uri="{FF2B5EF4-FFF2-40B4-BE49-F238E27FC236}">
                <a16:creationId xmlns:a16="http://schemas.microsoft.com/office/drawing/2014/main" id="{BB931403-D75A-2B43-BD6A-49F8B8C64085}"/>
              </a:ext>
            </a:extLst>
          </p:cNvPr>
          <p:cNvSpPr>
            <a:spLocks noGrp="1"/>
          </p:cNvSpPr>
          <p:nvPr>
            <p:ph idx="1"/>
          </p:nvPr>
        </p:nvSpPr>
        <p:spPr/>
        <p:txBody>
          <a:bodyPr>
            <a:normAutofit/>
          </a:bodyPr>
          <a:lstStyle/>
          <a:p>
            <a:r>
              <a:rPr lang="es-ES" sz="3200" dirty="0"/>
              <a:t>Los archivos incluidos en esta sección son recursos permitidos que requieren conexión al servidor. En todas las solicitudes enviadas a estos recursos se omite la caché, incluso si el usuario está trabajando sin conexión. Se pueden utilizar caracteres comodín.</a:t>
            </a:r>
          </a:p>
        </p:txBody>
      </p:sp>
    </p:spTree>
    <p:extLst>
      <p:ext uri="{BB962C8B-B14F-4D97-AF65-F5344CB8AC3E}">
        <p14:creationId xmlns:p14="http://schemas.microsoft.com/office/powerpoint/2010/main" val="250650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3A994-6F44-F043-AEF6-1DDE353C8B19}"/>
              </a:ext>
            </a:extLst>
          </p:cNvPr>
          <p:cNvSpPr>
            <a:spLocks noGrp="1"/>
          </p:cNvSpPr>
          <p:nvPr>
            <p:ph type="title"/>
          </p:nvPr>
        </p:nvSpPr>
        <p:spPr/>
        <p:txBody>
          <a:bodyPr/>
          <a:lstStyle/>
          <a:p>
            <a:pPr algn="ctr"/>
            <a:r>
              <a:rPr lang="es-ES" dirty="0"/>
              <a:t>Sección: </a:t>
            </a:r>
            <a:r>
              <a:rPr lang="es-ES" dirty="0" err="1"/>
              <a:t>fallback</a:t>
            </a:r>
            <a:endParaRPr lang="es-ES" dirty="0"/>
          </a:p>
        </p:txBody>
      </p:sp>
      <p:sp>
        <p:nvSpPr>
          <p:cNvPr id="3" name="Marcador de contenido 2">
            <a:extLst>
              <a:ext uri="{FF2B5EF4-FFF2-40B4-BE49-F238E27FC236}">
                <a16:creationId xmlns:a16="http://schemas.microsoft.com/office/drawing/2014/main" id="{F4DC1A2D-2E0E-0346-9D78-A127EA75EEAB}"/>
              </a:ext>
            </a:extLst>
          </p:cNvPr>
          <p:cNvSpPr>
            <a:spLocks noGrp="1"/>
          </p:cNvSpPr>
          <p:nvPr>
            <p:ph idx="1"/>
          </p:nvPr>
        </p:nvSpPr>
        <p:spPr/>
        <p:txBody>
          <a:bodyPr>
            <a:normAutofit/>
          </a:bodyPr>
          <a:lstStyle/>
          <a:p>
            <a:r>
              <a:rPr lang="es-ES" sz="3200" dirty="0"/>
              <a:t>Se trata de una sección opcional en la que se especifican páginas alternativas en caso de no poder acceder a un recurso. La primera URI corresponde al recurso y la segunda, a la página alternativa. Ambas URI deben estar relacionadas y tener el mismo origen que el archivo de manifiesto. Se pueden utilizar caracteres comodín.</a:t>
            </a:r>
          </a:p>
        </p:txBody>
      </p:sp>
    </p:spTree>
    <p:extLst>
      <p:ext uri="{BB962C8B-B14F-4D97-AF65-F5344CB8AC3E}">
        <p14:creationId xmlns:p14="http://schemas.microsoft.com/office/powerpoint/2010/main" val="115172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99D44-2B69-3542-8D1D-9AE0C430BE91}"/>
              </a:ext>
            </a:extLst>
          </p:cNvPr>
          <p:cNvSpPr>
            <a:spLocks noGrp="1"/>
          </p:cNvSpPr>
          <p:nvPr>
            <p:ph type="title"/>
          </p:nvPr>
        </p:nvSpPr>
        <p:spPr/>
        <p:txBody>
          <a:bodyPr/>
          <a:lstStyle/>
          <a:p>
            <a:pPr algn="ctr"/>
            <a:r>
              <a:rPr lang="es-ES"/>
              <a:t>EJEMPLO DE MANIFEST FILE</a:t>
            </a:r>
            <a:endParaRPr lang="es-ES" dirty="0"/>
          </a:p>
        </p:txBody>
      </p:sp>
      <p:pic>
        <p:nvPicPr>
          <p:cNvPr id="5" name="Marcador de contenido 4">
            <a:extLst>
              <a:ext uri="{FF2B5EF4-FFF2-40B4-BE49-F238E27FC236}">
                <a16:creationId xmlns:a16="http://schemas.microsoft.com/office/drawing/2014/main" id="{252928A4-B255-D945-985B-C2278E2A12D4}"/>
              </a:ext>
            </a:extLst>
          </p:cNvPr>
          <p:cNvPicPr>
            <a:picLocks noGrp="1" noChangeAspect="1"/>
          </p:cNvPicPr>
          <p:nvPr>
            <p:ph idx="1"/>
          </p:nvPr>
        </p:nvPicPr>
        <p:blipFill>
          <a:blip r:embed="rId2"/>
          <a:stretch>
            <a:fillRect/>
          </a:stretch>
        </p:blipFill>
        <p:spPr>
          <a:xfrm>
            <a:off x="2687291" y="2141538"/>
            <a:ext cx="6128442" cy="3649662"/>
          </a:xfrm>
        </p:spPr>
      </p:pic>
    </p:spTree>
    <p:extLst>
      <p:ext uri="{BB962C8B-B14F-4D97-AF65-F5344CB8AC3E}">
        <p14:creationId xmlns:p14="http://schemas.microsoft.com/office/powerpoint/2010/main" val="3414560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9</TotalTime>
  <Words>811</Words>
  <Application>Microsoft Macintosh PowerPoint</Application>
  <PresentationFormat>Panorámica</PresentationFormat>
  <Paragraphs>56</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Celestial</vt:lpstr>
      <vt:lpstr>- Cache de Aplicaciones con HTML5 - Especificación Webstorage  </vt:lpstr>
      <vt:lpstr>¿EN QUE Consiste l cache de aplicación html5?</vt:lpstr>
      <vt:lpstr>Ventajas que nos da la cache de aplicación</vt:lpstr>
      <vt:lpstr>implementacion</vt:lpstr>
      <vt:lpstr>eL MANIFEST FILE</vt:lpstr>
      <vt:lpstr>Sección: cache</vt:lpstr>
      <vt:lpstr>Sección: network</vt:lpstr>
      <vt:lpstr>Sección: fallback</vt:lpstr>
      <vt:lpstr>EJEMPLO DE MANIFEST FILE</vt:lpstr>
      <vt:lpstr>Especificación webstorage de la w3c</vt:lpstr>
      <vt:lpstr>Principales características </vt:lpstr>
      <vt:lpstr>EL OBJETO LOCALSTORAGE </vt:lpstr>
      <vt:lpstr>El objeto sessionstorage</vt:lpstr>
      <vt:lpstr>IMPLEMENTACION</vt:lpstr>
      <vt:lpstr>Forma simplificada</vt:lpstr>
      <vt:lpstr>Vamos a poner un código de ejemplo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Cache de Aplicaciones con HTML5 - Especificación Webstorage  </dc:title>
  <dc:creator>SERGIO DE PABLOS AYUSO</dc:creator>
  <cp:lastModifiedBy>SERGIO DE PABLOS AYUSO</cp:lastModifiedBy>
  <cp:revision>1</cp:revision>
  <dcterms:created xsi:type="dcterms:W3CDTF">2020-01-08T14:51:10Z</dcterms:created>
  <dcterms:modified xsi:type="dcterms:W3CDTF">2020-01-08T15:00:34Z</dcterms:modified>
</cp:coreProperties>
</file>