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4c2051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4c2051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4c2051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4c2051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4c2051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4c2051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4c205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4c205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4b35e4f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4b35e4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4b35e4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4b35e4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4b35e4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4b35e4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4b35e4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d4b35e4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4b35e4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4b35e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4b35e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4b35e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4b35e4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4b35e4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4b35e4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4b35e4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4b35e4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4b35e4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www.packtpub.com/product/django-3-by-example-third-edition/9781838981952" TargetMode="External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https://www.packtpub.com/product/django-3-by-example-third-edition/9781838981952" TargetMode="External"/><Relationship Id="rId5" Type="http://schemas.openxmlformats.org/officeDocument/2006/relationships/hyperlink" Target="https://www.packtpub.com/product/test-driven-development-with-django/9781785281167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s://www.packtpub.com/product/django-3-by-example-third-edition/9781838981952" TargetMode="External"/><Relationship Id="rId9" Type="http://schemas.openxmlformats.org/officeDocument/2006/relationships/image" Target="../media/image4.jpg"/><Relationship Id="rId5" Type="http://schemas.openxmlformats.org/officeDocument/2006/relationships/hyperlink" Target="https://www.packtpub.com/product/test-driven-development-with-django/9781785281167" TargetMode="External"/><Relationship Id="rId6" Type="http://schemas.openxmlformats.org/officeDocument/2006/relationships/hyperlink" Target="https://www.oreilly.com/library/view/fluent-python/9781491946237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www.codewar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Django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01450" cy="1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0" name="Google Shape;120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8" name="Google Shape;128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7" name="Google Shape;137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Web-Формы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Accounting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Линковка 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 и авторизация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7" name="Google Shape;147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Web-Формы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Accounting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Линковка 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 и авторизация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Сброс пароля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Bootstrap и стилизация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Перенос на сервер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email и SendGrid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деплой server-less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64" name="Google Shape;164;p27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10:00 - 11:30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11:40 - 13:10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14:00 - 15:30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15:40 - 17:10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1" name="Google Shape;171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</a:t>
            </a:r>
            <a:r>
              <a:rPr lang="ru" sz="1800"/>
              <a:t>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9" name="Google Shape;179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Test Driven Development with Django, Kevin Harvey: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5150" y="2571750"/>
            <a:ext cx="1774474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8" name="Google Shape;188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Test Driven Development with Django, Kevin Harvey: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Fluent Python, L.Ramalho: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5150" y="25717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6300" y="3259475"/>
            <a:ext cx="1436000" cy="1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8" name="Google Shape;198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4" name="Google Shape;64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5" name="Google Shape;205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2" name="Google Shape;212;p33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19" name="Google Shape;219;p34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1" name="Google Shape;71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8" name="Google Shape;78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5" name="Google Shape;85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2" name="Google Shape;92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9" name="Google Shape;99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Deploy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Требуется понимание инфраструктуры Python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6" name="Google Shape;106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Deploy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Требуется понимание инфраструктуры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3" name="Google Shape;113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