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8" r:id="rId2"/>
    <p:sldId id="259" r:id="rId3"/>
    <p:sldId id="266" r:id="rId4"/>
    <p:sldId id="263" r:id="rId5"/>
    <p:sldId id="260" r:id="rId6"/>
    <p:sldId id="264" r:id="rId7"/>
    <p:sldId id="267" r:id="rId8"/>
    <p:sldId id="265" r:id="rId9"/>
    <p:sldId id="257" r:id="rId10"/>
    <p:sldId id="256" r:id="rId11"/>
    <p:sldId id="261" r:id="rId12"/>
    <p:sldId id="268" r:id="rId13"/>
    <p:sldId id="262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CDFC7-679E-72EC-D121-4138188B4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321143-9421-06CE-7D2C-5A89A8C45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56F41-1EEF-C55E-DF77-119FE25A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3903C-4B1B-D483-5262-134A2482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4A375-8B7C-566F-2BBE-DCB440DB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18EB1-2D2C-BDC7-7882-D1BB9816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CC77A2-DA6B-6E03-FFAD-06FEEB46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75C2A-FCAA-2C23-6A8E-F190A349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60D83-35CC-B1DA-6A70-6C51C160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6D601-B995-927F-3F8A-F5D696E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59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F48252-67B8-A380-B557-C6B07DB79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803058-9AC8-DDC8-A23F-E80CCDAE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7534B-3C34-07A6-ACDF-F0D9EDCC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674DF0-480D-3275-91ED-18A90EB1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BCAFE2-63DC-83C0-9277-453DFC82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95FA9-261A-FDC0-DA70-032F3450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CE09F-123F-BA55-2F98-193C3AC5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46A325-E24D-6E8F-15D0-1470EC7F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72081-BC00-E2BC-F9B9-9FED7D73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7D44B-0EF9-C19D-B1C2-527BD7AB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10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29751-B38C-31F2-B631-A8CD0C69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25145-31B0-0689-3A69-94549FB6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F257D7-3D8B-FD12-10EF-A568249B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02FB7-B19B-E84D-1B66-40EEB71C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0BE1B5-6AAC-080B-3A01-8FF9CE7F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40E50-4588-4F5E-9DBF-0D3FA88F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B775E-7DFE-ECD9-B14C-DE4F54C58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332D56-B575-9795-DCC4-C8F7BC87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619CB-7324-0A92-E6F8-11806490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12FC6-FB9F-EF76-1546-8E2ED5AE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C0E66D-96FE-B6CD-37E0-66230609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6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4538A-EFC8-2DE1-C88B-0E29A10E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F6E87B-3CF5-C1D9-CA53-629BBFC8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754C2-559B-3A5E-A1A0-B1E9DA6DF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71E41A-DABC-CD8E-C973-94826A950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EEFA7-45A9-EBDB-498A-A32A92B87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C1278C-9AC7-4F61-813B-506A2B0F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686A1B-E2C7-D892-0C7C-2B06F508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D18085-EA0C-854F-7498-FD78FA23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48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C5E4F-432F-4677-F72C-0366F96A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2FE065-517B-3BB1-A4F3-B73840C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A449A2-A22C-A735-DAE3-ED21FC54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B948A3-66B1-F30D-9E35-31AF4D10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0CBBA0-8A55-D4B5-4487-A9B111C5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D43667-D066-0F58-938B-568A64B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CCD3BD-644E-9BA7-FF8A-3175A4CD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8CD9E-4B9A-7CBE-1C20-9E86606D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72A13-20E3-9843-E201-3B3EAC0B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3C4182-5D80-AFBD-573A-CE367D0B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1D115A-276C-A7A3-B0AF-87676C1B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DE94E-2FC9-F26A-4A80-F2A1567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3C81D4-1CC3-D41B-6FFE-5D33B0FF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0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15581-3DE3-0FF7-09C7-67287CE5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18AA9-1ECA-5A6A-AB78-741DDA8ED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0E3F6D-38F3-C14E-6A48-409FCE6B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71020D-37C9-E2B0-2D07-764863A7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4EEA8C-7F5D-6AD0-BC1E-08AB0A09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06AE2C-D75D-DB8D-870F-3CFF8182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6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692C3-6813-FC3E-A18C-D70557D9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950FA-4981-A0D6-6BAD-C7D455D5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5F31E-7A3D-C06C-7913-0EBC5665A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6C65-B0A2-4F85-A879-3699E658E8C5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DE719-3C31-1405-D7F8-2BA128063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C1417-0350-386C-1D87-CBDDFB9E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7006-C48C-4580-835E-3E75A551A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4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EE52A-22E1-4932-918D-A155F1663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трехмерных моделей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B4D503-3510-4EB4-936B-5EAABB582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650131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Калашников С. Д. ИУ7-53Б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ADCDFF4-DF00-4C0A-9031-87A638484936}"/>
              </a:ext>
            </a:extLst>
          </p:cNvPr>
          <p:cNvSpPr txBox="1">
            <a:spLocks/>
          </p:cNvSpPr>
          <p:nvPr/>
        </p:nvSpPr>
        <p:spPr>
          <a:xfrm>
            <a:off x="7102305" y="3602038"/>
            <a:ext cx="356569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Павельев А. 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EA100-6625-4BB9-9B7F-842CFF827419}"/>
              </a:ext>
            </a:extLst>
          </p:cNvPr>
          <p:cNvSpPr txBox="1"/>
          <p:nvPr/>
        </p:nvSpPr>
        <p:spPr>
          <a:xfrm>
            <a:off x="5370481" y="6205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386459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BEAC36-A8B9-9164-AA25-3D344638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" y="74248"/>
            <a:ext cx="7002648" cy="66201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0A9A14-56F0-14D9-C71A-90CCF8BAF708}"/>
              </a:ext>
            </a:extLst>
          </p:cNvPr>
          <p:cNvSpPr txBox="1"/>
          <p:nvPr/>
        </p:nvSpPr>
        <p:spPr>
          <a:xfrm>
            <a:off x="2281885" y="6039884"/>
            <a:ext cx="2714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Объектная часть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7323B31-F158-FA8E-EF32-68D69382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03" y="0"/>
            <a:ext cx="4582754" cy="61994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133969-0762-8CE6-EE78-2B71A69F5E5C}"/>
              </a:ext>
            </a:extLst>
          </p:cNvPr>
          <p:cNvSpPr txBox="1"/>
          <p:nvPr/>
        </p:nvSpPr>
        <p:spPr>
          <a:xfrm>
            <a:off x="8125511" y="6039884"/>
            <a:ext cx="324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Контейнерная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1108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2E031-4005-4FA6-B714-F642B792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3AD9A85-60B5-4A40-A1F9-D190DD87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позволяет: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добавлять новые точки и ребра правой кнопкой мыши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удалять элементы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трансформировать элементы как вместе так и по отдельности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новые полигоны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позицию существующих точек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просматривать модель с любых ракурсов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3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66FA72-4ED1-4509-B17C-B0872675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382" y="2924684"/>
            <a:ext cx="7574979" cy="38452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9D7F02-E2E5-4023-A24F-41AFE1EC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00222" cy="28383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564202-A78D-4E08-842C-56FE1E43A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458" y="88078"/>
            <a:ext cx="3975304" cy="1606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6A7A67-B104-4535-921D-7814BB8D2D76}"/>
              </a:ext>
            </a:extLst>
          </p:cNvPr>
          <p:cNvSpPr txBox="1"/>
          <p:nvPr/>
        </p:nvSpPr>
        <p:spPr>
          <a:xfrm>
            <a:off x="7161637" y="1694711"/>
            <a:ext cx="441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активных элементов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D1F83-929C-4861-8E58-C25FD9A2E5DE}"/>
              </a:ext>
            </a:extLst>
          </p:cNvPr>
          <p:cNvSpPr txBox="1"/>
          <p:nvPr/>
        </p:nvSpPr>
        <p:spPr>
          <a:xfrm>
            <a:off x="68639" y="2775472"/>
            <a:ext cx="4389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трансформирования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04B54-5FE7-42A7-ADD9-A90018871FBC}"/>
              </a:ext>
            </a:extLst>
          </p:cNvPr>
          <p:cNvSpPr txBox="1"/>
          <p:nvPr/>
        </p:nvSpPr>
        <p:spPr>
          <a:xfrm>
            <a:off x="2098288" y="4847303"/>
            <a:ext cx="245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форма</a:t>
            </a:r>
          </a:p>
        </p:txBody>
      </p:sp>
    </p:spTree>
    <p:extLst>
      <p:ext uri="{BB962C8B-B14F-4D97-AF65-F5344CB8AC3E}">
        <p14:creationId xmlns:p14="http://schemas.microsoft.com/office/powerpoint/2010/main" val="969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5027A-D2AC-46BD-A946-05BC6FE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A0FF6E-6E01-490A-947E-AE83308C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920"/>
            <a:ext cx="6190476" cy="4209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17CE83-7FA1-4AD8-A1F6-0DD0EB6DD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55" y="1223018"/>
            <a:ext cx="6302745" cy="44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4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1A4E5-76AC-489A-A8D7-90F60F10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7AEA8-3B75-4075-8067-682F59B0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следующие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Описаны используемые структуры.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Описаны алгоритмы визуализации трехмерной сцены.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Реализованы данные алгоритмы и структуры.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исследования на основе написанной программы.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7088C-C29F-4850-9837-C5400C16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6EC05-22D3-4B75-9B91-009A82B8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 – разработать программу которая позволит редактировать трехмерные модели на уровне вершин, ребер, полигонов.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Описать используемые структуры.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Описать алгоритмы визуализации трехмерной сцены.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Реализовать данные алгоритмы и структуры.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исследования на основе написанной программы.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4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2C706-C70C-4CE1-928A-E8B30FFB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51616-CBBA-4ACE-BBA5-78A3701C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</a:t>
            </a:r>
          </a:p>
        </p:txBody>
      </p:sp>
    </p:spTree>
    <p:extLst>
      <p:ext uri="{BB962C8B-B14F-4D97-AF65-F5344CB8AC3E}">
        <p14:creationId xmlns:p14="http://schemas.microsoft.com/office/powerpoint/2010/main" val="18975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C02D6-B799-4D7B-9501-4BD7470F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модели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FF44432-9398-4A38-87A8-36266CA9A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9282" y="1443279"/>
            <a:ext cx="6387385" cy="39157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85FD5E-0409-4CC2-8FCD-40FF8109836C}"/>
              </a:ext>
            </a:extLst>
          </p:cNvPr>
          <p:cNvSpPr txBox="1"/>
          <p:nvPr/>
        </p:nvSpPr>
        <p:spPr>
          <a:xfrm>
            <a:off x="0" y="1443279"/>
            <a:ext cx="5569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Полигональная модель состоит из: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трех контейнеров с элементами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контейнера с активными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элементами.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повторяющихся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элементов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работы с каждым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элементом по отдельности 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и моделью целиком.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DFF14-7E78-4F80-A618-691E027808B9}"/>
              </a:ext>
            </a:extLst>
          </p:cNvPr>
          <p:cNvSpPr txBox="1"/>
          <p:nvPr/>
        </p:nvSpPr>
        <p:spPr>
          <a:xfrm>
            <a:off x="6293644" y="5591103"/>
            <a:ext cx="493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между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169910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25FD7-B3F4-4761-AE69-5F7BC2D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визуализации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950C19F-0A73-47FA-98D3-43796E61F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28616"/>
              </p:ext>
            </p:extLst>
          </p:nvPr>
        </p:nvGraphicFramePr>
        <p:xfrm>
          <a:off x="238100" y="1484096"/>
          <a:ext cx="11418756" cy="5068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6252">
                  <a:extLst>
                    <a:ext uri="{9D8B030D-6E8A-4147-A177-3AD203B41FA5}">
                      <a16:colId xmlns:a16="http://schemas.microsoft.com/office/drawing/2014/main" val="3717315821"/>
                    </a:ext>
                  </a:extLst>
                </a:gridCol>
                <a:gridCol w="3806252">
                  <a:extLst>
                    <a:ext uri="{9D8B030D-6E8A-4147-A177-3AD203B41FA5}">
                      <a16:colId xmlns:a16="http://schemas.microsoft.com/office/drawing/2014/main" val="1152244541"/>
                    </a:ext>
                  </a:extLst>
                </a:gridCol>
                <a:gridCol w="3806252">
                  <a:extLst>
                    <a:ext uri="{9D8B030D-6E8A-4147-A177-3AD203B41FA5}">
                      <a16:colId xmlns:a16="http://schemas.microsoft.com/office/drawing/2014/main" val="3822789987"/>
                    </a:ext>
                  </a:extLst>
                </a:gridCol>
              </a:tblGrid>
              <a:tr h="9231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58329"/>
                  </a:ext>
                </a:extLst>
              </a:tr>
              <a:tr h="2014212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Растеризация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большой выбор алгоритмов  при реализации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Качество изображения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занимаемой памяти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70392"/>
                  </a:ext>
                </a:extLst>
              </a:tr>
              <a:tr h="2014212">
                <a:tc>
                  <a:txBody>
                    <a:bodyPr/>
                    <a:lstStyle/>
                    <a:p>
                      <a:r>
                        <a:rPr lang="ru-RU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Рейкастинг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Реалистичность изображения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занимает меньший объем памяти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работы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04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30BD3-DB80-4FE1-9C4B-01E12D3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Растеризатор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A6DD66-1C8D-412D-B712-B3EA27FDD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931"/>
            <a:ext cx="10515600" cy="11216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0C5E0-A05E-4883-91F1-02F445EA8F31}"/>
              </a:ext>
            </a:extLst>
          </p:cNvPr>
          <p:cNvSpPr txBox="1"/>
          <p:nvPr/>
        </p:nvSpPr>
        <p:spPr>
          <a:xfrm>
            <a:off x="838200" y="2634280"/>
            <a:ext cx="807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или барицентрические координаты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EE797C-13F3-4578-97F4-8CC9895D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4941657" cy="32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CF3EE-1A03-4586-A321-FD425AD38B12}"/>
              </a:ext>
            </a:extLst>
          </p:cNvPr>
          <p:cNvSpPr txBox="1"/>
          <p:nvPr/>
        </p:nvSpPr>
        <p:spPr>
          <a:xfrm>
            <a:off x="272225" y="178915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8FAD2-3F24-4671-BD30-96ECE2935B53}"/>
              </a:ext>
            </a:extLst>
          </p:cNvPr>
          <p:cNvSpPr txBox="1"/>
          <p:nvPr/>
        </p:nvSpPr>
        <p:spPr>
          <a:xfrm>
            <a:off x="272225" y="2642025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A8142-A624-4070-BFC1-3BF6383622A8}"/>
              </a:ext>
            </a:extLst>
          </p:cNvPr>
          <p:cNvSpPr txBox="1"/>
          <p:nvPr/>
        </p:nvSpPr>
        <p:spPr>
          <a:xfrm>
            <a:off x="272225" y="4795665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655F1-1401-43A7-9B57-8F8E3D53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Рэйкастинг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56DD6D-7C77-4535-8DA1-78CD7483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932"/>
            <a:ext cx="5290761" cy="25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94D12-07EE-4277-9288-E578EC292A37}"/>
              </a:ext>
            </a:extLst>
          </p:cNvPr>
          <p:cNvSpPr txBox="1"/>
          <p:nvPr/>
        </p:nvSpPr>
        <p:spPr>
          <a:xfrm>
            <a:off x="467669" y="3660722"/>
            <a:ext cx="4620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работы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рейкастинга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6BF27-06E0-49F3-BB0C-1F875DF4E753}"/>
              </a:ext>
            </a:extLst>
          </p:cNvPr>
          <p:cNvSpPr txBox="1"/>
          <p:nvPr/>
        </p:nvSpPr>
        <p:spPr>
          <a:xfrm>
            <a:off x="5646578" y="1197716"/>
            <a:ext cx="6322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луча:</a:t>
            </a:r>
          </a:p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PointOnRay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Raystart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t *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Raydirection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33413-8A89-4D42-BCF6-BA478F7220FB}"/>
              </a:ext>
            </a:extLst>
          </p:cNvPr>
          <p:cNvSpPr txBox="1"/>
          <p:nvPr/>
        </p:nvSpPr>
        <p:spPr>
          <a:xfrm>
            <a:off x="5646578" y="2061085"/>
            <a:ext cx="609716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плоскости: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dot X = d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22E01-DCF6-433D-BB23-6CE11672B4A0}"/>
              </a:ext>
            </a:extLst>
          </p:cNvPr>
          <p:cNvSpPr txBox="1"/>
          <p:nvPr/>
        </p:nvSpPr>
        <p:spPr>
          <a:xfrm>
            <a:off x="5646578" y="2893676"/>
            <a:ext cx="60971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точки пересечения: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t=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PointOnRay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Raystart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/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Raydirection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75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D2D35-263C-4581-860A-F4C98B15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E66BC-2921-4E5C-BBFB-5913444F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качестве языка программирования был выбран C#: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многопоточность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объектно-ориентированный язык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эффективность и большой набор стандартных классов и процедур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была выбрана Visual Studio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63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8F238-1861-022C-1D01-6B896330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50"/>
            <a:ext cx="10515600" cy="1325563"/>
          </a:xfrm>
        </p:spPr>
        <p:txBody>
          <a:bodyPr/>
          <a:lstStyle/>
          <a:p>
            <a:r>
              <a:rPr lang="ru-RU" dirty="0"/>
              <a:t>Структура и состав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23E3BA-7C97-3C18-88B4-AD5431C6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2" y="1208713"/>
            <a:ext cx="6373250" cy="55310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391FCA-F348-80C3-00E4-6E772A07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32" y="1266715"/>
            <a:ext cx="4766531" cy="5315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5E06-64B5-D0EB-0287-D0B6C2C1BC11}"/>
              </a:ext>
            </a:extLst>
          </p:cNvPr>
          <p:cNvSpPr txBox="1"/>
          <p:nvPr/>
        </p:nvSpPr>
        <p:spPr>
          <a:xfrm>
            <a:off x="1026664" y="6144841"/>
            <a:ext cx="304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Графическая часть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81C18-203C-B123-6F9D-4CEB3504DD92}"/>
              </a:ext>
            </a:extLst>
          </p:cNvPr>
          <p:cNvSpPr txBox="1"/>
          <p:nvPr/>
        </p:nvSpPr>
        <p:spPr>
          <a:xfrm>
            <a:off x="7493211" y="6144841"/>
            <a:ext cx="3754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5205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Тема Office 2013–202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327</Words>
  <Application>Microsoft Office PowerPoint</Application>
  <PresentationFormat>Широкоэкранный</PresentationFormat>
  <Paragraphs>82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Тема Office 2013–2022</vt:lpstr>
      <vt:lpstr>Редактор трехмерных моделей</vt:lpstr>
      <vt:lpstr>Цель и задачи работы</vt:lpstr>
      <vt:lpstr>Описание сцены</vt:lpstr>
      <vt:lpstr>Описание модели</vt:lpstr>
      <vt:lpstr>Алгоритмы визуализации</vt:lpstr>
      <vt:lpstr>Растеризатор</vt:lpstr>
      <vt:lpstr>Рэйкастинг</vt:lpstr>
      <vt:lpstr>Выбор языка программирования и среды разработки</vt:lpstr>
      <vt:lpstr>Структура и состав классов</vt:lpstr>
      <vt:lpstr>Презентация PowerPoint</vt:lpstr>
      <vt:lpstr>Интерфейс</vt:lpstr>
      <vt:lpstr>Презентация PowerPoint</vt:lpstr>
      <vt:lpstr>Исследования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и состав классов</dc:title>
  <dc:creator>Сергей Калашников</dc:creator>
  <cp:lastModifiedBy>Сергей калашников</cp:lastModifiedBy>
  <cp:revision>26</cp:revision>
  <dcterms:created xsi:type="dcterms:W3CDTF">2022-12-04T13:02:29Z</dcterms:created>
  <dcterms:modified xsi:type="dcterms:W3CDTF">2022-12-05T13:52:11Z</dcterms:modified>
</cp:coreProperties>
</file>