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97E1A51-AC4C-4F6B-92F5-A57DC2F1E202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FE76E73-FBE0-48C8-9688-445E9EA04388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36238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E1A51-AC4C-4F6B-92F5-A57DC2F1E202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6E73-FBE0-48C8-9688-445E9EA043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518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E1A51-AC4C-4F6B-92F5-A57DC2F1E202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6E73-FBE0-48C8-9688-445E9EA043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830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E1A51-AC4C-4F6B-92F5-A57DC2F1E202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6E73-FBE0-48C8-9688-445E9EA043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428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7E1A51-AC4C-4F6B-92F5-A57DC2F1E202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E76E73-FBE0-48C8-9688-445E9EA0438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801987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E1A51-AC4C-4F6B-92F5-A57DC2F1E202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6E73-FBE0-48C8-9688-445E9EA043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368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E1A51-AC4C-4F6B-92F5-A57DC2F1E202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6E73-FBE0-48C8-9688-445E9EA043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908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E1A51-AC4C-4F6B-92F5-A57DC2F1E202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6E73-FBE0-48C8-9688-445E9EA043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38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E1A51-AC4C-4F6B-92F5-A57DC2F1E202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6E73-FBE0-48C8-9688-445E9EA043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813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7E1A51-AC4C-4F6B-92F5-A57DC2F1E202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E76E73-FBE0-48C8-9688-445E9EA0438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39746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7E1A51-AC4C-4F6B-92F5-A57DC2F1E202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E76E73-FBE0-48C8-9688-445E9EA0438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7924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97E1A51-AC4C-4F6B-92F5-A57DC2F1E202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FE76E73-FBE0-48C8-9688-445E9EA0438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62516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1A2A62-6996-4BA9-9AEC-43BA09BC1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3775" y="1681840"/>
            <a:ext cx="8361229" cy="2098226"/>
          </a:xfrm>
        </p:spPr>
        <p:txBody>
          <a:bodyPr/>
          <a:lstStyle/>
          <a:p>
            <a:pPr algn="l"/>
            <a:r>
              <a:rPr lang="ru-RU" sz="6200" dirty="0"/>
              <a:t>проект «</a:t>
            </a:r>
            <a:r>
              <a:rPr lang="en-US" sz="6200" dirty="0"/>
              <a:t>Flag-creator</a:t>
            </a:r>
            <a:r>
              <a:rPr lang="ru-RU" sz="6200" dirty="0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F23C1A5-574C-4FD5-805C-67FD17EEB2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ru-RU" dirty="0"/>
              <a:t>Выполнил Шевалдышев Сергей</a:t>
            </a:r>
          </a:p>
        </p:txBody>
      </p:sp>
      <p:pic>
        <p:nvPicPr>
          <p:cNvPr id="1026" name="Picture 2" descr="🎌 Эмодзи Скрещенные флаги на Microsoft Windows 8.0">
            <a:extLst>
              <a:ext uri="{FF2B5EF4-FFF2-40B4-BE49-F238E27FC236}">
                <a16:creationId xmlns:a16="http://schemas.microsoft.com/office/drawing/2014/main" id="{902A9DB2-C775-4C9D-B443-3EA6E8188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651" y="3011112"/>
            <a:ext cx="2207617" cy="2207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309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FE1130-23A0-400A-B0CA-06E6F9893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преимущества программы: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CC9323-6DF9-48DF-BC3D-CF12AD890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Дать возможность людям быстро создавать простые паттерны прямоугольных флагов</a:t>
            </a:r>
          </a:p>
          <a:p>
            <a:r>
              <a:rPr lang="ru-RU" dirty="0"/>
              <a:t>Простая в использовании</a:t>
            </a:r>
          </a:p>
          <a:p>
            <a:r>
              <a:rPr lang="ru-RU" dirty="0"/>
              <a:t>Интуитивно понятный </a:t>
            </a:r>
            <a:r>
              <a:rPr lang="ru-RU" dirty="0" err="1"/>
              <a:t>интефейс</a:t>
            </a:r>
            <a:endParaRPr lang="ru-RU" dirty="0"/>
          </a:p>
          <a:p>
            <a:r>
              <a:rPr lang="ru-RU" dirty="0"/>
              <a:t>Минималистичный дизайн программы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483CB18-A6B9-4642-98A3-C4F238C8D9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281" r="9645"/>
          <a:stretch/>
        </p:blipFill>
        <p:spPr>
          <a:xfrm>
            <a:off x="6514311" y="2857037"/>
            <a:ext cx="4458489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104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126D7-727D-4A51-84E7-3CA409246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работы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995753-7450-41D6-9AA5-C94846076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Сначала открывается небольшое окно, в котором надо ввести пропорции и основной цвет флага.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4FAA482-A996-40D4-B38E-63C611AED6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48" r="892"/>
          <a:stretch/>
        </p:blipFill>
        <p:spPr>
          <a:xfrm>
            <a:off x="5118991" y="3235568"/>
            <a:ext cx="4686191" cy="161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327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E28091-33DC-4039-8FD5-7414FFE14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685800"/>
            <a:ext cx="9333917" cy="777240"/>
          </a:xfrm>
        </p:spPr>
        <p:txBody>
          <a:bodyPr>
            <a:normAutofit/>
          </a:bodyPr>
          <a:lstStyle/>
          <a:p>
            <a:r>
              <a:rPr lang="ru-RU" dirty="0"/>
              <a:t>Основное окно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9E7EEA-239D-4339-8B4A-0FD3EB8EA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14732"/>
            <a:ext cx="9601200" cy="405266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После корректного ввода всех необходимых данных первое окно закрывается и открывается новый виджет, в котором и будет происходить основная работа с флагом. Здесь вы можете добавить необходимое вам количество линий, их месторасположение, настроить их ориентацию и выбрать цвет.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9B4ACB8-A1C3-4276-A367-34AD5A45C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299" y="3256670"/>
            <a:ext cx="4667901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132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814CB8-ADCF-42FB-9092-2BAA3A42E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программы изнутри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DF0B3B-039F-439B-BF31-61CDE899F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Работа основного окна с флагом обеспечивается классом </a:t>
            </a:r>
            <a:r>
              <a:rPr lang="en-US" dirty="0" err="1"/>
              <a:t>FlagWidget</a:t>
            </a:r>
            <a:r>
              <a:rPr lang="en-US" dirty="0"/>
              <a:t>.</a:t>
            </a:r>
            <a:r>
              <a:rPr lang="ru-RU" dirty="0"/>
              <a:t> Класс является дочерним от класса </a:t>
            </a:r>
            <a:r>
              <a:rPr lang="en-US" dirty="0" err="1"/>
              <a:t>Flag_Form</a:t>
            </a:r>
            <a:r>
              <a:rPr lang="ru-RU" dirty="0"/>
              <a:t> (класса с дизайном окна)</a:t>
            </a:r>
            <a:r>
              <a:rPr lang="en-US" dirty="0"/>
              <a:t> </a:t>
            </a:r>
            <a:r>
              <a:rPr lang="ru-RU" dirty="0"/>
              <a:t>и вызывается из класса </a:t>
            </a:r>
            <a:r>
              <a:rPr lang="en-US" dirty="0" err="1"/>
              <a:t>MainWindow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класса первого окна).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57A4364-E777-42A4-B98E-676E24082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547" y="3201629"/>
            <a:ext cx="4791744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011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0BB5F8-80BC-4F80-AF1C-DA2E1757F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программы изнутри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995027-2919-41A0-8ADC-5479E9FC7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Рисование происходит за счет библиотеки </a:t>
            </a:r>
            <a:r>
              <a:rPr lang="en-US" dirty="0" err="1"/>
              <a:t>QPainter</a:t>
            </a:r>
            <a:r>
              <a:rPr lang="ru-RU" dirty="0"/>
              <a:t> и функций </a:t>
            </a:r>
            <a:r>
              <a:rPr lang="en-US" dirty="0" err="1"/>
              <a:t>paintEvent</a:t>
            </a:r>
            <a:r>
              <a:rPr lang="en-US" dirty="0"/>
              <a:t>, </a:t>
            </a:r>
            <a:r>
              <a:rPr lang="en-US" dirty="0" err="1"/>
              <a:t>draw_string_gor</a:t>
            </a:r>
            <a:r>
              <a:rPr lang="en-US" dirty="0"/>
              <a:t>, </a:t>
            </a:r>
            <a:r>
              <a:rPr lang="en-US" dirty="0" err="1"/>
              <a:t>draw_string_ver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0E85C7B-7852-487E-800F-B1E6DF664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152354"/>
            <a:ext cx="6906589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306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127CD6-0D6F-4F40-9DFD-6E9E8759A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программы изнутри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84F01B-3C64-4C6C-92AB-FAD4C067B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Чтобы при создании новых полос предыдущие не стирались я их добавляют в 2 списка: </a:t>
            </a:r>
            <a:r>
              <a:rPr lang="en-US" dirty="0" err="1"/>
              <a:t>self.lst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хранятся геометрические данные полосы)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self.lst_col</a:t>
            </a:r>
            <a:r>
              <a:rPr lang="ru-RU" dirty="0"/>
              <a:t> (хранятся цветовые данные полосы). При срабатывании события </a:t>
            </a:r>
            <a:r>
              <a:rPr lang="en-US" dirty="0"/>
              <a:t>event </a:t>
            </a:r>
            <a:r>
              <a:rPr lang="ru-RU" dirty="0"/>
              <a:t>рисуются полосы на флаге, опираясь на данные списков. Однако у этого есть серьезный минус – возможная сильная нагрузка программы.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9635CE0-0D4F-4E6E-A649-003D986EF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886" y="4076434"/>
            <a:ext cx="6487430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998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C08F2C-A7D0-4786-A69F-E899AA08C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Перспективы дальнейшего развития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52E85E-4236-4F3A-AAED-61F4B3101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Переход на другую библиотеку с возможностями рисования для </a:t>
            </a:r>
            <a:r>
              <a:rPr lang="en-US" dirty="0"/>
              <a:t>PyQt5</a:t>
            </a:r>
          </a:p>
          <a:p>
            <a:r>
              <a:rPr lang="ru-RU" dirty="0"/>
              <a:t>Оптимизация приложения</a:t>
            </a:r>
          </a:p>
          <a:p>
            <a:r>
              <a:rPr lang="ru-RU" dirty="0"/>
              <a:t>Добавление новых функций</a:t>
            </a:r>
          </a:p>
          <a:p>
            <a:r>
              <a:rPr lang="ru-RU" dirty="0"/>
              <a:t>Изменение дизайна</a:t>
            </a:r>
          </a:p>
        </p:txBody>
      </p:sp>
    </p:spTree>
    <p:extLst>
      <p:ext uri="{BB962C8B-B14F-4D97-AF65-F5344CB8AC3E}">
        <p14:creationId xmlns:p14="http://schemas.microsoft.com/office/powerpoint/2010/main" val="1807829673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TM10001105[[fn=Урожай]]</Template>
  <TotalTime>40</TotalTime>
  <Words>239</Words>
  <Application>Microsoft Office PowerPoint</Application>
  <PresentationFormat>Широкоэкранный</PresentationFormat>
  <Paragraphs>22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Franklin Gothic Book</vt:lpstr>
      <vt:lpstr>Уголки</vt:lpstr>
      <vt:lpstr>проект «Flag-creator»</vt:lpstr>
      <vt:lpstr>Цель и преимущества программы:</vt:lpstr>
      <vt:lpstr>Принцип работы приложения</vt:lpstr>
      <vt:lpstr>Основное окно</vt:lpstr>
      <vt:lpstr>Работа программы изнутри</vt:lpstr>
      <vt:lpstr>Работа программы изнутри</vt:lpstr>
      <vt:lpstr>Работа программы изнутри</vt:lpstr>
      <vt:lpstr>Перспективы дальнейшего развития приложения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Инновационный проект «Flag-creator»</dc:title>
  <dc:creator>Сергей Шевалдышев</dc:creator>
  <cp:lastModifiedBy>Сергей Шевалдышев</cp:lastModifiedBy>
  <cp:revision>2</cp:revision>
  <dcterms:created xsi:type="dcterms:W3CDTF">2021-11-08T21:07:28Z</dcterms:created>
  <dcterms:modified xsi:type="dcterms:W3CDTF">2021-11-18T13:32:44Z</dcterms:modified>
</cp:coreProperties>
</file>