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62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5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019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6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81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7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92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5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A2A62-6996-4BA9-9AEC-43BA09BC1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sz="6200" dirty="0"/>
              <a:t>Инновационный проект «</a:t>
            </a:r>
            <a:r>
              <a:rPr lang="en-US" sz="6200" dirty="0"/>
              <a:t>Flag-creator</a:t>
            </a:r>
            <a:r>
              <a:rPr lang="ru-RU" sz="62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3C1A5-574C-4FD5-805C-67FD17EEB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 Шевалдышев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383430962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2</TotalTime>
  <Words>8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Franklin Gothic Book</vt:lpstr>
      <vt:lpstr>Уголки</vt:lpstr>
      <vt:lpstr>Инновационный проект «Flag-creator»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Инновационный проект «Flag-creator»</dc:title>
  <dc:creator>Сергей Шевалдышев</dc:creator>
  <cp:lastModifiedBy>Сергей Шевалдышев</cp:lastModifiedBy>
  <cp:revision>1</cp:revision>
  <dcterms:created xsi:type="dcterms:W3CDTF">2021-11-08T21:07:28Z</dcterms:created>
  <dcterms:modified xsi:type="dcterms:W3CDTF">2021-11-08T21:09:57Z</dcterms:modified>
</cp:coreProperties>
</file>