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5" r:id="rId4"/>
    <p:sldId id="259" r:id="rId5"/>
    <p:sldId id="266" r:id="rId6"/>
    <p:sldId id="262" r:id="rId7"/>
    <p:sldId id="261" r:id="rId8"/>
    <p:sldId id="263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B730-BF01-4EC0-94A3-2F59D52C44C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B077C190-2B23-461E-9414-50F4F2C0BDF2}">
      <dgm:prSet phldrT="[Текст]"/>
      <dgm:spPr>
        <a:noFill/>
      </dgm:spPr>
      <dgm:t>
        <a:bodyPr/>
        <a:lstStyle/>
        <a:p>
          <a:r>
            <a:rPr lang="ru-RU" b="1" dirty="0"/>
            <a:t>Таблица пользователей</a:t>
          </a:r>
        </a:p>
        <a:p>
          <a:r>
            <a:rPr lang="en-US" b="1" dirty="0"/>
            <a:t>“users”</a:t>
          </a:r>
          <a:endParaRPr lang="ru-RU" b="1" dirty="0"/>
        </a:p>
      </dgm:t>
    </dgm:pt>
    <dgm:pt modelId="{F93A683A-4017-4CC4-8B19-E05D81B17077}" type="parTrans" cxnId="{3D7C36E8-EB4D-4AA1-BCFB-5745F6F4386A}">
      <dgm:prSet/>
      <dgm:spPr/>
      <dgm:t>
        <a:bodyPr/>
        <a:lstStyle/>
        <a:p>
          <a:endParaRPr lang="ru-RU"/>
        </a:p>
      </dgm:t>
    </dgm:pt>
    <dgm:pt modelId="{79B89B14-D2F9-45B2-95F5-69720CD29072}" type="sibTrans" cxnId="{3D7C36E8-EB4D-4AA1-BCFB-5745F6F4386A}">
      <dgm:prSet/>
      <dgm:spPr/>
      <dgm:t>
        <a:bodyPr/>
        <a:lstStyle/>
        <a:p>
          <a:endParaRPr lang="ru-RU"/>
        </a:p>
      </dgm:t>
    </dgm:pt>
    <dgm:pt modelId="{E6EB5AE1-6443-4468-A79B-951BBB2BEECB}" type="asst">
      <dgm:prSet phldrT="[Текст]"/>
      <dgm:spPr>
        <a:noFill/>
      </dgm:spPr>
      <dgm:t>
        <a:bodyPr/>
        <a:lstStyle/>
        <a:p>
          <a:r>
            <a:rPr lang="ru-RU" b="1" dirty="0"/>
            <a:t>Таблица профилей классов</a:t>
          </a:r>
          <a:endParaRPr lang="en-US" b="1" dirty="0"/>
        </a:p>
        <a:p>
          <a:r>
            <a:rPr lang="en-US" b="1" dirty="0"/>
            <a:t>“classes”</a:t>
          </a:r>
          <a:endParaRPr lang="ru-RU" b="1" dirty="0"/>
        </a:p>
      </dgm:t>
    </dgm:pt>
    <dgm:pt modelId="{DD690116-D8F4-4F78-A58A-49BF2730D7A2}" type="parTrans" cxnId="{F97E68A9-4091-40BD-A0F8-8192CB1FFE1E}">
      <dgm:prSet/>
      <dgm:spPr/>
      <dgm:t>
        <a:bodyPr/>
        <a:lstStyle/>
        <a:p>
          <a:endParaRPr lang="ru-RU"/>
        </a:p>
      </dgm:t>
    </dgm:pt>
    <dgm:pt modelId="{A4956032-2844-4246-A9E8-5D9E13B87F23}" type="sibTrans" cxnId="{F97E68A9-4091-40BD-A0F8-8192CB1FFE1E}">
      <dgm:prSet/>
      <dgm:spPr/>
      <dgm:t>
        <a:bodyPr/>
        <a:lstStyle/>
        <a:p>
          <a:endParaRPr lang="ru-RU"/>
        </a:p>
      </dgm:t>
    </dgm:pt>
    <dgm:pt modelId="{183833A1-DD57-4E34-854D-450571BFB5F5}">
      <dgm:prSet phldrT="[Текст]"/>
      <dgm:spPr>
        <a:noFill/>
      </dgm:spPr>
      <dgm:t>
        <a:bodyPr/>
        <a:lstStyle/>
        <a:p>
          <a:r>
            <a:rPr lang="ru-RU" b="1" dirty="0"/>
            <a:t>Профиль класса</a:t>
          </a:r>
        </a:p>
      </dgm:t>
    </dgm:pt>
    <dgm:pt modelId="{DA15A74E-9052-49E9-83D2-847BA3256754}" type="parTrans" cxnId="{B1D9CC33-A115-49C3-AF08-01A19BBC9395}">
      <dgm:prSet/>
      <dgm:spPr/>
      <dgm:t>
        <a:bodyPr/>
        <a:lstStyle/>
        <a:p>
          <a:endParaRPr lang="ru-RU"/>
        </a:p>
      </dgm:t>
    </dgm:pt>
    <dgm:pt modelId="{55572774-9541-4EA5-AC52-AF6AB37398EA}" type="sibTrans" cxnId="{B1D9CC33-A115-49C3-AF08-01A19BBC9395}">
      <dgm:prSet/>
      <dgm:spPr/>
      <dgm:t>
        <a:bodyPr/>
        <a:lstStyle/>
        <a:p>
          <a:endParaRPr lang="ru-RU"/>
        </a:p>
      </dgm:t>
    </dgm:pt>
    <dgm:pt modelId="{544064E5-59C6-4FFD-8770-856721CDDF6F}">
      <dgm:prSet phldrT="[Текст]"/>
      <dgm:spPr>
        <a:noFill/>
      </dgm:spPr>
      <dgm:t>
        <a:bodyPr/>
        <a:lstStyle/>
        <a:p>
          <a:r>
            <a:rPr lang="ru-RU" b="1" dirty="0"/>
            <a:t>Таблица для домашнего задания</a:t>
          </a:r>
        </a:p>
      </dgm:t>
    </dgm:pt>
    <dgm:pt modelId="{8DF093D8-418E-4907-A59B-4A1576EA12B5}" type="parTrans" cxnId="{BB7F18FE-8647-452A-A258-A399795226BF}">
      <dgm:prSet/>
      <dgm:spPr/>
      <dgm:t>
        <a:bodyPr/>
        <a:lstStyle/>
        <a:p>
          <a:endParaRPr lang="ru-RU"/>
        </a:p>
      </dgm:t>
    </dgm:pt>
    <dgm:pt modelId="{FC14BE47-786C-41BC-84F7-C9035C060ACA}" type="sibTrans" cxnId="{BB7F18FE-8647-452A-A258-A399795226BF}">
      <dgm:prSet/>
      <dgm:spPr/>
      <dgm:t>
        <a:bodyPr/>
        <a:lstStyle/>
        <a:p>
          <a:endParaRPr lang="ru-RU"/>
        </a:p>
      </dgm:t>
    </dgm:pt>
    <dgm:pt modelId="{DF7A12BD-A29D-4728-85F5-51CB29E8B5EC}">
      <dgm:prSet phldrT="[Текст]"/>
      <dgm:spPr>
        <a:noFill/>
      </dgm:spPr>
      <dgm:t>
        <a:bodyPr/>
        <a:lstStyle/>
        <a:p>
          <a:r>
            <a:rPr lang="ru-RU" b="1" dirty="0"/>
            <a:t>Таблица для списка подписчиков</a:t>
          </a:r>
        </a:p>
      </dgm:t>
    </dgm:pt>
    <dgm:pt modelId="{738D1229-8173-4ED0-A6E8-347931F93373}" type="sibTrans" cxnId="{F5208BFF-240F-4FE0-8D04-627DD251A835}">
      <dgm:prSet/>
      <dgm:spPr/>
      <dgm:t>
        <a:bodyPr/>
        <a:lstStyle/>
        <a:p>
          <a:endParaRPr lang="ru-RU"/>
        </a:p>
      </dgm:t>
    </dgm:pt>
    <dgm:pt modelId="{B1C09D7E-B1D7-4E11-AF96-77D665ED134C}" type="parTrans" cxnId="{F5208BFF-240F-4FE0-8D04-627DD251A835}">
      <dgm:prSet/>
      <dgm:spPr/>
      <dgm:t>
        <a:bodyPr/>
        <a:lstStyle/>
        <a:p>
          <a:endParaRPr lang="ru-RU"/>
        </a:p>
      </dgm:t>
    </dgm:pt>
    <dgm:pt modelId="{EEC32D8A-2CB3-4595-A39C-673151EEA9B9}">
      <dgm:prSet/>
      <dgm:spPr>
        <a:noFill/>
      </dgm:spPr>
      <dgm:t>
        <a:bodyPr/>
        <a:lstStyle/>
        <a:p>
          <a:r>
            <a:rPr lang="ru-RU" b="1" dirty="0"/>
            <a:t>Таблица для списка учеников</a:t>
          </a:r>
        </a:p>
      </dgm:t>
    </dgm:pt>
    <dgm:pt modelId="{D3827CE3-73FA-4592-B655-30F7D959A14B}" type="parTrans" cxnId="{1E669E8F-44B2-4AC8-9948-97D0901004EC}">
      <dgm:prSet/>
      <dgm:spPr/>
      <dgm:t>
        <a:bodyPr/>
        <a:lstStyle/>
        <a:p>
          <a:endParaRPr lang="ru-RU"/>
        </a:p>
      </dgm:t>
    </dgm:pt>
    <dgm:pt modelId="{483CF357-BE7C-416D-97CE-6CC2C3863D8E}" type="sibTrans" cxnId="{1E669E8F-44B2-4AC8-9948-97D0901004EC}">
      <dgm:prSet/>
      <dgm:spPr/>
      <dgm:t>
        <a:bodyPr/>
        <a:lstStyle/>
        <a:p>
          <a:endParaRPr lang="ru-RU"/>
        </a:p>
      </dgm:t>
    </dgm:pt>
    <dgm:pt modelId="{C7BBD4AD-F9CF-4230-AA03-A6964E110112}">
      <dgm:prSet/>
      <dgm:spPr>
        <a:noFill/>
      </dgm:spPr>
      <dgm:t>
        <a:bodyPr/>
        <a:lstStyle/>
        <a:p>
          <a:r>
            <a:rPr lang="ru-RU" b="1" dirty="0"/>
            <a:t>Таблица для организационной информации</a:t>
          </a:r>
        </a:p>
      </dgm:t>
    </dgm:pt>
    <dgm:pt modelId="{9ED29A1E-BB1D-4E65-ABA8-E080E2E1E4F2}" type="parTrans" cxnId="{D7155818-38E4-422C-913C-E7D1EAA37C6B}">
      <dgm:prSet/>
      <dgm:spPr/>
      <dgm:t>
        <a:bodyPr/>
        <a:lstStyle/>
        <a:p>
          <a:endParaRPr lang="ru-RU"/>
        </a:p>
      </dgm:t>
    </dgm:pt>
    <dgm:pt modelId="{0E4E3A69-0029-4428-9426-629C2F5E7F6E}" type="sibTrans" cxnId="{D7155818-38E4-422C-913C-E7D1EAA37C6B}">
      <dgm:prSet/>
      <dgm:spPr/>
      <dgm:t>
        <a:bodyPr/>
        <a:lstStyle/>
        <a:p>
          <a:endParaRPr lang="ru-RU"/>
        </a:p>
      </dgm:t>
    </dgm:pt>
    <dgm:pt modelId="{49015B22-8882-4151-B721-B98C9E382E58}" type="pres">
      <dgm:prSet presAssocID="{AAA9B730-BF01-4EC0-94A3-2F59D52C44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41319CA-B1C9-4FB3-B586-D66979C3DC62}" type="pres">
      <dgm:prSet presAssocID="{B077C190-2B23-461E-9414-50F4F2C0BDF2}" presName="hierRoot1" presStyleCnt="0">
        <dgm:presLayoutVars>
          <dgm:hierBranch val="init"/>
        </dgm:presLayoutVars>
      </dgm:prSet>
      <dgm:spPr/>
    </dgm:pt>
    <dgm:pt modelId="{16E51B26-15EA-4BF0-BC84-7037023EA3EB}" type="pres">
      <dgm:prSet presAssocID="{B077C190-2B23-461E-9414-50F4F2C0BDF2}" presName="rootComposite1" presStyleCnt="0"/>
      <dgm:spPr/>
    </dgm:pt>
    <dgm:pt modelId="{E0FB6B93-1D8F-4A1A-B021-E0B3A8180189}" type="pres">
      <dgm:prSet presAssocID="{B077C190-2B23-461E-9414-50F4F2C0BDF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C6FCF4-BBB2-4305-A05B-BC5D68356A3B}" type="pres">
      <dgm:prSet presAssocID="{B077C190-2B23-461E-9414-50F4F2C0BDF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542A15F-0B0B-4435-B0A7-FE0993A22997}" type="pres">
      <dgm:prSet presAssocID="{B077C190-2B23-461E-9414-50F4F2C0BDF2}" presName="hierChild2" presStyleCnt="0"/>
      <dgm:spPr/>
    </dgm:pt>
    <dgm:pt modelId="{059E5680-FA5B-4B2B-81ED-FBE3753E4612}" type="pres">
      <dgm:prSet presAssocID="{B077C190-2B23-461E-9414-50F4F2C0BDF2}" presName="hierChild3" presStyleCnt="0"/>
      <dgm:spPr/>
    </dgm:pt>
    <dgm:pt modelId="{39365806-827B-4E2C-8676-FBCDE567F979}" type="pres">
      <dgm:prSet presAssocID="{E6EB5AE1-6443-4468-A79B-951BBB2BEECB}" presName="hierRoot1" presStyleCnt="0">
        <dgm:presLayoutVars>
          <dgm:hierBranch val="init"/>
        </dgm:presLayoutVars>
      </dgm:prSet>
      <dgm:spPr/>
    </dgm:pt>
    <dgm:pt modelId="{59AA971A-07AA-4B77-83CA-3EE8CA78BAA5}" type="pres">
      <dgm:prSet presAssocID="{E6EB5AE1-6443-4468-A79B-951BBB2BEECB}" presName="rootComposite1" presStyleCnt="0"/>
      <dgm:spPr/>
    </dgm:pt>
    <dgm:pt modelId="{5CA17655-5F46-466B-B844-3D7F2B664BBE}" type="pres">
      <dgm:prSet presAssocID="{E6EB5AE1-6443-4468-A79B-951BBB2BEECB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FAEB76-EF94-4968-8B9A-322FF3839324}" type="pres">
      <dgm:prSet presAssocID="{E6EB5AE1-6443-4468-A79B-951BBB2BEECB}" presName="rootConnector1" presStyleLbl="asst0" presStyleIdx="0" presStyleCnt="0"/>
      <dgm:spPr/>
      <dgm:t>
        <a:bodyPr/>
        <a:lstStyle/>
        <a:p>
          <a:endParaRPr lang="ru-RU"/>
        </a:p>
      </dgm:t>
    </dgm:pt>
    <dgm:pt modelId="{2D3F11E3-3B3F-4777-BEE1-6934E7362A77}" type="pres">
      <dgm:prSet presAssocID="{E6EB5AE1-6443-4468-A79B-951BBB2BEECB}" presName="hierChild2" presStyleCnt="0"/>
      <dgm:spPr/>
    </dgm:pt>
    <dgm:pt modelId="{FB0ADC8D-DA47-4616-874B-ACFC75AF329C}" type="pres">
      <dgm:prSet presAssocID="{DA15A74E-9052-49E9-83D2-847BA3256754}" presName="Name37" presStyleLbl="parChTrans1D2" presStyleIdx="0" presStyleCnt="1"/>
      <dgm:spPr/>
      <dgm:t>
        <a:bodyPr/>
        <a:lstStyle/>
        <a:p>
          <a:endParaRPr lang="ru-RU"/>
        </a:p>
      </dgm:t>
    </dgm:pt>
    <dgm:pt modelId="{DD2F1E57-9AF1-4744-93F7-18CE7F807528}" type="pres">
      <dgm:prSet presAssocID="{183833A1-DD57-4E34-854D-450571BFB5F5}" presName="hierRoot2" presStyleCnt="0">
        <dgm:presLayoutVars>
          <dgm:hierBranch val="init"/>
        </dgm:presLayoutVars>
      </dgm:prSet>
      <dgm:spPr/>
    </dgm:pt>
    <dgm:pt modelId="{F46D6E19-865C-40BE-844B-E4DE41003112}" type="pres">
      <dgm:prSet presAssocID="{183833A1-DD57-4E34-854D-450571BFB5F5}" presName="rootComposite" presStyleCnt="0"/>
      <dgm:spPr/>
    </dgm:pt>
    <dgm:pt modelId="{5AACFE39-321A-43BE-ADA3-8F090896ECA4}" type="pres">
      <dgm:prSet presAssocID="{183833A1-DD57-4E34-854D-450571BFB5F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334FDE-E2CD-4B97-A1F1-E936BAAE5642}" type="pres">
      <dgm:prSet presAssocID="{183833A1-DD57-4E34-854D-450571BFB5F5}" presName="rootConnector" presStyleLbl="node2" presStyleIdx="0" presStyleCnt="1"/>
      <dgm:spPr/>
      <dgm:t>
        <a:bodyPr/>
        <a:lstStyle/>
        <a:p>
          <a:endParaRPr lang="ru-RU"/>
        </a:p>
      </dgm:t>
    </dgm:pt>
    <dgm:pt modelId="{3F589E27-8708-49BE-94D8-E09A944AE970}" type="pres">
      <dgm:prSet presAssocID="{183833A1-DD57-4E34-854D-450571BFB5F5}" presName="hierChild4" presStyleCnt="0"/>
      <dgm:spPr/>
    </dgm:pt>
    <dgm:pt modelId="{E8E28BD2-718E-4FDB-859E-D22987B055C4}" type="pres">
      <dgm:prSet presAssocID="{B1C09D7E-B1D7-4E11-AF96-77D665ED134C}" presName="Name37" presStyleLbl="parChTrans1D3" presStyleIdx="0" presStyleCnt="4"/>
      <dgm:spPr/>
      <dgm:t>
        <a:bodyPr/>
        <a:lstStyle/>
        <a:p>
          <a:endParaRPr lang="ru-RU"/>
        </a:p>
      </dgm:t>
    </dgm:pt>
    <dgm:pt modelId="{A4D86954-A08E-473C-AAA9-FBC81DA72830}" type="pres">
      <dgm:prSet presAssocID="{DF7A12BD-A29D-4728-85F5-51CB29E8B5EC}" presName="hierRoot2" presStyleCnt="0">
        <dgm:presLayoutVars>
          <dgm:hierBranch val="init"/>
        </dgm:presLayoutVars>
      </dgm:prSet>
      <dgm:spPr/>
    </dgm:pt>
    <dgm:pt modelId="{0A925860-5BDC-4DAA-B3EF-49264F81D1B8}" type="pres">
      <dgm:prSet presAssocID="{DF7A12BD-A29D-4728-85F5-51CB29E8B5EC}" presName="rootComposite" presStyleCnt="0"/>
      <dgm:spPr/>
    </dgm:pt>
    <dgm:pt modelId="{3B0A5DDF-FEE2-4161-9072-24600EFFD11B}" type="pres">
      <dgm:prSet presAssocID="{DF7A12BD-A29D-4728-85F5-51CB29E8B5EC}" presName="rootText" presStyleLbl="node3" presStyleIdx="0" presStyleCnt="4" custScaleX="91954" custLinFactNeighborX="11330" custLinFactNeighborY="-313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6A30F1-2A7F-4001-B2A0-4A6A020314E2}" type="pres">
      <dgm:prSet presAssocID="{DF7A12BD-A29D-4728-85F5-51CB29E8B5EC}" presName="rootConnector" presStyleLbl="node3" presStyleIdx="0" presStyleCnt="4"/>
      <dgm:spPr/>
      <dgm:t>
        <a:bodyPr/>
        <a:lstStyle/>
        <a:p>
          <a:endParaRPr lang="ru-RU"/>
        </a:p>
      </dgm:t>
    </dgm:pt>
    <dgm:pt modelId="{D10ECF9D-01FD-4154-8997-FA7A5E894F1C}" type="pres">
      <dgm:prSet presAssocID="{DF7A12BD-A29D-4728-85F5-51CB29E8B5EC}" presName="hierChild4" presStyleCnt="0"/>
      <dgm:spPr/>
    </dgm:pt>
    <dgm:pt modelId="{0B3CC3A8-54EA-40B1-AEC6-939F9CF4BF3C}" type="pres">
      <dgm:prSet presAssocID="{DF7A12BD-A29D-4728-85F5-51CB29E8B5EC}" presName="hierChild5" presStyleCnt="0"/>
      <dgm:spPr/>
    </dgm:pt>
    <dgm:pt modelId="{F8CC6891-37DE-4CA9-924B-8D9A33D3B9FD}" type="pres">
      <dgm:prSet presAssocID="{D3827CE3-73FA-4592-B655-30F7D959A14B}" presName="Name37" presStyleLbl="parChTrans1D3" presStyleIdx="1" presStyleCnt="4"/>
      <dgm:spPr/>
      <dgm:t>
        <a:bodyPr/>
        <a:lstStyle/>
        <a:p>
          <a:endParaRPr lang="ru-RU"/>
        </a:p>
      </dgm:t>
    </dgm:pt>
    <dgm:pt modelId="{6A6AB7A2-0E75-4378-990D-B03252FCC343}" type="pres">
      <dgm:prSet presAssocID="{EEC32D8A-2CB3-4595-A39C-673151EEA9B9}" presName="hierRoot2" presStyleCnt="0">
        <dgm:presLayoutVars>
          <dgm:hierBranch val="init"/>
        </dgm:presLayoutVars>
      </dgm:prSet>
      <dgm:spPr/>
    </dgm:pt>
    <dgm:pt modelId="{86CBFA90-4599-496A-95B6-F11DCD3EC347}" type="pres">
      <dgm:prSet presAssocID="{EEC32D8A-2CB3-4595-A39C-673151EEA9B9}" presName="rootComposite" presStyleCnt="0"/>
      <dgm:spPr/>
    </dgm:pt>
    <dgm:pt modelId="{B64BA330-EAEE-4BB8-BAD9-DFE86EB6D49D}" type="pres">
      <dgm:prSet presAssocID="{EEC32D8A-2CB3-4595-A39C-673151EEA9B9}" presName="rootText" presStyleLbl="node3" presStyleIdx="1" presStyleCnt="4" custLinFactNeighborX="16409" custLinFactNeighborY="-38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75697C-D893-4545-BE9C-9C5D6D6004AF}" type="pres">
      <dgm:prSet presAssocID="{EEC32D8A-2CB3-4595-A39C-673151EEA9B9}" presName="rootConnector" presStyleLbl="node3" presStyleIdx="1" presStyleCnt="4"/>
      <dgm:spPr/>
      <dgm:t>
        <a:bodyPr/>
        <a:lstStyle/>
        <a:p>
          <a:endParaRPr lang="ru-RU"/>
        </a:p>
      </dgm:t>
    </dgm:pt>
    <dgm:pt modelId="{430CE6B8-AF41-4587-9EAB-D965EC5B7107}" type="pres">
      <dgm:prSet presAssocID="{EEC32D8A-2CB3-4595-A39C-673151EEA9B9}" presName="hierChild4" presStyleCnt="0"/>
      <dgm:spPr/>
    </dgm:pt>
    <dgm:pt modelId="{69676193-D664-403D-B823-18EA750E4B45}" type="pres">
      <dgm:prSet presAssocID="{EEC32D8A-2CB3-4595-A39C-673151EEA9B9}" presName="hierChild5" presStyleCnt="0"/>
      <dgm:spPr/>
    </dgm:pt>
    <dgm:pt modelId="{02AE8024-32C4-4A54-8A02-7950052A1F37}" type="pres">
      <dgm:prSet presAssocID="{9ED29A1E-BB1D-4E65-ABA8-E080E2E1E4F2}" presName="Name37" presStyleLbl="parChTrans1D3" presStyleIdx="2" presStyleCnt="4"/>
      <dgm:spPr/>
      <dgm:t>
        <a:bodyPr/>
        <a:lstStyle/>
        <a:p>
          <a:endParaRPr lang="ru-RU"/>
        </a:p>
      </dgm:t>
    </dgm:pt>
    <dgm:pt modelId="{C083803E-7884-4C30-90E5-278F9A4B7673}" type="pres">
      <dgm:prSet presAssocID="{C7BBD4AD-F9CF-4230-AA03-A6964E110112}" presName="hierRoot2" presStyleCnt="0">
        <dgm:presLayoutVars>
          <dgm:hierBranch val="init"/>
        </dgm:presLayoutVars>
      </dgm:prSet>
      <dgm:spPr/>
    </dgm:pt>
    <dgm:pt modelId="{D49976D7-7440-4D1B-9A59-AC01C45B9A06}" type="pres">
      <dgm:prSet presAssocID="{C7BBD4AD-F9CF-4230-AA03-A6964E110112}" presName="rootComposite" presStyleCnt="0"/>
      <dgm:spPr/>
    </dgm:pt>
    <dgm:pt modelId="{C64E8FE2-28E1-4E2C-8715-25A2BB9F3E45}" type="pres">
      <dgm:prSet presAssocID="{C7BBD4AD-F9CF-4230-AA03-A6964E110112}" presName="rootText" presStyleLbl="node3" presStyleIdx="2" presStyleCnt="4" custScaleX="123650" custScaleY="137290" custLinFactX="-47681" custLinFactY="-42856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63B061-D53C-4DFF-9131-039A7BF88AAD}" type="pres">
      <dgm:prSet presAssocID="{C7BBD4AD-F9CF-4230-AA03-A6964E110112}" presName="rootConnector" presStyleLbl="node3" presStyleIdx="2" presStyleCnt="4"/>
      <dgm:spPr/>
      <dgm:t>
        <a:bodyPr/>
        <a:lstStyle/>
        <a:p>
          <a:endParaRPr lang="ru-RU"/>
        </a:p>
      </dgm:t>
    </dgm:pt>
    <dgm:pt modelId="{DAF6DB49-83EB-46CB-B388-6DDF5AD70C1F}" type="pres">
      <dgm:prSet presAssocID="{C7BBD4AD-F9CF-4230-AA03-A6964E110112}" presName="hierChild4" presStyleCnt="0"/>
      <dgm:spPr/>
    </dgm:pt>
    <dgm:pt modelId="{AA9C0A70-28A0-4DB7-AB1B-5157F255FD30}" type="pres">
      <dgm:prSet presAssocID="{C7BBD4AD-F9CF-4230-AA03-A6964E110112}" presName="hierChild5" presStyleCnt="0"/>
      <dgm:spPr/>
    </dgm:pt>
    <dgm:pt modelId="{A8EB7EFF-7F6D-4466-B067-DDB07C3DCC61}" type="pres">
      <dgm:prSet presAssocID="{8DF093D8-418E-4907-A59B-4A1576EA12B5}" presName="Name37" presStyleLbl="parChTrans1D3" presStyleIdx="3" presStyleCnt="4"/>
      <dgm:spPr/>
      <dgm:t>
        <a:bodyPr/>
        <a:lstStyle/>
        <a:p>
          <a:endParaRPr lang="ru-RU"/>
        </a:p>
      </dgm:t>
    </dgm:pt>
    <dgm:pt modelId="{A095EE72-F551-427F-90DE-69F566FBE7AE}" type="pres">
      <dgm:prSet presAssocID="{544064E5-59C6-4FFD-8770-856721CDDF6F}" presName="hierRoot2" presStyleCnt="0">
        <dgm:presLayoutVars>
          <dgm:hierBranch val="init"/>
        </dgm:presLayoutVars>
      </dgm:prSet>
      <dgm:spPr/>
    </dgm:pt>
    <dgm:pt modelId="{5791F164-FC04-450C-AF59-9A1FBF2A81CE}" type="pres">
      <dgm:prSet presAssocID="{544064E5-59C6-4FFD-8770-856721CDDF6F}" presName="rootComposite" presStyleCnt="0"/>
      <dgm:spPr/>
    </dgm:pt>
    <dgm:pt modelId="{4FF9E79D-95C0-4F1B-80EC-3D62A31FA88B}" type="pres">
      <dgm:prSet presAssocID="{544064E5-59C6-4FFD-8770-856721CDDF6F}" presName="rootText" presStyleLbl="node3" presStyleIdx="3" presStyleCnt="4" custLinFactX="-47265" custLinFactY="-200000" custLinFactNeighborX="-100000" custLinFactNeighborY="-2573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E80155-AF57-42BE-A24E-44CACA441BC9}" type="pres">
      <dgm:prSet presAssocID="{544064E5-59C6-4FFD-8770-856721CDDF6F}" presName="rootConnector" presStyleLbl="node3" presStyleIdx="3" presStyleCnt="4"/>
      <dgm:spPr/>
      <dgm:t>
        <a:bodyPr/>
        <a:lstStyle/>
        <a:p>
          <a:endParaRPr lang="ru-RU"/>
        </a:p>
      </dgm:t>
    </dgm:pt>
    <dgm:pt modelId="{BAE81AE3-252A-481A-869A-76BE5E6198C6}" type="pres">
      <dgm:prSet presAssocID="{544064E5-59C6-4FFD-8770-856721CDDF6F}" presName="hierChild4" presStyleCnt="0"/>
      <dgm:spPr/>
    </dgm:pt>
    <dgm:pt modelId="{EBADC936-F311-4CF7-88E5-931424161B56}" type="pres">
      <dgm:prSet presAssocID="{544064E5-59C6-4FFD-8770-856721CDDF6F}" presName="hierChild5" presStyleCnt="0"/>
      <dgm:spPr/>
    </dgm:pt>
    <dgm:pt modelId="{A3A9A872-0584-4D0D-9BA7-784BDB9CAC33}" type="pres">
      <dgm:prSet presAssocID="{183833A1-DD57-4E34-854D-450571BFB5F5}" presName="hierChild5" presStyleCnt="0"/>
      <dgm:spPr/>
    </dgm:pt>
    <dgm:pt modelId="{BC3FD064-1478-4C7A-85F1-0FCCE2C24DE2}" type="pres">
      <dgm:prSet presAssocID="{E6EB5AE1-6443-4468-A79B-951BBB2BEECB}" presName="hierChild3" presStyleCnt="0"/>
      <dgm:spPr/>
    </dgm:pt>
  </dgm:ptLst>
  <dgm:cxnLst>
    <dgm:cxn modelId="{10AE7C15-61E6-4026-8E59-C8B05965B525}" type="presOf" srcId="{EEC32D8A-2CB3-4595-A39C-673151EEA9B9}" destId="{2875697C-D893-4545-BE9C-9C5D6D6004AF}" srcOrd="1" destOrd="0" presId="urn:microsoft.com/office/officeart/2005/8/layout/orgChart1"/>
    <dgm:cxn modelId="{F97E68A9-4091-40BD-A0F8-8192CB1FFE1E}" srcId="{AAA9B730-BF01-4EC0-94A3-2F59D52C44CF}" destId="{E6EB5AE1-6443-4468-A79B-951BBB2BEECB}" srcOrd="1" destOrd="0" parTransId="{DD690116-D8F4-4F78-A58A-49BF2730D7A2}" sibTransId="{A4956032-2844-4246-A9E8-5D9E13B87F23}"/>
    <dgm:cxn modelId="{39F32DC5-5675-4B4C-871A-647ED68940E1}" type="presOf" srcId="{D3827CE3-73FA-4592-B655-30F7D959A14B}" destId="{F8CC6891-37DE-4CA9-924B-8D9A33D3B9FD}" srcOrd="0" destOrd="0" presId="urn:microsoft.com/office/officeart/2005/8/layout/orgChart1"/>
    <dgm:cxn modelId="{AAF3B718-E7C1-417F-87B1-B47989E7CA64}" type="presOf" srcId="{183833A1-DD57-4E34-854D-450571BFB5F5}" destId="{9F334FDE-E2CD-4B97-A1F1-E936BAAE5642}" srcOrd="1" destOrd="0" presId="urn:microsoft.com/office/officeart/2005/8/layout/orgChart1"/>
    <dgm:cxn modelId="{AA9C4874-CD5D-464D-B982-9C46B2D5FFAF}" type="presOf" srcId="{C7BBD4AD-F9CF-4230-AA03-A6964E110112}" destId="{C64E8FE2-28E1-4E2C-8715-25A2BB9F3E45}" srcOrd="0" destOrd="0" presId="urn:microsoft.com/office/officeart/2005/8/layout/orgChart1"/>
    <dgm:cxn modelId="{81E5AF72-82B9-4EE1-8961-F2994507FFD4}" type="presOf" srcId="{544064E5-59C6-4FFD-8770-856721CDDF6F}" destId="{4FF9E79D-95C0-4F1B-80EC-3D62A31FA88B}" srcOrd="0" destOrd="0" presId="urn:microsoft.com/office/officeart/2005/8/layout/orgChart1"/>
    <dgm:cxn modelId="{F5208BFF-240F-4FE0-8D04-627DD251A835}" srcId="{183833A1-DD57-4E34-854D-450571BFB5F5}" destId="{DF7A12BD-A29D-4728-85F5-51CB29E8B5EC}" srcOrd="0" destOrd="0" parTransId="{B1C09D7E-B1D7-4E11-AF96-77D665ED134C}" sibTransId="{738D1229-8173-4ED0-A6E8-347931F93373}"/>
    <dgm:cxn modelId="{1E669E8F-44B2-4AC8-9948-97D0901004EC}" srcId="{183833A1-DD57-4E34-854D-450571BFB5F5}" destId="{EEC32D8A-2CB3-4595-A39C-673151EEA9B9}" srcOrd="1" destOrd="0" parTransId="{D3827CE3-73FA-4592-B655-30F7D959A14B}" sibTransId="{483CF357-BE7C-416D-97CE-6CC2C3863D8E}"/>
    <dgm:cxn modelId="{3FB586C1-D6E5-417A-B8BF-E9EB9EC5EA8A}" type="presOf" srcId="{E6EB5AE1-6443-4468-A79B-951BBB2BEECB}" destId="{5CA17655-5F46-466B-B844-3D7F2B664BBE}" srcOrd="0" destOrd="0" presId="urn:microsoft.com/office/officeart/2005/8/layout/orgChart1"/>
    <dgm:cxn modelId="{0FC94744-6F65-46F0-80BD-CCAF6DF5A39B}" type="presOf" srcId="{DF7A12BD-A29D-4728-85F5-51CB29E8B5EC}" destId="{AA6A30F1-2A7F-4001-B2A0-4A6A020314E2}" srcOrd="1" destOrd="0" presId="urn:microsoft.com/office/officeart/2005/8/layout/orgChart1"/>
    <dgm:cxn modelId="{0399DDD9-A1D9-4526-974C-2E6EFA8BE07F}" type="presOf" srcId="{8DF093D8-418E-4907-A59B-4A1576EA12B5}" destId="{A8EB7EFF-7F6D-4466-B067-DDB07C3DCC61}" srcOrd="0" destOrd="0" presId="urn:microsoft.com/office/officeart/2005/8/layout/orgChart1"/>
    <dgm:cxn modelId="{D7155818-38E4-422C-913C-E7D1EAA37C6B}" srcId="{183833A1-DD57-4E34-854D-450571BFB5F5}" destId="{C7BBD4AD-F9CF-4230-AA03-A6964E110112}" srcOrd="2" destOrd="0" parTransId="{9ED29A1E-BB1D-4E65-ABA8-E080E2E1E4F2}" sibTransId="{0E4E3A69-0029-4428-9426-629C2F5E7F6E}"/>
    <dgm:cxn modelId="{BB7F18FE-8647-452A-A258-A399795226BF}" srcId="{183833A1-DD57-4E34-854D-450571BFB5F5}" destId="{544064E5-59C6-4FFD-8770-856721CDDF6F}" srcOrd="3" destOrd="0" parTransId="{8DF093D8-418E-4907-A59B-4A1576EA12B5}" sibTransId="{FC14BE47-786C-41BC-84F7-C9035C060ACA}"/>
    <dgm:cxn modelId="{B89B8585-7D95-4C40-9AE5-27D6BB1BD00A}" type="presOf" srcId="{EEC32D8A-2CB3-4595-A39C-673151EEA9B9}" destId="{B64BA330-EAEE-4BB8-BAD9-DFE86EB6D49D}" srcOrd="0" destOrd="0" presId="urn:microsoft.com/office/officeart/2005/8/layout/orgChart1"/>
    <dgm:cxn modelId="{7EDBA747-C46C-47F1-B4D8-75183AC07F94}" type="presOf" srcId="{AAA9B730-BF01-4EC0-94A3-2F59D52C44CF}" destId="{49015B22-8882-4151-B721-B98C9E382E58}" srcOrd="0" destOrd="0" presId="urn:microsoft.com/office/officeart/2005/8/layout/orgChart1"/>
    <dgm:cxn modelId="{97CAD187-F844-4948-9882-DEEA3CEB9484}" type="presOf" srcId="{183833A1-DD57-4E34-854D-450571BFB5F5}" destId="{5AACFE39-321A-43BE-ADA3-8F090896ECA4}" srcOrd="0" destOrd="0" presId="urn:microsoft.com/office/officeart/2005/8/layout/orgChart1"/>
    <dgm:cxn modelId="{3D7C36E8-EB4D-4AA1-BCFB-5745F6F4386A}" srcId="{AAA9B730-BF01-4EC0-94A3-2F59D52C44CF}" destId="{B077C190-2B23-461E-9414-50F4F2C0BDF2}" srcOrd="0" destOrd="0" parTransId="{F93A683A-4017-4CC4-8B19-E05D81B17077}" sibTransId="{79B89B14-D2F9-45B2-95F5-69720CD29072}"/>
    <dgm:cxn modelId="{B1D9CC33-A115-49C3-AF08-01A19BBC9395}" srcId="{E6EB5AE1-6443-4468-A79B-951BBB2BEECB}" destId="{183833A1-DD57-4E34-854D-450571BFB5F5}" srcOrd="0" destOrd="0" parTransId="{DA15A74E-9052-49E9-83D2-847BA3256754}" sibTransId="{55572774-9541-4EA5-AC52-AF6AB37398EA}"/>
    <dgm:cxn modelId="{E7CBE0F4-4D59-4FD2-85A2-A12BC944A77F}" type="presOf" srcId="{544064E5-59C6-4FFD-8770-856721CDDF6F}" destId="{55E80155-AF57-42BE-A24E-44CACA441BC9}" srcOrd="1" destOrd="0" presId="urn:microsoft.com/office/officeart/2005/8/layout/orgChart1"/>
    <dgm:cxn modelId="{B46F41FF-918B-4605-92EB-BA1927109A78}" type="presOf" srcId="{B077C190-2B23-461E-9414-50F4F2C0BDF2}" destId="{E0FB6B93-1D8F-4A1A-B021-E0B3A8180189}" srcOrd="0" destOrd="0" presId="urn:microsoft.com/office/officeart/2005/8/layout/orgChart1"/>
    <dgm:cxn modelId="{7EA01432-8835-4163-BD1F-DE2E54DD9DFF}" type="presOf" srcId="{B1C09D7E-B1D7-4E11-AF96-77D665ED134C}" destId="{E8E28BD2-718E-4FDB-859E-D22987B055C4}" srcOrd="0" destOrd="0" presId="urn:microsoft.com/office/officeart/2005/8/layout/orgChart1"/>
    <dgm:cxn modelId="{C8D6D932-5392-443A-833A-AA58896B1941}" type="presOf" srcId="{E6EB5AE1-6443-4468-A79B-951BBB2BEECB}" destId="{34FAEB76-EF94-4968-8B9A-322FF3839324}" srcOrd="1" destOrd="0" presId="urn:microsoft.com/office/officeart/2005/8/layout/orgChart1"/>
    <dgm:cxn modelId="{4E2E753A-C23E-485D-B382-FC924610EA31}" type="presOf" srcId="{C7BBD4AD-F9CF-4230-AA03-A6964E110112}" destId="{4163B061-D53C-4DFF-9131-039A7BF88AAD}" srcOrd="1" destOrd="0" presId="urn:microsoft.com/office/officeart/2005/8/layout/orgChart1"/>
    <dgm:cxn modelId="{4EE6700B-C64C-4CFD-ABD7-13EBE7FDAFDB}" type="presOf" srcId="{9ED29A1E-BB1D-4E65-ABA8-E080E2E1E4F2}" destId="{02AE8024-32C4-4A54-8A02-7950052A1F37}" srcOrd="0" destOrd="0" presId="urn:microsoft.com/office/officeart/2005/8/layout/orgChart1"/>
    <dgm:cxn modelId="{02961496-6668-4E89-8316-51C437F020AB}" type="presOf" srcId="{B077C190-2B23-461E-9414-50F4F2C0BDF2}" destId="{3DC6FCF4-BBB2-4305-A05B-BC5D68356A3B}" srcOrd="1" destOrd="0" presId="urn:microsoft.com/office/officeart/2005/8/layout/orgChart1"/>
    <dgm:cxn modelId="{504FCD82-D680-483D-B3B0-47A3A75F3893}" type="presOf" srcId="{DA15A74E-9052-49E9-83D2-847BA3256754}" destId="{FB0ADC8D-DA47-4616-874B-ACFC75AF329C}" srcOrd="0" destOrd="0" presId="urn:microsoft.com/office/officeart/2005/8/layout/orgChart1"/>
    <dgm:cxn modelId="{8C701B94-933D-4CAF-8278-BFCD9A3E1CDC}" type="presOf" srcId="{DF7A12BD-A29D-4728-85F5-51CB29E8B5EC}" destId="{3B0A5DDF-FEE2-4161-9072-24600EFFD11B}" srcOrd="0" destOrd="0" presId="urn:microsoft.com/office/officeart/2005/8/layout/orgChart1"/>
    <dgm:cxn modelId="{B113507C-3521-4FC3-8C9F-BEA2841C2E48}" type="presParOf" srcId="{49015B22-8882-4151-B721-B98C9E382E58}" destId="{341319CA-B1C9-4FB3-B586-D66979C3DC62}" srcOrd="0" destOrd="0" presId="urn:microsoft.com/office/officeart/2005/8/layout/orgChart1"/>
    <dgm:cxn modelId="{E285208D-AF8B-44AD-821F-3FFB82321105}" type="presParOf" srcId="{341319CA-B1C9-4FB3-B586-D66979C3DC62}" destId="{16E51B26-15EA-4BF0-BC84-7037023EA3EB}" srcOrd="0" destOrd="0" presId="urn:microsoft.com/office/officeart/2005/8/layout/orgChart1"/>
    <dgm:cxn modelId="{1DADCC4C-54C8-4A61-80FE-CC5B5AD672C9}" type="presParOf" srcId="{16E51B26-15EA-4BF0-BC84-7037023EA3EB}" destId="{E0FB6B93-1D8F-4A1A-B021-E0B3A8180189}" srcOrd="0" destOrd="0" presId="urn:microsoft.com/office/officeart/2005/8/layout/orgChart1"/>
    <dgm:cxn modelId="{AB22BD8A-8FAE-4587-B84A-E6BAFBDF5464}" type="presParOf" srcId="{16E51B26-15EA-4BF0-BC84-7037023EA3EB}" destId="{3DC6FCF4-BBB2-4305-A05B-BC5D68356A3B}" srcOrd="1" destOrd="0" presId="urn:microsoft.com/office/officeart/2005/8/layout/orgChart1"/>
    <dgm:cxn modelId="{98CA5E32-EFF5-49E7-95AF-9D43A90343EC}" type="presParOf" srcId="{341319CA-B1C9-4FB3-B586-D66979C3DC62}" destId="{9542A15F-0B0B-4435-B0A7-FE0993A22997}" srcOrd="1" destOrd="0" presId="urn:microsoft.com/office/officeart/2005/8/layout/orgChart1"/>
    <dgm:cxn modelId="{1970BD02-BDEF-4DCF-8B67-76265E5BF001}" type="presParOf" srcId="{341319CA-B1C9-4FB3-B586-D66979C3DC62}" destId="{059E5680-FA5B-4B2B-81ED-FBE3753E4612}" srcOrd="2" destOrd="0" presId="urn:microsoft.com/office/officeart/2005/8/layout/orgChart1"/>
    <dgm:cxn modelId="{D7C987DC-2709-43E9-AC0C-894AA79D4AA5}" type="presParOf" srcId="{49015B22-8882-4151-B721-B98C9E382E58}" destId="{39365806-827B-4E2C-8676-FBCDE567F979}" srcOrd="1" destOrd="0" presId="urn:microsoft.com/office/officeart/2005/8/layout/orgChart1"/>
    <dgm:cxn modelId="{14609651-7D1C-4FA2-869E-46CF7DA4AE5D}" type="presParOf" srcId="{39365806-827B-4E2C-8676-FBCDE567F979}" destId="{59AA971A-07AA-4B77-83CA-3EE8CA78BAA5}" srcOrd="0" destOrd="0" presId="urn:microsoft.com/office/officeart/2005/8/layout/orgChart1"/>
    <dgm:cxn modelId="{8492FECC-FCC8-498C-9E3C-DB9E554927EB}" type="presParOf" srcId="{59AA971A-07AA-4B77-83CA-3EE8CA78BAA5}" destId="{5CA17655-5F46-466B-B844-3D7F2B664BBE}" srcOrd="0" destOrd="0" presId="urn:microsoft.com/office/officeart/2005/8/layout/orgChart1"/>
    <dgm:cxn modelId="{C63912BF-EF1D-4DC0-BD80-E8FFBBADCBE0}" type="presParOf" srcId="{59AA971A-07AA-4B77-83CA-3EE8CA78BAA5}" destId="{34FAEB76-EF94-4968-8B9A-322FF3839324}" srcOrd="1" destOrd="0" presId="urn:microsoft.com/office/officeart/2005/8/layout/orgChart1"/>
    <dgm:cxn modelId="{AF8BAC15-DC27-42E7-962F-66C3347D7FC5}" type="presParOf" srcId="{39365806-827B-4E2C-8676-FBCDE567F979}" destId="{2D3F11E3-3B3F-4777-BEE1-6934E7362A77}" srcOrd="1" destOrd="0" presId="urn:microsoft.com/office/officeart/2005/8/layout/orgChart1"/>
    <dgm:cxn modelId="{16C704EC-A610-4BFA-BD93-9248AEBDA914}" type="presParOf" srcId="{2D3F11E3-3B3F-4777-BEE1-6934E7362A77}" destId="{FB0ADC8D-DA47-4616-874B-ACFC75AF329C}" srcOrd="0" destOrd="0" presId="urn:microsoft.com/office/officeart/2005/8/layout/orgChart1"/>
    <dgm:cxn modelId="{379EF074-194D-4B28-88F7-91D34E55B146}" type="presParOf" srcId="{2D3F11E3-3B3F-4777-BEE1-6934E7362A77}" destId="{DD2F1E57-9AF1-4744-93F7-18CE7F807528}" srcOrd="1" destOrd="0" presId="urn:microsoft.com/office/officeart/2005/8/layout/orgChart1"/>
    <dgm:cxn modelId="{58D1CE6C-FC93-4F37-BF1B-2C95F6873D0A}" type="presParOf" srcId="{DD2F1E57-9AF1-4744-93F7-18CE7F807528}" destId="{F46D6E19-865C-40BE-844B-E4DE41003112}" srcOrd="0" destOrd="0" presId="urn:microsoft.com/office/officeart/2005/8/layout/orgChart1"/>
    <dgm:cxn modelId="{7A514975-CBA3-44D8-98AF-E2623152510F}" type="presParOf" srcId="{F46D6E19-865C-40BE-844B-E4DE41003112}" destId="{5AACFE39-321A-43BE-ADA3-8F090896ECA4}" srcOrd="0" destOrd="0" presId="urn:microsoft.com/office/officeart/2005/8/layout/orgChart1"/>
    <dgm:cxn modelId="{796AD693-0E0B-44DD-AFC3-6628B6076D37}" type="presParOf" srcId="{F46D6E19-865C-40BE-844B-E4DE41003112}" destId="{9F334FDE-E2CD-4B97-A1F1-E936BAAE5642}" srcOrd="1" destOrd="0" presId="urn:microsoft.com/office/officeart/2005/8/layout/orgChart1"/>
    <dgm:cxn modelId="{2E870E15-027C-4CCF-B145-B319890F1648}" type="presParOf" srcId="{DD2F1E57-9AF1-4744-93F7-18CE7F807528}" destId="{3F589E27-8708-49BE-94D8-E09A944AE970}" srcOrd="1" destOrd="0" presId="urn:microsoft.com/office/officeart/2005/8/layout/orgChart1"/>
    <dgm:cxn modelId="{ACEA47D9-109A-45F5-8765-B8A432CE0536}" type="presParOf" srcId="{3F589E27-8708-49BE-94D8-E09A944AE970}" destId="{E8E28BD2-718E-4FDB-859E-D22987B055C4}" srcOrd="0" destOrd="0" presId="urn:microsoft.com/office/officeart/2005/8/layout/orgChart1"/>
    <dgm:cxn modelId="{F927C779-01DB-42DC-BF1F-4AA49FF29DC1}" type="presParOf" srcId="{3F589E27-8708-49BE-94D8-E09A944AE970}" destId="{A4D86954-A08E-473C-AAA9-FBC81DA72830}" srcOrd="1" destOrd="0" presId="urn:microsoft.com/office/officeart/2005/8/layout/orgChart1"/>
    <dgm:cxn modelId="{DCE42885-96C0-4292-AB31-CB4E2B96AD27}" type="presParOf" srcId="{A4D86954-A08E-473C-AAA9-FBC81DA72830}" destId="{0A925860-5BDC-4DAA-B3EF-49264F81D1B8}" srcOrd="0" destOrd="0" presId="urn:microsoft.com/office/officeart/2005/8/layout/orgChart1"/>
    <dgm:cxn modelId="{3836EDD2-D664-47DE-A130-A32D1D1B49A2}" type="presParOf" srcId="{0A925860-5BDC-4DAA-B3EF-49264F81D1B8}" destId="{3B0A5DDF-FEE2-4161-9072-24600EFFD11B}" srcOrd="0" destOrd="0" presId="urn:microsoft.com/office/officeart/2005/8/layout/orgChart1"/>
    <dgm:cxn modelId="{62D32788-4F16-4DC5-825E-4CCD6A246C86}" type="presParOf" srcId="{0A925860-5BDC-4DAA-B3EF-49264F81D1B8}" destId="{AA6A30F1-2A7F-4001-B2A0-4A6A020314E2}" srcOrd="1" destOrd="0" presId="urn:microsoft.com/office/officeart/2005/8/layout/orgChart1"/>
    <dgm:cxn modelId="{7ACD0109-6F80-439B-8A2E-478E7BC99B5A}" type="presParOf" srcId="{A4D86954-A08E-473C-AAA9-FBC81DA72830}" destId="{D10ECF9D-01FD-4154-8997-FA7A5E894F1C}" srcOrd="1" destOrd="0" presId="urn:microsoft.com/office/officeart/2005/8/layout/orgChart1"/>
    <dgm:cxn modelId="{B2A0682E-3685-4C7D-A9C4-06B8B5CF6467}" type="presParOf" srcId="{A4D86954-A08E-473C-AAA9-FBC81DA72830}" destId="{0B3CC3A8-54EA-40B1-AEC6-939F9CF4BF3C}" srcOrd="2" destOrd="0" presId="urn:microsoft.com/office/officeart/2005/8/layout/orgChart1"/>
    <dgm:cxn modelId="{C57D3A83-0E8F-4D77-9766-51E9ABA2C07F}" type="presParOf" srcId="{3F589E27-8708-49BE-94D8-E09A944AE970}" destId="{F8CC6891-37DE-4CA9-924B-8D9A33D3B9FD}" srcOrd="2" destOrd="0" presId="urn:microsoft.com/office/officeart/2005/8/layout/orgChart1"/>
    <dgm:cxn modelId="{C248C137-758C-417E-88AF-F5C57ABDE192}" type="presParOf" srcId="{3F589E27-8708-49BE-94D8-E09A944AE970}" destId="{6A6AB7A2-0E75-4378-990D-B03252FCC343}" srcOrd="3" destOrd="0" presId="urn:microsoft.com/office/officeart/2005/8/layout/orgChart1"/>
    <dgm:cxn modelId="{C481935B-5378-4F10-9D74-C5214987433C}" type="presParOf" srcId="{6A6AB7A2-0E75-4378-990D-B03252FCC343}" destId="{86CBFA90-4599-496A-95B6-F11DCD3EC347}" srcOrd="0" destOrd="0" presId="urn:microsoft.com/office/officeart/2005/8/layout/orgChart1"/>
    <dgm:cxn modelId="{7A5847F1-A437-48DE-8A4A-E0C89060B843}" type="presParOf" srcId="{86CBFA90-4599-496A-95B6-F11DCD3EC347}" destId="{B64BA330-EAEE-4BB8-BAD9-DFE86EB6D49D}" srcOrd="0" destOrd="0" presId="urn:microsoft.com/office/officeart/2005/8/layout/orgChart1"/>
    <dgm:cxn modelId="{7DFBC4E9-A92C-40D4-A522-550A74B880AE}" type="presParOf" srcId="{86CBFA90-4599-496A-95B6-F11DCD3EC347}" destId="{2875697C-D893-4545-BE9C-9C5D6D6004AF}" srcOrd="1" destOrd="0" presId="urn:microsoft.com/office/officeart/2005/8/layout/orgChart1"/>
    <dgm:cxn modelId="{4ACD3AC1-A309-4FAA-AD5D-2DF0FF6705AA}" type="presParOf" srcId="{6A6AB7A2-0E75-4378-990D-B03252FCC343}" destId="{430CE6B8-AF41-4587-9EAB-D965EC5B7107}" srcOrd="1" destOrd="0" presId="urn:microsoft.com/office/officeart/2005/8/layout/orgChart1"/>
    <dgm:cxn modelId="{9B573913-E646-4BE0-BED5-A43864FF7D2C}" type="presParOf" srcId="{6A6AB7A2-0E75-4378-990D-B03252FCC343}" destId="{69676193-D664-403D-B823-18EA750E4B45}" srcOrd="2" destOrd="0" presId="urn:microsoft.com/office/officeart/2005/8/layout/orgChart1"/>
    <dgm:cxn modelId="{163C75BE-7E4C-4205-A640-32F70852F670}" type="presParOf" srcId="{3F589E27-8708-49BE-94D8-E09A944AE970}" destId="{02AE8024-32C4-4A54-8A02-7950052A1F37}" srcOrd="4" destOrd="0" presId="urn:microsoft.com/office/officeart/2005/8/layout/orgChart1"/>
    <dgm:cxn modelId="{04F2DB57-3679-446C-A3AC-8F068ECEA34B}" type="presParOf" srcId="{3F589E27-8708-49BE-94D8-E09A944AE970}" destId="{C083803E-7884-4C30-90E5-278F9A4B7673}" srcOrd="5" destOrd="0" presId="urn:microsoft.com/office/officeart/2005/8/layout/orgChart1"/>
    <dgm:cxn modelId="{6CD825E5-7B99-45B4-A0B9-24CBC440864E}" type="presParOf" srcId="{C083803E-7884-4C30-90E5-278F9A4B7673}" destId="{D49976D7-7440-4D1B-9A59-AC01C45B9A06}" srcOrd="0" destOrd="0" presId="urn:microsoft.com/office/officeart/2005/8/layout/orgChart1"/>
    <dgm:cxn modelId="{79659C72-4CE1-4560-9380-98C38D8D3D25}" type="presParOf" srcId="{D49976D7-7440-4D1B-9A59-AC01C45B9A06}" destId="{C64E8FE2-28E1-4E2C-8715-25A2BB9F3E45}" srcOrd="0" destOrd="0" presId="urn:microsoft.com/office/officeart/2005/8/layout/orgChart1"/>
    <dgm:cxn modelId="{FF42F0B4-D8A4-4483-81A6-D6E9239946BE}" type="presParOf" srcId="{D49976D7-7440-4D1B-9A59-AC01C45B9A06}" destId="{4163B061-D53C-4DFF-9131-039A7BF88AAD}" srcOrd="1" destOrd="0" presId="urn:microsoft.com/office/officeart/2005/8/layout/orgChart1"/>
    <dgm:cxn modelId="{32272FBC-708F-4480-887E-88FD7FABCB9B}" type="presParOf" srcId="{C083803E-7884-4C30-90E5-278F9A4B7673}" destId="{DAF6DB49-83EB-46CB-B388-6DDF5AD70C1F}" srcOrd="1" destOrd="0" presId="urn:microsoft.com/office/officeart/2005/8/layout/orgChart1"/>
    <dgm:cxn modelId="{7962FCF8-1C61-475B-A8D5-75B507FFD908}" type="presParOf" srcId="{C083803E-7884-4C30-90E5-278F9A4B7673}" destId="{AA9C0A70-28A0-4DB7-AB1B-5157F255FD30}" srcOrd="2" destOrd="0" presId="urn:microsoft.com/office/officeart/2005/8/layout/orgChart1"/>
    <dgm:cxn modelId="{ABD89E73-94B0-4D1D-904A-AF1F0AB07229}" type="presParOf" srcId="{3F589E27-8708-49BE-94D8-E09A944AE970}" destId="{A8EB7EFF-7F6D-4466-B067-DDB07C3DCC61}" srcOrd="6" destOrd="0" presId="urn:microsoft.com/office/officeart/2005/8/layout/orgChart1"/>
    <dgm:cxn modelId="{D5873262-1F8D-4DD5-859D-14FA3D58421B}" type="presParOf" srcId="{3F589E27-8708-49BE-94D8-E09A944AE970}" destId="{A095EE72-F551-427F-90DE-69F566FBE7AE}" srcOrd="7" destOrd="0" presId="urn:microsoft.com/office/officeart/2005/8/layout/orgChart1"/>
    <dgm:cxn modelId="{EECA4112-F614-49F3-A8F1-AF5CEC1AC1BC}" type="presParOf" srcId="{A095EE72-F551-427F-90DE-69F566FBE7AE}" destId="{5791F164-FC04-450C-AF59-9A1FBF2A81CE}" srcOrd="0" destOrd="0" presId="urn:microsoft.com/office/officeart/2005/8/layout/orgChart1"/>
    <dgm:cxn modelId="{F8D5A237-2E38-4718-B809-39EED7950B57}" type="presParOf" srcId="{5791F164-FC04-450C-AF59-9A1FBF2A81CE}" destId="{4FF9E79D-95C0-4F1B-80EC-3D62A31FA88B}" srcOrd="0" destOrd="0" presId="urn:microsoft.com/office/officeart/2005/8/layout/orgChart1"/>
    <dgm:cxn modelId="{3DC2407F-9961-49FA-879A-B3035EEAC470}" type="presParOf" srcId="{5791F164-FC04-450C-AF59-9A1FBF2A81CE}" destId="{55E80155-AF57-42BE-A24E-44CACA441BC9}" srcOrd="1" destOrd="0" presId="urn:microsoft.com/office/officeart/2005/8/layout/orgChart1"/>
    <dgm:cxn modelId="{6922081D-002B-447F-A772-03D5A5CBC8C6}" type="presParOf" srcId="{A095EE72-F551-427F-90DE-69F566FBE7AE}" destId="{BAE81AE3-252A-481A-869A-76BE5E6198C6}" srcOrd="1" destOrd="0" presId="urn:microsoft.com/office/officeart/2005/8/layout/orgChart1"/>
    <dgm:cxn modelId="{B30ACAA1-92F8-490E-A403-843426D88A4F}" type="presParOf" srcId="{A095EE72-F551-427F-90DE-69F566FBE7AE}" destId="{EBADC936-F311-4CF7-88E5-931424161B56}" srcOrd="2" destOrd="0" presId="urn:microsoft.com/office/officeart/2005/8/layout/orgChart1"/>
    <dgm:cxn modelId="{338B01F3-5ED9-4F60-BE8C-11A4A819E53F}" type="presParOf" srcId="{DD2F1E57-9AF1-4744-93F7-18CE7F807528}" destId="{A3A9A872-0584-4D0D-9BA7-784BDB9CAC33}" srcOrd="2" destOrd="0" presId="urn:microsoft.com/office/officeart/2005/8/layout/orgChart1"/>
    <dgm:cxn modelId="{33EB7E8A-58D6-4F76-AB7B-064624E7BDBC}" type="presParOf" srcId="{39365806-827B-4E2C-8676-FBCDE567F979}" destId="{BC3FD064-1478-4C7A-85F1-0FCCE2C24D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B7EFF-7F6D-4466-B067-DDB07C3DCC61}">
      <dsp:nvSpPr>
        <dsp:cNvPr id="0" name=""/>
        <dsp:cNvSpPr/>
      </dsp:nvSpPr>
      <dsp:spPr>
        <a:xfrm>
          <a:off x="3567084" y="1653462"/>
          <a:ext cx="439616" cy="667061"/>
        </a:xfrm>
        <a:custGeom>
          <a:avLst/>
          <a:gdLst/>
          <a:ahLst/>
          <a:cxnLst/>
          <a:rect l="0" t="0" r="0" b="0"/>
          <a:pathLst>
            <a:path>
              <a:moveTo>
                <a:pt x="439616" y="0"/>
              </a:moveTo>
              <a:lnTo>
                <a:pt x="439616" y="667061"/>
              </a:lnTo>
              <a:lnTo>
                <a:pt x="0" y="667061"/>
              </a:lnTo>
            </a:path>
          </a:pathLst>
        </a:cu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E8024-32C4-4A54-8A02-7950052A1F37}">
      <dsp:nvSpPr>
        <dsp:cNvPr id="0" name=""/>
        <dsp:cNvSpPr/>
      </dsp:nvSpPr>
      <dsp:spPr>
        <a:xfrm>
          <a:off x="3883651" y="1653462"/>
          <a:ext cx="123048" cy="1715335"/>
        </a:xfrm>
        <a:custGeom>
          <a:avLst/>
          <a:gdLst/>
          <a:ahLst/>
          <a:cxnLst/>
          <a:rect l="0" t="0" r="0" b="0"/>
          <a:pathLst>
            <a:path>
              <a:moveTo>
                <a:pt x="123048" y="0"/>
              </a:moveTo>
              <a:lnTo>
                <a:pt x="123048" y="1715335"/>
              </a:lnTo>
              <a:lnTo>
                <a:pt x="0" y="1715335"/>
              </a:lnTo>
            </a:path>
          </a:pathLst>
        </a:cu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C6891-37DE-4CA9-924B-8D9A33D3B9FD}">
      <dsp:nvSpPr>
        <dsp:cNvPr id="0" name=""/>
        <dsp:cNvSpPr/>
      </dsp:nvSpPr>
      <dsp:spPr>
        <a:xfrm>
          <a:off x="4006700" y="1653462"/>
          <a:ext cx="427953" cy="1567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842"/>
              </a:lnTo>
              <a:lnTo>
                <a:pt x="427953" y="1567842"/>
              </a:lnTo>
            </a:path>
          </a:pathLst>
        </a:cu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28BD2-718E-4FDB-859E-D22987B055C4}">
      <dsp:nvSpPr>
        <dsp:cNvPr id="0" name=""/>
        <dsp:cNvSpPr/>
      </dsp:nvSpPr>
      <dsp:spPr>
        <a:xfrm>
          <a:off x="4006700" y="1653462"/>
          <a:ext cx="358750" cy="41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224"/>
              </a:lnTo>
              <a:lnTo>
                <a:pt x="358750" y="413224"/>
              </a:lnTo>
            </a:path>
          </a:pathLst>
        </a:cu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ADC8D-DA47-4616-874B-ACFC75AF329C}">
      <dsp:nvSpPr>
        <dsp:cNvPr id="0" name=""/>
        <dsp:cNvSpPr/>
      </dsp:nvSpPr>
      <dsp:spPr>
        <a:xfrm>
          <a:off x="4505987" y="686074"/>
          <a:ext cx="91440" cy="286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128"/>
              </a:lnTo>
            </a:path>
          </a:pathLst>
        </a:custGeom>
        <a:noFill/>
        <a:ln w="34925" cap="flat" cmpd="sng" algn="in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B6B93-1D8F-4A1A-B021-E0B3A8180189}">
      <dsp:nvSpPr>
        <dsp:cNvPr id="0" name=""/>
        <dsp:cNvSpPr/>
      </dsp:nvSpPr>
      <dsp:spPr>
        <a:xfrm>
          <a:off x="2221802" y="4815"/>
          <a:ext cx="1362517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пользователей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“users”</a:t>
          </a:r>
          <a:endParaRPr lang="ru-RU" sz="1300" b="1" kern="1200" dirty="0"/>
        </a:p>
      </dsp:txBody>
      <dsp:txXfrm>
        <a:off x="2221802" y="4815"/>
        <a:ext cx="1362517" cy="681258"/>
      </dsp:txXfrm>
    </dsp:sp>
    <dsp:sp modelId="{5CA17655-5F46-466B-B844-3D7F2B664BBE}">
      <dsp:nvSpPr>
        <dsp:cNvPr id="0" name=""/>
        <dsp:cNvSpPr/>
      </dsp:nvSpPr>
      <dsp:spPr>
        <a:xfrm>
          <a:off x="3870448" y="4815"/>
          <a:ext cx="1362517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профилей классов</a:t>
          </a:r>
          <a:endParaRPr lang="en-US" sz="1300" b="1" kern="1200" dirty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“classes”</a:t>
          </a:r>
          <a:endParaRPr lang="ru-RU" sz="1300" b="1" kern="1200" dirty="0"/>
        </a:p>
      </dsp:txBody>
      <dsp:txXfrm>
        <a:off x="3870448" y="4815"/>
        <a:ext cx="1362517" cy="681258"/>
      </dsp:txXfrm>
    </dsp:sp>
    <dsp:sp modelId="{5AACFE39-321A-43BE-ADA3-8F090896ECA4}">
      <dsp:nvSpPr>
        <dsp:cNvPr id="0" name=""/>
        <dsp:cNvSpPr/>
      </dsp:nvSpPr>
      <dsp:spPr>
        <a:xfrm>
          <a:off x="3870448" y="972203"/>
          <a:ext cx="1362517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Профиль класса</a:t>
          </a:r>
        </a:p>
      </dsp:txBody>
      <dsp:txXfrm>
        <a:off x="3870448" y="972203"/>
        <a:ext cx="1362517" cy="681258"/>
      </dsp:txXfrm>
    </dsp:sp>
    <dsp:sp modelId="{3B0A5DDF-FEE2-4161-9072-24600EFFD11B}">
      <dsp:nvSpPr>
        <dsp:cNvPr id="0" name=""/>
        <dsp:cNvSpPr/>
      </dsp:nvSpPr>
      <dsp:spPr>
        <a:xfrm>
          <a:off x="4365451" y="1726057"/>
          <a:ext cx="1252889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для списка подписчиков</a:t>
          </a:r>
        </a:p>
      </dsp:txBody>
      <dsp:txXfrm>
        <a:off x="4365451" y="1726057"/>
        <a:ext cx="1252889" cy="681258"/>
      </dsp:txXfrm>
    </dsp:sp>
    <dsp:sp modelId="{B64BA330-EAEE-4BB8-BAD9-DFE86EB6D49D}">
      <dsp:nvSpPr>
        <dsp:cNvPr id="0" name=""/>
        <dsp:cNvSpPr/>
      </dsp:nvSpPr>
      <dsp:spPr>
        <a:xfrm>
          <a:off x="4434653" y="2880675"/>
          <a:ext cx="1362517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для списка учеников</a:t>
          </a:r>
        </a:p>
      </dsp:txBody>
      <dsp:txXfrm>
        <a:off x="4434653" y="2880675"/>
        <a:ext cx="1362517" cy="681258"/>
      </dsp:txXfrm>
    </dsp:sp>
    <dsp:sp modelId="{C64E8FE2-28E1-4E2C-8715-25A2BB9F3E45}">
      <dsp:nvSpPr>
        <dsp:cNvPr id="0" name=""/>
        <dsp:cNvSpPr/>
      </dsp:nvSpPr>
      <dsp:spPr>
        <a:xfrm>
          <a:off x="2198898" y="2901147"/>
          <a:ext cx="1684753" cy="935300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для организационной информации</a:t>
          </a:r>
        </a:p>
      </dsp:txBody>
      <dsp:txXfrm>
        <a:off x="2198898" y="2901147"/>
        <a:ext cx="1684753" cy="935300"/>
      </dsp:txXfrm>
    </dsp:sp>
    <dsp:sp modelId="{4FF9E79D-95C0-4F1B-80EC-3D62A31FA88B}">
      <dsp:nvSpPr>
        <dsp:cNvPr id="0" name=""/>
        <dsp:cNvSpPr/>
      </dsp:nvSpPr>
      <dsp:spPr>
        <a:xfrm>
          <a:off x="2204566" y="1979894"/>
          <a:ext cx="1362517" cy="681258"/>
        </a:xfrm>
        <a:prstGeom prst="rect">
          <a:avLst/>
        </a:prstGeom>
        <a:noFill/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/>
            <a:t>Таблица для домашнего задания</a:t>
          </a:r>
        </a:p>
      </dsp:txBody>
      <dsp:txXfrm>
        <a:off x="2204566" y="1979894"/>
        <a:ext cx="1362517" cy="681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BBF61-45B4-4D81-9D17-920F1BB3D244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EA8E-B01F-4001-95B0-D601A42ED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EA8E-B01F-4001-95B0-D601A42ED9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1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2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9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5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2A62-6996-4BA9-9AEC-43BA09BC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75" y="1681840"/>
            <a:ext cx="7547547" cy="1873123"/>
          </a:xfrm>
        </p:spPr>
        <p:txBody>
          <a:bodyPr/>
          <a:lstStyle/>
          <a:p>
            <a:pPr algn="l"/>
            <a:r>
              <a:rPr lang="ru-RU" sz="6200" dirty="0"/>
              <a:t>проект «классный журнал на </a:t>
            </a:r>
            <a:r>
              <a:rPr lang="en-US" sz="6200" dirty="0"/>
              <a:t>python</a:t>
            </a:r>
            <a:r>
              <a:rPr lang="ru-RU" sz="6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C1A5-574C-4FD5-805C-67FD17EE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75" y="3648369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600" dirty="0"/>
              <a:t>Работу выполнил: ученик 10 Б класса</a:t>
            </a:r>
          </a:p>
          <a:p>
            <a:pPr algn="l"/>
            <a:r>
              <a:rPr lang="ru-RU" sz="1600" dirty="0"/>
              <a:t>Шевалдышев Сергей Олегович</a:t>
            </a:r>
          </a:p>
          <a:p>
            <a:pPr algn="l"/>
            <a:r>
              <a:rPr lang="ru-RU" sz="1600" dirty="0"/>
              <a:t>Куратор проекта: учитель информатики ГБОУ Школы № 1434 «Раменки»</a:t>
            </a:r>
          </a:p>
          <a:p>
            <a:pPr algn="l"/>
            <a:r>
              <a:rPr lang="ru-RU" sz="1600" dirty="0"/>
              <a:t>Клюшин Анатолий Андреевич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5F1775-FC5B-F230-A020-4359DFB07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95" y="3648369"/>
            <a:ext cx="1781223" cy="17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Затем создается таблица с генерированным названием по шаблону в зависимости от назначения данной таблицы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3AC7E-2C2F-B448-6205-4166CFA23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2" r="1152" b="53356"/>
          <a:stretch/>
        </p:blipFill>
        <p:spPr>
          <a:xfrm>
            <a:off x="1371600" y="3267270"/>
            <a:ext cx="4670612" cy="3198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CBA86D-925A-F3D9-B154-742C1C1B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14" y="3267270"/>
            <a:ext cx="473458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08F2C-A7D0-4786-A69F-E899AA08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дальнейшего развития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2E85E-4236-4F3A-AAED-61F4B31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возможность добавлять информацию в таблицы</a:t>
            </a:r>
          </a:p>
          <a:p>
            <a:r>
              <a:rPr lang="ru-RU" dirty="0"/>
              <a:t>Сделать модерацию подписчиков профиля класса</a:t>
            </a:r>
          </a:p>
          <a:p>
            <a:r>
              <a:rPr lang="ru-RU" dirty="0"/>
              <a:t>Сделать удобный вывод данных</a:t>
            </a:r>
          </a:p>
          <a:p>
            <a:r>
              <a:rPr lang="ru-RU" dirty="0"/>
              <a:t>Возможно сделать сайт для удобного просмотра данных из таблиц</a:t>
            </a:r>
          </a:p>
        </p:txBody>
      </p:sp>
    </p:spTree>
    <p:extLst>
      <p:ext uri="{BB962C8B-B14F-4D97-AF65-F5344CB8AC3E}">
        <p14:creationId xmlns:p14="http://schemas.microsoft.com/office/powerpoint/2010/main" val="18078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1130-23A0-400A-B0CA-06E6F98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актуальность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C9323-6DF9-48DF-BC3D-CF12AD89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удобного автономного электронного журнала в формате Телеграм бота с расширенным функционалом.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/>
              <a:t>Актуальность проекта:</a:t>
            </a:r>
          </a:p>
          <a:p>
            <a:r>
              <a:rPr lang="ru-RU" dirty="0"/>
              <a:t>Перебои в работе МЭШ</a:t>
            </a:r>
          </a:p>
          <a:p>
            <a:r>
              <a:rPr lang="ru-RU" dirty="0" err="1"/>
              <a:t>Несистематизированность</a:t>
            </a:r>
            <a:r>
              <a:rPr lang="ru-RU" dirty="0"/>
              <a:t> большого количества важной для класса информации, такой как организационная информация и </a:t>
            </a:r>
            <a:r>
              <a:rPr lang="ru-RU" dirty="0" err="1"/>
              <a:t>тп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1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E6DF-BE18-CC61-A689-D8CA535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65D4F-08F5-00F9-EFBA-B70C904A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Дополнительные функции такие как список организационной информации класса и список учеников</a:t>
            </a:r>
          </a:p>
          <a:p>
            <a:r>
              <a:rPr lang="ru-RU" dirty="0"/>
              <a:t>Возможность добавлять информацию как учителями, так и учениками</a:t>
            </a:r>
          </a:p>
          <a:p>
            <a:r>
              <a:rPr lang="ru-RU" dirty="0"/>
              <a:t>Интуитивно понятный интерфейс и удобство в взаимодействии с ботом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126D7-727D-4A51-84E7-3CA4092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5753-7450-41D6-9AA5-C948460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Вся информация для конкретного класса находится в так называемом профиле класса.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Профиль класса может создать любой пользователь и он станет обладать в профиле правами администратора, </a:t>
            </a:r>
            <a:r>
              <a:rPr lang="ru-RU" smtClean="0"/>
              <a:t>то есть он </a:t>
            </a:r>
            <a:r>
              <a:rPr lang="ru-RU" dirty="0" smtClean="0"/>
              <a:t>сможет </a:t>
            </a:r>
            <a:r>
              <a:rPr lang="ru-RU" dirty="0"/>
              <a:t>изменять и дополнять информацию в нём, давать эти права другим пользователям и </a:t>
            </a:r>
            <a:r>
              <a:rPr lang="ru-RU" dirty="0" err="1"/>
              <a:t>тд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Любой пользователь может подписаться на профиль класса и получать доступ к публикуемой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553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738F7-2A57-C807-C0F4-7C0958B4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3FDE8-DCD9-88DF-178C-AF106C32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ввода первой команды </a:t>
            </a:r>
            <a:r>
              <a:rPr lang="en-US" dirty="0"/>
              <a:t>/start </a:t>
            </a:r>
            <a:r>
              <a:rPr lang="ru-RU" dirty="0"/>
              <a:t>у пользователя появляться клавиатура с двумя кнопками.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нажатии на кнопку «Создать профиль класса» пользователя попросят ввести название класса и название школы.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2EC29D-8007-576D-CFAE-A45B5C1E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93968"/>
            <a:ext cx="6353655" cy="8700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463438-97CB-AD25-BB91-F0FF1F86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84644"/>
            <a:ext cx="3830975" cy="15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BB5F8-80BC-4F80-AF1C-DA2E1757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5027-2919-41A0-8ADC-5479E9FC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09322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Бот работает за счет библиотеки </a:t>
            </a:r>
            <a:r>
              <a:rPr lang="en-US" dirty="0" err="1"/>
              <a:t>aiogram</a:t>
            </a:r>
            <a:r>
              <a:rPr lang="ru-RU" dirty="0"/>
              <a:t>, а работа с базой данных осуществляется при помощи библиотеки </a:t>
            </a:r>
            <a:r>
              <a:rPr lang="en-US" dirty="0"/>
              <a:t>sqlite3. </a:t>
            </a:r>
            <a:r>
              <a:rPr lang="ru-RU" dirty="0"/>
              <a:t>При вводе команды </a:t>
            </a:r>
            <a:r>
              <a:rPr lang="en-US" dirty="0"/>
              <a:t>/start </a:t>
            </a:r>
            <a:r>
              <a:rPr lang="ru-RU" dirty="0"/>
              <a:t>основная информация о новом пользователе сохраняется в таблицу </a:t>
            </a:r>
            <a:r>
              <a:rPr lang="en-US" dirty="0"/>
              <a:t>“users”</a:t>
            </a:r>
            <a:r>
              <a:rPr lang="ru-RU" dirty="0"/>
              <a:t> в базе данных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425E2-DEA1-EBBC-C612-EF0B32E0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59" y="2171700"/>
            <a:ext cx="3737093" cy="42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4CB8-ADCF-42FB-9092-2BAA3A4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F0B3B-039F-439B-BF31-61CDE899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049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Вся информация, получаемая ботом храниться в специальной базе данных со следующей структурой:</a:t>
            </a:r>
          </a:p>
          <a:p>
            <a:pPr marL="0" indent="0">
              <a:buNone/>
            </a:pPr>
            <a:r>
              <a:rPr lang="ru-RU" dirty="0"/>
              <a:t>Таблицы, прилегающие к профилю класса являются уникальными и автоматически генерируются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C544478-FA28-77D1-E045-291172E8C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53122"/>
              </p:ext>
            </p:extLst>
          </p:nvPr>
        </p:nvGraphicFramePr>
        <p:xfrm>
          <a:off x="5243804" y="2099386"/>
          <a:ext cx="8117634" cy="578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0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генерации уникальных таблиц класса сначала генерируется уникальное название по шаблону </a:t>
            </a:r>
            <a:r>
              <a:rPr lang="en-US" dirty="0"/>
              <a:t>&lt;</a:t>
            </a:r>
            <a:r>
              <a:rPr lang="ru-RU" dirty="0"/>
              <a:t>буквенное обозначение типа таблицы</a:t>
            </a:r>
            <a:r>
              <a:rPr lang="en-US" dirty="0"/>
              <a:t>&gt;_&lt;</a:t>
            </a:r>
            <a:r>
              <a:rPr lang="ru-RU" dirty="0"/>
              <a:t>случайное число от 100000 до 99999</a:t>
            </a:r>
            <a:r>
              <a:rPr lang="en-US" dirty="0"/>
              <a:t>&gt;</a:t>
            </a:r>
            <a:r>
              <a:rPr lang="ru-RU" dirty="0"/>
              <a:t>. Происходит генерация в частности за счет функции </a:t>
            </a:r>
            <a:r>
              <a:rPr lang="en-US" dirty="0" err="1"/>
              <a:t>if_in_table</a:t>
            </a:r>
            <a:r>
              <a:rPr lang="ru-RU" dirty="0"/>
              <a:t>. В итоге получается название по типу </a:t>
            </a:r>
            <a:r>
              <a:rPr lang="en-US" dirty="0"/>
              <a:t>“ts_347662”.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76247D-BB60-5C62-5DAF-DCE2979F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22065"/>
            <a:ext cx="107647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этого сгенерированные названия добавляется в таблицу </a:t>
            </a:r>
            <a:r>
              <a:rPr lang="en-US" dirty="0"/>
              <a:t>“classes”</a:t>
            </a:r>
            <a:r>
              <a:rPr lang="ru-RU" dirty="0"/>
              <a:t> в запись запись с данными нового профиля класса.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F7F61C-4FD9-94C4-CBBC-7AC6E40D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80092"/>
            <a:ext cx="1065043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752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303</TotalTime>
  <Words>413</Words>
  <Application>Microsoft Office PowerPoint</Application>
  <PresentationFormat>Широкоэкранный</PresentationFormat>
  <Paragraphs>51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проект «классный журнал на python»</vt:lpstr>
      <vt:lpstr>Цель и актуальность проекта:</vt:lpstr>
      <vt:lpstr>Преимущества проекта</vt:lpstr>
      <vt:lpstr>Принцип работы бота</vt:lpstr>
      <vt:lpstr>Принцип работы бота</vt:lpstr>
      <vt:lpstr>Работа программы изнутри</vt:lpstr>
      <vt:lpstr>Работа программы изнутри</vt:lpstr>
      <vt:lpstr>Работа программы изнутри</vt:lpstr>
      <vt:lpstr>Работа программы изнутри</vt:lpstr>
      <vt:lpstr>Работа программы изнутри</vt:lpstr>
      <vt:lpstr>Планы дальнейшего развития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проект «Flag-creator»</dc:title>
  <dc:creator>Сергей Шевалдышев</dc:creator>
  <cp:lastModifiedBy>User</cp:lastModifiedBy>
  <cp:revision>4</cp:revision>
  <dcterms:created xsi:type="dcterms:W3CDTF">2021-11-08T21:07:28Z</dcterms:created>
  <dcterms:modified xsi:type="dcterms:W3CDTF">2022-12-09T11:33:56Z</dcterms:modified>
</cp:coreProperties>
</file>