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70" r:id="rId9"/>
    <p:sldId id="271" r:id="rId10"/>
    <p:sldId id="285" r:id="rId11"/>
    <p:sldId id="272" r:id="rId12"/>
    <p:sldId id="273" r:id="rId13"/>
    <p:sldId id="274" r:id="rId14"/>
    <p:sldId id="275" r:id="rId15"/>
    <p:sldId id="276" r:id="rId16"/>
    <p:sldId id="284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Борисенко" userId="033bd543b9839b3d" providerId="LiveId" clId="{99ED1206-6529-4988-A1DE-010162E6EBED}"/>
    <pc:docChg chg="undo custSel addSld delSld modSld">
      <pc:chgData name="Сергей Борисенко" userId="033bd543b9839b3d" providerId="LiveId" clId="{99ED1206-6529-4988-A1DE-010162E6EBED}" dt="2024-04-06T20:41:01.789" v="433" actId="207"/>
      <pc:docMkLst>
        <pc:docMk/>
      </pc:docMkLst>
      <pc:sldChg chg="modSp mod">
        <pc:chgData name="Сергей Борисенко" userId="033bd543b9839b3d" providerId="LiveId" clId="{99ED1206-6529-4988-A1DE-010162E6EBED}" dt="2024-04-06T19:58:30.055" v="289" actId="20577"/>
        <pc:sldMkLst>
          <pc:docMk/>
          <pc:sldMk cId="645767369" sldId="257"/>
        </pc:sldMkLst>
        <pc:spChg chg="mod">
          <ac:chgData name="Сергей Борисенко" userId="033bd543b9839b3d" providerId="LiveId" clId="{99ED1206-6529-4988-A1DE-010162E6EBED}" dt="2024-04-06T19:58:30.055" v="289" actId="20577"/>
          <ac:spMkLst>
            <pc:docMk/>
            <pc:sldMk cId="645767369" sldId="257"/>
            <ac:spMk id="3" creationId="{00000000-0000-0000-0000-000000000000}"/>
          </ac:spMkLst>
        </pc:spChg>
      </pc:sldChg>
      <pc:sldChg chg="modSp mod">
        <pc:chgData name="Сергей Борисенко" userId="033bd543b9839b3d" providerId="LiveId" clId="{99ED1206-6529-4988-A1DE-010162E6EBED}" dt="2024-04-06T19:58:57.685" v="292" actId="14100"/>
        <pc:sldMkLst>
          <pc:docMk/>
          <pc:sldMk cId="178047950" sldId="258"/>
        </pc:sldMkLst>
        <pc:picChg chg="mod">
          <ac:chgData name="Сергей Борисенко" userId="033bd543b9839b3d" providerId="LiveId" clId="{99ED1206-6529-4988-A1DE-010162E6EBED}" dt="2024-04-06T19:58:57.685" v="292" actId="14100"/>
          <ac:picMkLst>
            <pc:docMk/>
            <pc:sldMk cId="178047950" sldId="258"/>
            <ac:picMk id="5" creationId="{60E686CD-8C43-46EE-9E04-3B3DBD645CF3}"/>
          </ac:picMkLst>
        </pc:picChg>
      </pc:sldChg>
      <pc:sldChg chg="modSp mod">
        <pc:chgData name="Сергей Борисенко" userId="033bd543b9839b3d" providerId="LiveId" clId="{99ED1206-6529-4988-A1DE-010162E6EBED}" dt="2024-04-06T20:00:22.537" v="303" actId="20577"/>
        <pc:sldMkLst>
          <pc:docMk/>
          <pc:sldMk cId="3872502536" sldId="263"/>
        </pc:sldMkLst>
        <pc:spChg chg="mod">
          <ac:chgData name="Сергей Борисенко" userId="033bd543b9839b3d" providerId="LiveId" clId="{99ED1206-6529-4988-A1DE-010162E6EBED}" dt="2024-04-06T20:00:22.537" v="303" actId="20577"/>
          <ac:spMkLst>
            <pc:docMk/>
            <pc:sldMk cId="3872502536" sldId="263"/>
            <ac:spMk id="6" creationId="{EC5204BF-02BA-4BA3-9368-2776AA5FC102}"/>
          </ac:spMkLst>
        </pc:spChg>
        <pc:graphicFrameChg chg="mod modGraphic">
          <ac:chgData name="Сергей Борисенко" userId="033bd543b9839b3d" providerId="LiveId" clId="{99ED1206-6529-4988-A1DE-010162E6EBED}" dt="2024-04-06T19:59:44.183" v="293" actId="14100"/>
          <ac:graphicFrameMkLst>
            <pc:docMk/>
            <pc:sldMk cId="3872502536" sldId="263"/>
            <ac:graphicFrameMk id="5" creationId="{AF4D98BA-D19F-4AEA-9A53-CC04EA68F1B8}"/>
          </ac:graphicFrameMkLst>
        </pc:graphicFrameChg>
      </pc:sldChg>
      <pc:sldChg chg="modSp mod">
        <pc:chgData name="Сергей Борисенко" userId="033bd543b9839b3d" providerId="LiveId" clId="{99ED1206-6529-4988-A1DE-010162E6EBED}" dt="2024-04-06T20:41:01.789" v="433" actId="207"/>
        <pc:sldMkLst>
          <pc:docMk/>
          <pc:sldMk cId="272483865" sldId="266"/>
        </pc:sldMkLst>
        <pc:spChg chg="mod">
          <ac:chgData name="Сергей Борисенко" userId="033bd543b9839b3d" providerId="LiveId" clId="{99ED1206-6529-4988-A1DE-010162E6EBED}" dt="2024-04-06T20:41:01.789" v="433" actId="207"/>
          <ac:spMkLst>
            <pc:docMk/>
            <pc:sldMk cId="272483865" sldId="266"/>
            <ac:spMk id="2" creationId="{00000000-0000-0000-0000-000000000000}"/>
          </ac:spMkLst>
        </pc:spChg>
      </pc:sldChg>
      <pc:sldChg chg="addSp modSp mod">
        <pc:chgData name="Сергей Борисенко" userId="033bd543b9839b3d" providerId="LiveId" clId="{99ED1206-6529-4988-A1DE-010162E6EBED}" dt="2024-04-06T20:00:46.169" v="306" actId="113"/>
        <pc:sldMkLst>
          <pc:docMk/>
          <pc:sldMk cId="145128801" sldId="270"/>
        </pc:sldMkLst>
        <pc:spChg chg="mod">
          <ac:chgData name="Сергей Борисенко" userId="033bd543b9839b3d" providerId="LiveId" clId="{99ED1206-6529-4988-A1DE-010162E6EBED}" dt="2024-04-06T18:44:16.574" v="126" actId="255"/>
          <ac:spMkLst>
            <pc:docMk/>
            <pc:sldMk cId="145128801" sldId="270"/>
            <ac:spMk id="2" creationId="{00000000-0000-0000-0000-000000000000}"/>
          </ac:spMkLst>
        </pc:spChg>
        <pc:spChg chg="add mod">
          <ac:chgData name="Сергей Борисенко" userId="033bd543b9839b3d" providerId="LiveId" clId="{99ED1206-6529-4988-A1DE-010162E6EBED}" dt="2024-04-06T20:00:46.169" v="306" actId="113"/>
          <ac:spMkLst>
            <pc:docMk/>
            <pc:sldMk cId="145128801" sldId="270"/>
            <ac:spMk id="5" creationId="{3A8FD88A-1DF3-485D-99A4-0A6878611C15}"/>
          </ac:spMkLst>
        </pc:spChg>
        <pc:spChg chg="mod">
          <ac:chgData name="Сергей Борисенко" userId="033bd543b9839b3d" providerId="LiveId" clId="{99ED1206-6529-4988-A1DE-010162E6EBED}" dt="2024-04-06T18:40:36.739" v="98" actId="27636"/>
          <ac:spMkLst>
            <pc:docMk/>
            <pc:sldMk cId="145128801" sldId="270"/>
            <ac:spMk id="7" creationId="{8D42E247-DDA1-4676-B6CB-E4E546BA6545}"/>
          </ac:spMkLst>
        </pc:spChg>
        <pc:spChg chg="add mod">
          <ac:chgData name="Сергей Борисенко" userId="033bd543b9839b3d" providerId="LiveId" clId="{99ED1206-6529-4988-A1DE-010162E6EBED}" dt="2024-04-06T18:43:43.656" v="121" actId="2711"/>
          <ac:spMkLst>
            <pc:docMk/>
            <pc:sldMk cId="145128801" sldId="270"/>
            <ac:spMk id="8" creationId="{8009EE12-E23C-4D37-A062-3C4DE313387D}"/>
          </ac:spMkLst>
        </pc:spChg>
        <pc:spChg chg="add mod">
          <ac:chgData name="Сергей Борисенко" userId="033bd543b9839b3d" providerId="LiveId" clId="{99ED1206-6529-4988-A1DE-010162E6EBED}" dt="2024-04-06T18:43:37.006" v="120" actId="2711"/>
          <ac:spMkLst>
            <pc:docMk/>
            <pc:sldMk cId="145128801" sldId="270"/>
            <ac:spMk id="10" creationId="{E4C075F0-F0D5-4DFF-99F3-796F1AEF1A2A}"/>
          </ac:spMkLst>
        </pc:spChg>
        <pc:spChg chg="add mod">
          <ac:chgData name="Сергей Борисенко" userId="033bd543b9839b3d" providerId="LiveId" clId="{99ED1206-6529-4988-A1DE-010162E6EBED}" dt="2024-04-06T18:43:30.151" v="119" actId="2711"/>
          <ac:spMkLst>
            <pc:docMk/>
            <pc:sldMk cId="145128801" sldId="270"/>
            <ac:spMk id="12" creationId="{F0E40AAA-94E4-4AE3-B3D2-65AC28C7E164}"/>
          </ac:spMkLst>
        </pc:spChg>
        <pc:picChg chg="add mod">
          <ac:chgData name="Сергей Борисенко" userId="033bd543b9839b3d" providerId="LiveId" clId="{99ED1206-6529-4988-A1DE-010162E6EBED}" dt="2024-04-06T18:40:15.390" v="94"/>
          <ac:picMkLst>
            <pc:docMk/>
            <pc:sldMk cId="145128801" sldId="270"/>
            <ac:picMk id="4" creationId="{627DA6B7-6F15-49D7-A47A-EE142DCCEB5A}"/>
          </ac:picMkLst>
        </pc:picChg>
        <pc:picChg chg="add mod">
          <ac:chgData name="Сергей Борисенко" userId="033bd543b9839b3d" providerId="LiveId" clId="{99ED1206-6529-4988-A1DE-010162E6EBED}" dt="2024-04-06T18:41:47.728" v="109"/>
          <ac:picMkLst>
            <pc:docMk/>
            <pc:sldMk cId="145128801" sldId="270"/>
            <ac:picMk id="6" creationId="{363E3D9C-9085-4C92-84A1-D19E2CC87928}"/>
          </ac:picMkLst>
        </pc:picChg>
        <pc:picChg chg="add mod">
          <ac:chgData name="Сергей Борисенко" userId="033bd543b9839b3d" providerId="LiveId" clId="{99ED1206-6529-4988-A1DE-010162E6EBED}" dt="2024-04-06T18:42:25.325" v="112"/>
          <ac:picMkLst>
            <pc:docMk/>
            <pc:sldMk cId="145128801" sldId="270"/>
            <ac:picMk id="9" creationId="{0D3E747A-6538-4E28-9A1F-840ED0EAEE3C}"/>
          </ac:picMkLst>
        </pc:picChg>
        <pc:picChg chg="add mod">
          <ac:chgData name="Сергей Борисенко" userId="033bd543b9839b3d" providerId="LiveId" clId="{99ED1206-6529-4988-A1DE-010162E6EBED}" dt="2024-04-06T18:42:58.118" v="115"/>
          <ac:picMkLst>
            <pc:docMk/>
            <pc:sldMk cId="145128801" sldId="270"/>
            <ac:picMk id="11" creationId="{9E857F35-3BE1-4F18-81D9-C95578034485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20:32:23.991" v="334" actId="14100"/>
        <pc:sldMkLst>
          <pc:docMk/>
          <pc:sldMk cId="3923421033" sldId="271"/>
        </pc:sldMkLst>
        <pc:spChg chg="del mod">
          <ac:chgData name="Сергей Борисенко" userId="033bd543b9839b3d" providerId="LiveId" clId="{99ED1206-6529-4988-A1DE-010162E6EBED}" dt="2024-04-06T18:44:50.702" v="128" actId="478"/>
          <ac:spMkLst>
            <pc:docMk/>
            <pc:sldMk cId="3923421033" sldId="271"/>
            <ac:spMk id="6" creationId="{5F22E85B-6439-4F4E-BA90-2939DC1C7481}"/>
          </ac:spMkLst>
        </pc:spChg>
        <pc:picChg chg="add mod">
          <ac:chgData name="Сергей Борисенко" userId="033bd543b9839b3d" providerId="LiveId" clId="{99ED1206-6529-4988-A1DE-010162E6EBED}" dt="2024-04-06T20:32:23.991" v="334" actId="14100"/>
          <ac:picMkLst>
            <pc:docMk/>
            <pc:sldMk cId="3923421033" sldId="271"/>
            <ac:picMk id="3" creationId="{88E04A03-2BC6-4127-BA9B-F114E111A3A7}"/>
          </ac:picMkLst>
        </pc:picChg>
        <pc:picChg chg="del mod">
          <ac:chgData name="Сергей Борисенко" userId="033bd543b9839b3d" providerId="LiveId" clId="{99ED1206-6529-4988-A1DE-010162E6EBED}" dt="2024-04-06T20:31:00.178" v="322" actId="478"/>
          <ac:picMkLst>
            <pc:docMk/>
            <pc:sldMk cId="3923421033" sldId="271"/>
            <ac:picMk id="4" creationId="{712CD787-93B9-478D-8127-346DAB0DD188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19:48:02.466" v="146" actId="14100"/>
        <pc:sldMkLst>
          <pc:docMk/>
          <pc:sldMk cId="691690979" sldId="272"/>
        </pc:sldMkLst>
        <pc:spChg chg="add del mod">
          <ac:chgData name="Сергей Борисенко" userId="033bd543b9839b3d" providerId="LiveId" clId="{99ED1206-6529-4988-A1DE-010162E6EBED}" dt="2024-04-06T19:47:46.789" v="142" actId="22"/>
          <ac:spMkLst>
            <pc:docMk/>
            <pc:sldMk cId="691690979" sldId="272"/>
            <ac:spMk id="4" creationId="{C85DDCFF-372E-4CDA-B51F-F9E81A3DAC1E}"/>
          </ac:spMkLst>
        </pc:spChg>
        <pc:picChg chg="del">
          <ac:chgData name="Сергей Борисенко" userId="033bd543b9839b3d" providerId="LiveId" clId="{99ED1206-6529-4988-A1DE-010162E6EBED}" dt="2024-04-06T19:47:05.363" v="141" actId="478"/>
          <ac:picMkLst>
            <pc:docMk/>
            <pc:sldMk cId="691690979" sldId="272"/>
            <ac:picMk id="5" creationId="{9A32D275-FABA-4A66-9D75-403FA14394FA}"/>
          </ac:picMkLst>
        </pc:picChg>
        <pc:picChg chg="add mod ord">
          <ac:chgData name="Сергей Борисенко" userId="033bd543b9839b3d" providerId="LiveId" clId="{99ED1206-6529-4988-A1DE-010162E6EBED}" dt="2024-04-06T19:48:02.466" v="146" actId="14100"/>
          <ac:picMkLst>
            <pc:docMk/>
            <pc:sldMk cId="691690979" sldId="272"/>
            <ac:picMk id="7" creationId="{DA41B2BA-5DDB-45A9-92A8-80852BFB2C7F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19:34:23.489" v="140" actId="14100"/>
        <pc:sldMkLst>
          <pc:docMk/>
          <pc:sldMk cId="1203419851" sldId="273"/>
        </pc:sldMkLst>
        <pc:spChg chg="add del mod">
          <ac:chgData name="Сергей Борисенко" userId="033bd543b9839b3d" providerId="LiveId" clId="{99ED1206-6529-4988-A1DE-010162E6EBED}" dt="2024-04-06T19:34:05.956" v="136" actId="22"/>
          <ac:spMkLst>
            <pc:docMk/>
            <pc:sldMk cId="1203419851" sldId="273"/>
            <ac:spMk id="3" creationId="{8A2159CC-B7FE-46C5-B1A0-0D65FE725C4B}"/>
          </ac:spMkLst>
        </pc:spChg>
        <pc:picChg chg="del">
          <ac:chgData name="Сергей Борисенко" userId="033bd543b9839b3d" providerId="LiveId" clId="{99ED1206-6529-4988-A1DE-010162E6EBED}" dt="2024-04-06T19:33:56.171" v="132" actId="478"/>
          <ac:picMkLst>
            <pc:docMk/>
            <pc:sldMk cId="1203419851" sldId="273"/>
            <ac:picMk id="5" creationId="{AB205123-2C09-4B63-924B-AE7B6C274B2B}"/>
          </ac:picMkLst>
        </pc:picChg>
        <pc:picChg chg="add del">
          <ac:chgData name="Сергей Борисенко" userId="033bd543b9839b3d" providerId="LiveId" clId="{99ED1206-6529-4988-A1DE-010162E6EBED}" dt="2024-04-06T19:34:03.676" v="135" actId="22"/>
          <ac:picMkLst>
            <pc:docMk/>
            <pc:sldMk cId="1203419851" sldId="273"/>
            <ac:picMk id="6" creationId="{F51CB9C4-83A3-4733-BB5A-6CD06CC7A91E}"/>
          </ac:picMkLst>
        </pc:picChg>
        <pc:picChg chg="del">
          <ac:chgData name="Сергей Борисенко" userId="033bd543b9839b3d" providerId="LiveId" clId="{99ED1206-6529-4988-A1DE-010162E6EBED}" dt="2024-04-06T19:33:58.366" v="133" actId="478"/>
          <ac:picMkLst>
            <pc:docMk/>
            <pc:sldMk cId="1203419851" sldId="273"/>
            <ac:picMk id="7" creationId="{1E8391BD-5B84-4A75-840B-B97279C7C648}"/>
          </ac:picMkLst>
        </pc:picChg>
        <pc:picChg chg="add mod ord">
          <ac:chgData name="Сергей Борисенко" userId="033bd543b9839b3d" providerId="LiveId" clId="{99ED1206-6529-4988-A1DE-010162E6EBED}" dt="2024-04-06T19:34:23.489" v="140" actId="14100"/>
          <ac:picMkLst>
            <pc:docMk/>
            <pc:sldMk cId="1203419851" sldId="273"/>
            <ac:picMk id="9" creationId="{6A6DA056-E26D-4D3D-A993-0D2AF85C9318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19:49:04.042" v="151" actId="14100"/>
        <pc:sldMkLst>
          <pc:docMk/>
          <pc:sldMk cId="3318643451" sldId="274"/>
        </pc:sldMkLst>
        <pc:spChg chg="mod">
          <ac:chgData name="Сергей Борисенко" userId="033bd543b9839b3d" providerId="LiveId" clId="{99ED1206-6529-4988-A1DE-010162E6EBED}" dt="2024-04-06T19:49:04.042" v="151" actId="14100"/>
          <ac:spMkLst>
            <pc:docMk/>
            <pc:sldMk cId="3318643451" sldId="274"/>
            <ac:spMk id="2" creationId="{7552139F-808D-4CCA-8602-AB28F8B2CBFC}"/>
          </ac:spMkLst>
        </pc:spChg>
        <pc:spChg chg="add del mod">
          <ac:chgData name="Сергей Борисенко" userId="033bd543b9839b3d" providerId="LiveId" clId="{99ED1206-6529-4988-A1DE-010162E6EBED}" dt="2024-04-06T18:24:12.084" v="4"/>
          <ac:spMkLst>
            <pc:docMk/>
            <pc:sldMk cId="3318643451" sldId="274"/>
            <ac:spMk id="6" creationId="{E7E264D4-D3F3-4C9F-BB0E-7A8FB50222DC}"/>
          </ac:spMkLst>
        </pc:spChg>
        <pc:graphicFrameChg chg="del modGraphic">
          <ac:chgData name="Сергей Борисенко" userId="033bd543b9839b3d" providerId="LiveId" clId="{99ED1206-6529-4988-A1DE-010162E6EBED}" dt="2024-04-06T18:23:32.792" v="2" actId="478"/>
          <ac:graphicFrameMkLst>
            <pc:docMk/>
            <pc:sldMk cId="3318643451" sldId="274"/>
            <ac:graphicFrameMk id="4" creationId="{BF07CA93-3A3B-4327-8CC3-51FFE3CD4C53}"/>
          </ac:graphicFrameMkLst>
        </pc:graphicFrameChg>
        <pc:graphicFrameChg chg="del">
          <ac:chgData name="Сергей Борисенко" userId="033bd543b9839b3d" providerId="LiveId" clId="{99ED1206-6529-4988-A1DE-010162E6EBED}" dt="2024-04-06T18:23:42.415" v="3" actId="478"/>
          <ac:graphicFrameMkLst>
            <pc:docMk/>
            <pc:sldMk cId="3318643451" sldId="274"/>
            <ac:graphicFrameMk id="5" creationId="{98C04847-6452-4778-8E00-EFD362A0941F}"/>
          </ac:graphicFrameMkLst>
        </pc:graphicFrameChg>
        <pc:picChg chg="add mod">
          <ac:chgData name="Сергей Борисенко" userId="033bd543b9839b3d" providerId="LiveId" clId="{99ED1206-6529-4988-A1DE-010162E6EBED}" dt="2024-04-06T19:48:42.442" v="147" actId="14100"/>
          <ac:picMkLst>
            <pc:docMk/>
            <pc:sldMk cId="3318643451" sldId="274"/>
            <ac:picMk id="8" creationId="{24393843-4A87-4FDF-BFFE-A3CAF3C6F01F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20:07:59.097" v="318" actId="14100"/>
        <pc:sldMkLst>
          <pc:docMk/>
          <pc:sldMk cId="2471523703" sldId="275"/>
        </pc:sldMkLst>
        <pc:picChg chg="add del mod">
          <ac:chgData name="Сергей Борисенко" userId="033bd543b9839b3d" providerId="LiveId" clId="{99ED1206-6529-4988-A1DE-010162E6EBED}" dt="2024-04-06T20:07:06.532" v="307" actId="478"/>
          <ac:picMkLst>
            <pc:docMk/>
            <pc:sldMk cId="2471523703" sldId="275"/>
            <ac:picMk id="3" creationId="{F4D9217A-7443-49F6-84E5-9C85933F9BEA}"/>
          </ac:picMkLst>
        </pc:picChg>
        <pc:picChg chg="add mod">
          <ac:chgData name="Сергей Борисенко" userId="033bd543b9839b3d" providerId="LiveId" clId="{99ED1206-6529-4988-A1DE-010162E6EBED}" dt="2024-04-06T20:07:59.097" v="318" actId="14100"/>
          <ac:picMkLst>
            <pc:docMk/>
            <pc:sldMk cId="2471523703" sldId="275"/>
            <ac:picMk id="5" creationId="{2024B765-D19B-4B0A-9657-06DEF68C5DAB}"/>
          </ac:picMkLst>
        </pc:picChg>
        <pc:picChg chg="del">
          <ac:chgData name="Сергей Борисенко" userId="033bd543b9839b3d" providerId="LiveId" clId="{99ED1206-6529-4988-A1DE-010162E6EBED}" dt="2024-04-06T18:24:50.940" v="12" actId="478"/>
          <ac:picMkLst>
            <pc:docMk/>
            <pc:sldMk cId="2471523703" sldId="275"/>
            <ac:picMk id="11" creationId="{C73443B7-F87C-4CD7-8061-90235FB507EC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18:33:12.363" v="34" actId="14100"/>
        <pc:sldMkLst>
          <pc:docMk/>
          <pc:sldMk cId="2248066131" sldId="276"/>
        </pc:sldMkLst>
        <pc:spChg chg="add del mod">
          <ac:chgData name="Сергей Борисенко" userId="033bd543b9839b3d" providerId="LiveId" clId="{99ED1206-6529-4988-A1DE-010162E6EBED}" dt="2024-04-06T18:32:05.796" v="24" actId="22"/>
          <ac:spMkLst>
            <pc:docMk/>
            <pc:sldMk cId="2248066131" sldId="276"/>
            <ac:spMk id="3" creationId="{88ABB220-96A2-43FA-8C96-C2C9A1002F8C}"/>
          </ac:spMkLst>
        </pc:spChg>
        <pc:spChg chg="add del mod">
          <ac:chgData name="Сергей Борисенко" userId="033bd543b9839b3d" providerId="LiveId" clId="{99ED1206-6529-4988-A1DE-010162E6EBED}" dt="2024-04-06T18:32:55.010" v="30" actId="22"/>
          <ac:spMkLst>
            <pc:docMk/>
            <pc:sldMk cId="2248066131" sldId="276"/>
            <ac:spMk id="7" creationId="{658254A7-F4F6-4A4B-B01C-BA164712CB0C}"/>
          </ac:spMkLst>
        </pc:spChg>
        <pc:graphicFrameChg chg="del">
          <ac:chgData name="Сергей Борисенко" userId="033bd543b9839b3d" providerId="LiveId" clId="{99ED1206-6529-4988-A1DE-010162E6EBED}" dt="2024-04-06T18:25:03.619" v="13" actId="478"/>
          <ac:graphicFrameMkLst>
            <pc:docMk/>
            <pc:sldMk cId="2248066131" sldId="276"/>
            <ac:graphicFrameMk id="10" creationId="{875424C4-E87B-4A99-9467-2D11C40521E2}"/>
          </ac:graphicFrameMkLst>
        </pc:graphicFrameChg>
        <pc:graphicFrameChg chg="del">
          <ac:chgData name="Сергей Борисенко" userId="033bd543b9839b3d" providerId="LiveId" clId="{99ED1206-6529-4988-A1DE-010162E6EBED}" dt="2024-04-06T18:25:10.160" v="14" actId="478"/>
          <ac:graphicFrameMkLst>
            <pc:docMk/>
            <pc:sldMk cId="2248066131" sldId="276"/>
            <ac:graphicFrameMk id="11" creationId="{F9CF7677-7601-4539-A15F-58D7FAA9863B}"/>
          </ac:graphicFrameMkLst>
        </pc:graphicFrameChg>
        <pc:picChg chg="add del mod ord">
          <ac:chgData name="Сергей Борисенко" userId="033bd543b9839b3d" providerId="LiveId" clId="{99ED1206-6529-4988-A1DE-010162E6EBED}" dt="2024-04-06T18:32:48.692" v="29" actId="478"/>
          <ac:picMkLst>
            <pc:docMk/>
            <pc:sldMk cId="2248066131" sldId="276"/>
            <ac:picMk id="5" creationId="{447A6F96-A0A7-40BB-A1B5-204B22463787}"/>
          </ac:picMkLst>
        </pc:picChg>
        <pc:picChg chg="add mod ord">
          <ac:chgData name="Сергей Борисенко" userId="033bd543b9839b3d" providerId="LiveId" clId="{99ED1206-6529-4988-A1DE-010162E6EBED}" dt="2024-04-06T18:33:12.363" v="34" actId="14100"/>
          <ac:picMkLst>
            <pc:docMk/>
            <pc:sldMk cId="2248066131" sldId="276"/>
            <ac:picMk id="9" creationId="{BC5E0EA1-94A8-44D4-90F0-B2B64D8B22F4}"/>
          </ac:picMkLst>
        </pc:picChg>
      </pc:sldChg>
      <pc:sldChg chg="modSp mod">
        <pc:chgData name="Сергей Борисенко" userId="033bd543b9839b3d" providerId="LiveId" clId="{99ED1206-6529-4988-A1DE-010162E6EBED}" dt="2024-04-06T19:53:03.406" v="227" actId="20577"/>
        <pc:sldMkLst>
          <pc:docMk/>
          <pc:sldMk cId="2444634450" sldId="277"/>
        </pc:sldMkLst>
        <pc:spChg chg="mod">
          <ac:chgData name="Сергей Борисенко" userId="033bd543b9839b3d" providerId="LiveId" clId="{99ED1206-6529-4988-A1DE-010162E6EBED}" dt="2024-04-06T19:53:03.406" v="227" actId="20577"/>
          <ac:spMkLst>
            <pc:docMk/>
            <pc:sldMk cId="2444634450" sldId="277"/>
            <ac:spMk id="2" creationId="{6C3B6738-399E-4B0D-B39E-93FA31DC4064}"/>
          </ac:spMkLst>
        </pc:spChg>
        <pc:picChg chg="mod">
          <ac:chgData name="Сергей Борисенко" userId="033bd543b9839b3d" providerId="LiveId" clId="{99ED1206-6529-4988-A1DE-010162E6EBED}" dt="2024-04-06T18:35:51.305" v="83" actId="14100"/>
          <ac:picMkLst>
            <pc:docMk/>
            <pc:sldMk cId="2444634450" sldId="277"/>
            <ac:picMk id="5" creationId="{2310853E-F448-41A1-98BF-82CDECA84EB5}"/>
          </ac:picMkLst>
        </pc:picChg>
      </pc:sldChg>
      <pc:sldChg chg="modSp mod">
        <pc:chgData name="Сергей Борисенко" userId="033bd543b9839b3d" providerId="LiveId" clId="{99ED1206-6529-4988-A1DE-010162E6EBED}" dt="2024-04-06T19:53:40.101" v="231" actId="14100"/>
        <pc:sldMkLst>
          <pc:docMk/>
          <pc:sldMk cId="489032363" sldId="278"/>
        </pc:sldMkLst>
        <pc:picChg chg="mod">
          <ac:chgData name="Сергей Борисенко" userId="033bd543b9839b3d" providerId="LiveId" clId="{99ED1206-6529-4988-A1DE-010162E6EBED}" dt="2024-04-06T19:53:40.101" v="231" actId="14100"/>
          <ac:picMkLst>
            <pc:docMk/>
            <pc:sldMk cId="489032363" sldId="278"/>
            <ac:picMk id="5" creationId="{A254CE32-36FC-4767-892C-084D54F57E97}"/>
          </ac:picMkLst>
        </pc:picChg>
      </pc:sldChg>
      <pc:sldChg chg="modSp mod">
        <pc:chgData name="Сергей Борисенко" userId="033bd543b9839b3d" providerId="LiveId" clId="{99ED1206-6529-4988-A1DE-010162E6EBED}" dt="2024-04-06T20:39:25.740" v="375" actId="14100"/>
        <pc:sldMkLst>
          <pc:docMk/>
          <pc:sldMk cId="1863819779" sldId="279"/>
        </pc:sldMkLst>
        <pc:picChg chg="mod">
          <ac:chgData name="Сергей Борисенко" userId="033bd543b9839b3d" providerId="LiveId" clId="{99ED1206-6529-4988-A1DE-010162E6EBED}" dt="2024-04-06T20:39:25.740" v="375" actId="14100"/>
          <ac:picMkLst>
            <pc:docMk/>
            <pc:sldMk cId="1863819779" sldId="279"/>
            <ac:picMk id="5" creationId="{AD542EA7-3DBA-45BD-B15C-D48706B43B26}"/>
          </ac:picMkLst>
        </pc:picChg>
      </pc:sldChg>
      <pc:sldChg chg="modSp mod">
        <pc:chgData name="Сергей Борисенко" userId="033bd543b9839b3d" providerId="LiveId" clId="{99ED1206-6529-4988-A1DE-010162E6EBED}" dt="2024-04-06T20:40:47.365" v="432" actId="27636"/>
        <pc:sldMkLst>
          <pc:docMk/>
          <pc:sldMk cId="3147606993" sldId="283"/>
        </pc:sldMkLst>
        <pc:spChg chg="mod">
          <ac:chgData name="Сергей Борисенко" userId="033bd543b9839b3d" providerId="LiveId" clId="{99ED1206-6529-4988-A1DE-010162E6EBED}" dt="2024-04-06T20:40:47.365" v="432" actId="27636"/>
          <ac:spMkLst>
            <pc:docMk/>
            <pc:sldMk cId="3147606993" sldId="283"/>
            <ac:spMk id="3" creationId="{66143E66-8C8F-4B2F-AEF9-08147D1532EC}"/>
          </ac:spMkLst>
        </pc:spChg>
      </pc:sldChg>
      <pc:sldChg chg="addSp delSp modSp new mod">
        <pc:chgData name="Сергей Борисенко" userId="033bd543b9839b3d" providerId="LiveId" clId="{99ED1206-6529-4988-A1DE-010162E6EBED}" dt="2024-04-06T19:52:38.930" v="224" actId="255"/>
        <pc:sldMkLst>
          <pc:docMk/>
          <pc:sldMk cId="3767367167" sldId="284"/>
        </pc:sldMkLst>
        <pc:spChg chg="del">
          <ac:chgData name="Сергей Борисенко" userId="033bd543b9839b3d" providerId="LiveId" clId="{99ED1206-6529-4988-A1DE-010162E6EBED}" dt="2024-04-06T18:34:24.483" v="36" actId="478"/>
          <ac:spMkLst>
            <pc:docMk/>
            <pc:sldMk cId="3767367167" sldId="284"/>
            <ac:spMk id="2" creationId="{663E24A4-A442-4D05-ADD0-EC15D627B893}"/>
          </ac:spMkLst>
        </pc:spChg>
        <pc:spChg chg="del">
          <ac:chgData name="Сергей Борисенко" userId="033bd543b9839b3d" providerId="LiveId" clId="{99ED1206-6529-4988-A1DE-010162E6EBED}" dt="2024-04-06T18:34:30.803" v="37" actId="22"/>
          <ac:spMkLst>
            <pc:docMk/>
            <pc:sldMk cId="3767367167" sldId="284"/>
            <ac:spMk id="3" creationId="{6099E2E9-0F06-4A0A-A4D5-B8AAFB31DCC1}"/>
          </ac:spMkLst>
        </pc:spChg>
        <pc:spChg chg="add mod">
          <ac:chgData name="Сергей Борисенко" userId="033bd543b9839b3d" providerId="LiveId" clId="{99ED1206-6529-4988-A1DE-010162E6EBED}" dt="2024-04-06T19:52:38.930" v="224" actId="255"/>
          <ac:spMkLst>
            <pc:docMk/>
            <pc:sldMk cId="3767367167" sldId="284"/>
            <ac:spMk id="7" creationId="{2E119616-DC24-4B10-8204-285747767E36}"/>
          </ac:spMkLst>
        </pc:spChg>
        <pc:picChg chg="add mod ord">
          <ac:chgData name="Сергей Борисенко" userId="033bd543b9839b3d" providerId="LiveId" clId="{99ED1206-6529-4988-A1DE-010162E6EBED}" dt="2024-04-06T19:50:03.850" v="153" actId="14100"/>
          <ac:picMkLst>
            <pc:docMk/>
            <pc:sldMk cId="3767367167" sldId="284"/>
            <ac:picMk id="5" creationId="{093B3DE0-FB7C-49D9-8D11-D85E24264AF1}"/>
          </ac:picMkLst>
        </pc:picChg>
      </pc:sldChg>
      <pc:sldChg chg="addSp delSp modSp new mod">
        <pc:chgData name="Сергей Борисенко" userId="033bd543b9839b3d" providerId="LiveId" clId="{99ED1206-6529-4988-A1DE-010162E6EBED}" dt="2024-04-06T20:38:31.812" v="373" actId="113"/>
        <pc:sldMkLst>
          <pc:docMk/>
          <pc:sldMk cId="1996115774" sldId="285"/>
        </pc:sldMkLst>
        <pc:spChg chg="del">
          <ac:chgData name="Сергей Борисенко" userId="033bd543b9839b3d" providerId="LiveId" clId="{99ED1206-6529-4988-A1DE-010162E6EBED}" dt="2024-04-06T20:31:51.010" v="327" actId="478"/>
          <ac:spMkLst>
            <pc:docMk/>
            <pc:sldMk cId="1996115774" sldId="285"/>
            <ac:spMk id="2" creationId="{07E456B8-7B0F-40FE-9E0C-856F1A422543}"/>
          </ac:spMkLst>
        </pc:spChg>
        <pc:spChg chg="del">
          <ac:chgData name="Сергей Борисенко" userId="033bd543b9839b3d" providerId="LiveId" clId="{99ED1206-6529-4988-A1DE-010162E6EBED}" dt="2024-04-06T20:31:53.895" v="328" actId="22"/>
          <ac:spMkLst>
            <pc:docMk/>
            <pc:sldMk cId="1996115774" sldId="285"/>
            <ac:spMk id="3" creationId="{49FF3F84-1445-4C9C-B80E-C3CD5CB6AA64}"/>
          </ac:spMkLst>
        </pc:spChg>
        <pc:spChg chg="add mod">
          <ac:chgData name="Сергей Борисенко" userId="033bd543b9839b3d" providerId="LiveId" clId="{99ED1206-6529-4988-A1DE-010162E6EBED}" dt="2024-04-06T20:38:31.812" v="373" actId="113"/>
          <ac:spMkLst>
            <pc:docMk/>
            <pc:sldMk cId="1996115774" sldId="285"/>
            <ac:spMk id="7" creationId="{B097DB49-2CA0-4B48-AA01-5EF69DE871FC}"/>
          </ac:spMkLst>
        </pc:spChg>
        <pc:picChg chg="add mod ord">
          <ac:chgData name="Сергей Борисенко" userId="033bd543b9839b3d" providerId="LiveId" clId="{99ED1206-6529-4988-A1DE-010162E6EBED}" dt="2024-04-06T20:33:40.670" v="335" actId="14100"/>
          <ac:picMkLst>
            <pc:docMk/>
            <pc:sldMk cId="1996115774" sldId="285"/>
            <ac:picMk id="5" creationId="{23447980-5C3F-4C8A-8E1B-8318A4C0E353}"/>
          </ac:picMkLst>
        </pc:picChg>
      </pc:sldChg>
      <pc:sldChg chg="new del">
        <pc:chgData name="Сергей Борисенко" userId="033bd543b9839b3d" providerId="LiveId" clId="{99ED1206-6529-4988-A1DE-010162E6EBED}" dt="2024-04-06T20:08:51.789" v="320" actId="680"/>
        <pc:sldMkLst>
          <pc:docMk/>
          <pc:sldMk cId="352541167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lithave.r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466591"/>
            <a:ext cx="7766936" cy="1227183"/>
          </a:xfrm>
        </p:spPr>
        <p:txBody>
          <a:bodyPr/>
          <a:lstStyle/>
          <a:p>
            <a:pPr algn="ctr"/>
            <a:r>
              <a:rPr lang="ru-RU" dirty="0"/>
              <a:t>Дипломная работа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809105"/>
            <a:ext cx="7766936" cy="3328084"/>
          </a:xfrm>
        </p:spPr>
        <p:txBody>
          <a:bodyPr/>
          <a:lstStyle/>
          <a:p>
            <a:pPr algn="l"/>
            <a:r>
              <a:rPr lang="ru-RU" sz="2400" dirty="0">
                <a:solidFill>
                  <a:schemeClr val="tx1"/>
                </a:solidFill>
              </a:rPr>
              <a:t>На тему: Автоматизация тестирования </a:t>
            </a:r>
            <a:r>
              <a:rPr lang="en-US" sz="2400" dirty="0">
                <a:solidFill>
                  <a:schemeClr val="tx1"/>
                </a:solidFill>
              </a:rPr>
              <a:t>web-</a:t>
            </a:r>
            <a:r>
              <a:rPr lang="ru-RU" sz="2400" dirty="0">
                <a:solidFill>
                  <a:schemeClr val="tx1"/>
                </a:solidFill>
              </a:rPr>
              <a:t>сайта интернет магазина «Есть Всё»</a:t>
            </a:r>
          </a:p>
          <a:p>
            <a:pPr algn="l"/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76663"/>
              </p:ext>
            </p:extLst>
          </p:nvPr>
        </p:nvGraphicFramePr>
        <p:xfrm>
          <a:off x="1507067" y="385581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Выполнил: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Научный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руководитель: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Борисенко Сергей Анатольевич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Кутилин</a:t>
                      </a:r>
                      <a:r>
                        <a:rPr lang="ru-RU" dirty="0"/>
                        <a:t> Андрей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utoShape 4" descr="TOP Рязан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TOP Рязань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7" name="Picture 7" descr="C:\Users\685F~1\AppData\Local\Temp\Rar$DRa18480.17939\step_logo_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73" y="160337"/>
            <a:ext cx="16192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/>
          <p:nvPr/>
        </p:nvSpPr>
        <p:spPr>
          <a:xfrm>
            <a:off x="5929200" y="928800"/>
            <a:ext cx="2714400" cy="516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АНО ДПО «Академия ТОП»</a:t>
            </a: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(филиал «Академия ТОП Рязань)</a:t>
            </a:r>
          </a:p>
        </p:txBody>
      </p:sp>
    </p:spTree>
    <p:extLst>
      <p:ext uri="{BB962C8B-B14F-4D97-AF65-F5344CB8AC3E}">
        <p14:creationId xmlns:p14="http://schemas.microsoft.com/office/powerpoint/2010/main" val="327257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447980-5C3F-4C8A-8E1B-8318A4C0E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94" y="545690"/>
            <a:ext cx="8908025" cy="48964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7DB49-2CA0-4B48-AA01-5EF69DE871FC}"/>
              </a:ext>
            </a:extLst>
          </p:cNvPr>
          <p:cNvSpPr txBox="1"/>
          <p:nvPr/>
        </p:nvSpPr>
        <p:spPr>
          <a:xfrm>
            <a:off x="516194" y="5729437"/>
            <a:ext cx="8908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проект в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https://github.com/seregarzn87/diplomWork.git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1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B7723-BEBA-44DF-ABE6-C2BF257E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оформлены в виде отчета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Allure Report</a:t>
            </a:r>
            <a:br>
              <a:rPr lang="en-US" b="0" i="0" dirty="0">
                <a:solidFill>
                  <a:srgbClr val="0D0D52"/>
                </a:solidFill>
                <a:effectLst/>
                <a:latin typeface="system-ui"/>
              </a:rPr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A41B2BA-5DDB-45A9-92A8-80852BFB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94" y="1656868"/>
            <a:ext cx="8757808" cy="4591532"/>
          </a:xfrm>
        </p:spPr>
      </p:pic>
    </p:spTree>
    <p:extLst>
      <p:ext uri="{BB962C8B-B14F-4D97-AF65-F5344CB8AC3E}">
        <p14:creationId xmlns:p14="http://schemas.microsoft.com/office/powerpoint/2010/main" val="69169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6A6DA056-E26D-4D3D-A993-0D2AF85C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53" y="545690"/>
            <a:ext cx="8992560" cy="5496335"/>
          </a:xfrm>
        </p:spPr>
      </p:pic>
    </p:spTree>
    <p:extLst>
      <p:ext uri="{BB962C8B-B14F-4D97-AF65-F5344CB8AC3E}">
        <p14:creationId xmlns:p14="http://schemas.microsoft.com/office/powerpoint/2010/main" val="12034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2139F-808D-4CCA-8602-AB28F8B2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235974"/>
            <a:ext cx="8887665" cy="57999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обнаружено 3 бага:</a:t>
            </a:r>
            <a:b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4393843-4A87-4FDF-BFFE-A3CAF3C6F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5" y="855406"/>
            <a:ext cx="8887665" cy="5186620"/>
          </a:xfrm>
        </p:spPr>
      </p:pic>
    </p:spTree>
    <p:extLst>
      <p:ext uri="{BB962C8B-B14F-4D97-AF65-F5344CB8AC3E}">
        <p14:creationId xmlns:p14="http://schemas.microsoft.com/office/powerpoint/2010/main" val="331864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4B765-D19B-4B0A-9657-06DEF68C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634181"/>
            <a:ext cx="8849032" cy="5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2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BC5E0EA1-94A8-44D4-90F0-B2B64D8B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5" y="737420"/>
            <a:ext cx="8922773" cy="5427406"/>
          </a:xfrm>
        </p:spPr>
      </p:pic>
    </p:spTree>
    <p:extLst>
      <p:ext uri="{BB962C8B-B14F-4D97-AF65-F5344CB8AC3E}">
        <p14:creationId xmlns:p14="http://schemas.microsoft.com/office/powerpoint/2010/main" val="224806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3B3DE0-FB7C-49D9-8D11-D85E24264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93" y="575188"/>
            <a:ext cx="8967020" cy="48079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19616-DC24-4B10-8204-285747767E36}"/>
              </a:ext>
            </a:extLst>
          </p:cNvPr>
          <p:cNvSpPr txBox="1"/>
          <p:nvPr/>
        </p:nvSpPr>
        <p:spPr>
          <a:xfrm>
            <a:off x="309717" y="5555677"/>
            <a:ext cx="1162172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облачное хранение баг репортов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https://seregarzn1987.youtrack.cloud/issues/1?q=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проект:%20%7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Тестирование%20сайта%20%22Есть%20всё%22%7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D&amp;u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6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B6738-399E-4B0D-B39E-93FA31D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3780"/>
            <a:ext cx="8797742" cy="105629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</a:t>
            </a:r>
            <a:b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 инструмент для проведения тестирования производительности веб-приложений с моделируемыми тестовыми данными)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10853E-F448-41A1-98BF-82CDECA84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340070"/>
            <a:ext cx="8797213" cy="4898498"/>
          </a:xfrm>
        </p:spPr>
      </p:pic>
    </p:spTree>
    <p:extLst>
      <p:ext uri="{BB962C8B-B14F-4D97-AF65-F5344CB8AC3E}">
        <p14:creationId xmlns:p14="http://schemas.microsoft.com/office/powerpoint/2010/main" val="244463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54CE32-36FC-4767-892C-084D54F5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4" y="291616"/>
            <a:ext cx="9144000" cy="62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52A876-50BB-41CF-B85E-D885C982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8" y="292830"/>
            <a:ext cx="9144001" cy="62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2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5330"/>
            <a:ext cx="8596668" cy="914400"/>
          </a:xfrm>
        </p:spPr>
        <p:txBody>
          <a:bodyPr/>
          <a:lstStyle/>
          <a:p>
            <a:pPr algn="ctr"/>
            <a:r>
              <a:rPr lang="ru-RU" sz="18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Тест план</a:t>
            </a:r>
            <a:br>
              <a:rPr lang="ru-RU" sz="1800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ru-RU" sz="18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интернет-магазина «Есть всё»</a:t>
            </a:r>
            <a:b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(</a:t>
            </a:r>
            <a:r>
              <a:rPr lang="ru-RU" sz="1800" u="sng" kern="1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  <a:hlinkClick r:id="rId2"/>
              </a:rPr>
              <a:t>https://allithave.ru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29730"/>
            <a:ext cx="8885120" cy="5828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42913" algn="just">
              <a:buSzPts val="1400"/>
              <a:buNone/>
            </a:pP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1. Введение. </a:t>
            </a:r>
            <a:endParaRPr lang="ru-RU" sz="1400" kern="150" dirty="0"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marL="0" lvl="0" indent="442913" algn="just">
              <a:buSzPts val="1400"/>
              <a:buNone/>
            </a:pPr>
            <a:r>
              <a:rPr lang="ru-RU" sz="1400" b="1" kern="150" dirty="0"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</a:t>
            </a: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1.1 Основная информация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:</a:t>
            </a:r>
          </a:p>
          <a:p>
            <a:pPr marL="0" indent="442913" algn="just">
              <a:lnSpc>
                <a:spcPct val="107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 описывает методы и подходы к тестированию, которые будут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использоваться тестировщиком для тестирования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саи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rialMT"/>
                <a:cs typeface="Times New Roman" panose="02020603050405020304" pitchFamily="18" charset="0"/>
              </a:rPr>
              <a:t>̆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442913" algn="just">
              <a:buNone/>
            </a:pP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Объект тестирования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—</a:t>
            </a: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интернет-магазин «Есть всё»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 </a:t>
            </a:r>
          </a:p>
          <a:p>
            <a:pPr marL="0" indent="442913" algn="just">
              <a:buNone/>
            </a:pP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1.2 Цель:</a:t>
            </a:r>
            <a:endParaRPr lang="ru-RU" sz="14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проверка работоспособности </a:t>
            </a:r>
            <a:r>
              <a:rPr lang="en-US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Web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-приложения;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обнаружение багов;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описание стратегии тестирования, которые будут использоваться;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определить необходимые ресурсы для проведения работ по тестированию;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привести результаты тестирования. Результаты будут представлены в виде отчетов. Все найденные ошибки будут отслеживаться с помощью баг-</a:t>
            </a:r>
            <a:r>
              <a:rPr lang="ru-RU" sz="14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трекинговой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системы </a:t>
            </a:r>
            <a:r>
              <a:rPr lang="en-US" sz="14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YouTrack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71859CF-C32C-4A20-BB57-73340940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27872"/>
              </p:ext>
            </p:extLst>
          </p:nvPr>
        </p:nvGraphicFramePr>
        <p:xfrm>
          <a:off x="677334" y="1090690"/>
          <a:ext cx="8426908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3003">
                  <a:extLst>
                    <a:ext uri="{9D8B030D-6E8A-4147-A177-3AD203B41FA5}">
                      <a16:colId xmlns:a16="http://schemas.microsoft.com/office/drawing/2014/main" val="987966405"/>
                    </a:ext>
                  </a:extLst>
                </a:gridCol>
                <a:gridCol w="4213905">
                  <a:extLst>
                    <a:ext uri="{9D8B030D-6E8A-4147-A177-3AD203B41FA5}">
                      <a16:colId xmlns:a16="http://schemas.microsoft.com/office/drawing/2014/main" val="1581959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Компания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Компьютерная академия «</a:t>
                      </a:r>
                      <a:r>
                        <a:rPr lang="en-US" sz="1400" kern="150" dirty="0">
                          <a:solidFill>
                            <a:schemeClr val="tx1"/>
                          </a:solidFill>
                          <a:effectLst/>
                        </a:rPr>
                        <a:t>Top</a:t>
                      </a:r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»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Дата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23.03.2024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6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Версия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3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Автор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Борисенко С.А.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2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6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542EA7-3DBA-45BD-B15C-D48706B4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0" y="398206"/>
            <a:ext cx="9266831" cy="61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24093-2D6F-4E6F-A83C-FD45F3F8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491319"/>
            <a:ext cx="9212240" cy="60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D63E8B-6106-4A46-823E-09565434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279288"/>
            <a:ext cx="9212239" cy="62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6067A-8E6E-483C-BDC5-4CFFC107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9434"/>
            <a:ext cx="8596668" cy="668739"/>
          </a:xfrm>
        </p:spPr>
        <p:txBody>
          <a:bodyPr/>
          <a:lstStyle/>
          <a:p>
            <a:r>
              <a:rPr lang="ru-RU" dirty="0"/>
              <a:t>Выводы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43E66-8C8F-4B2F-AEF9-08147D15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8173"/>
            <a:ext cx="8930690" cy="4481969"/>
          </a:xfrm>
        </p:spPr>
        <p:txBody>
          <a:bodyPr>
            <a:normAutofit lnSpcReduction="10000"/>
          </a:bodyPr>
          <a:lstStyle/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ПО обнаружен критический баг, требуется исправить найденные ошибки;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работы </a:t>
            </a: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 внутри ПО -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нарушена;</a:t>
            </a: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тестирования производительности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пропускная способность ниже отклонения, поэтому необходимо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исправить ошибки, чтобы убедиться, что веб-сайт будет способен пройти необходимые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нагрузки;</a:t>
            </a: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сайта не нарушена;</a:t>
            </a: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Кросс-браузерное тестирование проведено в браузерах</a:t>
            </a:r>
            <a:r>
              <a:rPr kumimoji="0" lang="de-DE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Chrome, Firefox</a:t>
            </a:r>
            <a:r>
              <a:rPr kumimoji="0" lang="ru-RU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отклонений в работе ПО – не выявлено.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85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0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073" y="2595059"/>
            <a:ext cx="8596668" cy="97206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248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11785"/>
            <a:ext cx="8596668" cy="2032651"/>
          </a:xfrm>
        </p:spPr>
        <p:txBody>
          <a:bodyPr>
            <a:normAutofit fontScale="90000"/>
          </a:bodyPr>
          <a:lstStyle/>
          <a:p>
            <a:pPr lvl="0" indent="539750" defTabSz="539750"/>
            <a:r>
              <a:rPr lang="en-US" sz="16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2</a:t>
            </a:r>
            <a:r>
              <a:rPr lang="ru-RU" sz="16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 Область тестирования:</a:t>
            </a:r>
            <a:b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объем работ по тестированию </a:t>
            </a:r>
            <a:r>
              <a:rPr lang="ru-R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 входит системное тестирование, которое будет включать в себя тестирование модулей:</a:t>
            </a:r>
            <a:b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поисковой строки;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корзины;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локации;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закладки.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504660"/>
            <a:ext cx="8596668" cy="400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E686CD-8C43-46EE-9E04-3B3DBD645C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9" y="2244436"/>
            <a:ext cx="8472603" cy="4260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4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B7E428-BCD8-42AE-A04D-8455F26324F5}"/>
              </a:ext>
            </a:extLst>
          </p:cNvPr>
          <p:cNvSpPr txBox="1"/>
          <p:nvPr/>
        </p:nvSpPr>
        <p:spPr>
          <a:xfrm>
            <a:off x="571499" y="646837"/>
            <a:ext cx="8849591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ru-RU" sz="18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 Тест-план и стратегия тестирования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3.1 Функциональное тестирование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Цель функционального тестирования состоит в том, чтобы убедиться, что весь программный продукт работает в соответствии с требованиями, и в приложении не появляется существенных ошибок.</a:t>
            </a:r>
          </a:p>
          <a:p>
            <a:pPr indent="450215" algn="just"/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76AE2AE-58F5-4657-9DFC-3E916606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6329"/>
              </p:ext>
            </p:extLst>
          </p:nvPr>
        </p:nvGraphicFramePr>
        <p:xfrm>
          <a:off x="678873" y="2076773"/>
          <a:ext cx="8631382" cy="4498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4090">
                  <a:extLst>
                    <a:ext uri="{9D8B030D-6E8A-4147-A177-3AD203B41FA5}">
                      <a16:colId xmlns:a16="http://schemas.microsoft.com/office/drawing/2014/main" val="3670826851"/>
                    </a:ext>
                  </a:extLst>
                </a:gridCol>
                <a:gridCol w="4397292">
                  <a:extLst>
                    <a:ext uri="{9D8B030D-6E8A-4147-A177-3AD203B41FA5}">
                      <a16:colId xmlns:a16="http://schemas.microsoft.com/office/drawing/2014/main" val="3699243122"/>
                    </a:ext>
                  </a:extLst>
                </a:gridCol>
              </a:tblGrid>
              <a:tr h="388045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тестирования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ru-RU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надлежащего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качества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целевои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функциональности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00084"/>
                  </a:ext>
                </a:extLst>
              </a:tr>
              <a:tr h="2130708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Техника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каждого сценария, используя допустимые и недопустимые данные: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Ожидаемые результаты возникают при использовании достоверных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данных.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Соответствующие сообщения об ошибках или предупреждения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отображаются, когда используются неверные данные.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проверен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22825"/>
                  </a:ext>
                </a:extLst>
              </a:tr>
              <a:tr h="408285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Входные критерии: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Подготовлено тестовое окружение, тестируемая задача установлена на стенд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2572"/>
                  </a:ext>
                </a:extLst>
              </a:tr>
              <a:tr h="1472291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приемки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Все дымовые тесты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пройдены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Нет блокирующих и критических багов.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Все баги с высоким приоритетом исправлены.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Ручные тесты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пройдены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Автоматические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тесты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пройдены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0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90945"/>
            <a:ext cx="8596668" cy="6295834"/>
          </a:xfrm>
        </p:spPr>
        <p:txBody>
          <a:bodyPr>
            <a:normAutofit fontScale="92500" lnSpcReduction="20000"/>
          </a:bodyPr>
          <a:lstStyle/>
          <a:p>
            <a:pPr indent="0" algn="just">
              <a:buNone/>
            </a:pPr>
            <a:r>
              <a:rPr lang="ru-RU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3.2 Процедура тестирования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проверить различные аспекты тестируемого программного обеспечения, для этого требуется выполнение различных типов тестирования.</a:t>
            </a:r>
          </a:p>
          <a:p>
            <a:pPr indent="0" algn="just">
              <a:buNone/>
            </a:pP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Основные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типы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тестирования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,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которые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должны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быть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выполнены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: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функциональное тестирование;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тестирование верстки;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нагрузочное тестирование;</a:t>
            </a:r>
          </a:p>
          <a:p>
            <a:pPr indent="450215" algn="just"/>
            <a:r>
              <a:rPr lang="ru-RU" sz="1600" kern="150" dirty="0"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</a:t>
            </a:r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росс-браузерное тестирование.</a:t>
            </a:r>
          </a:p>
          <a:p>
            <a:pPr indent="0" algn="just">
              <a:buNone/>
            </a:pPr>
            <a:r>
              <a:rPr lang="ru-RU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 рамках тест-плана не будут выполняться виды тестирования: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тестирование безопасности;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тестирование </a:t>
            </a:r>
            <a:r>
              <a:rPr lang="en-US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API</a:t>
            </a:r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 </a:t>
            </a:r>
          </a:p>
          <a:p>
            <a:pPr indent="0" algn="just">
              <a:buNone/>
            </a:pPr>
            <a:r>
              <a:rPr lang="ru-RU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3.3 Сообщения об ошибках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Степень серьезности ошибок можно разделить на четыре категории: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Блокирующие дефекты – это сбой всей программной системы или критической подсистемы, тестирование не может быть выполнено после возникновения дефекта.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Критические дефекты — ошибки, которые также приводят к выходу из строя всей или части системы, но существуют некоторые альтернативы обработки, которые позволяют продолжить работу системы.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Дефекты среднего приоритета - не приводят к сбою, но приводят к тому, что система показывает неправильные, неполные или противоречивые результаты.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Дефекты низкого приоритета – это небольшие ошибки, которые не влияют на работу системы.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41024" y="883403"/>
            <a:ext cx="4703736" cy="34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80087"/>
            <a:ext cx="8596668" cy="5761276"/>
          </a:xfrm>
        </p:spPr>
        <p:txBody>
          <a:bodyPr/>
          <a:lstStyle/>
          <a:p>
            <a:pPr indent="0" algn="just">
              <a:buNone/>
            </a:pPr>
            <a:r>
              <a:rPr lang="ru-RU" sz="18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Информация, указанная в каждом отчете об ошибке: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Каждый баг-репорт обязан содержать следующую информацию о дефекте: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Название баг-репорта.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Краткое описание, представляющее собой краткое описание проблемы.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Серьезность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Приоритет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Шаги для воспроизведения ошибки;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Ожидаемый результат.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Фактический результат.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Дополнительная информация о дефекте в виде прикрепленных скриншотов или видеозаписей.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Браузер, в котором проводились тесты.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8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F4D98BA-D19F-4AEA-9A53-CC04EA68F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657985"/>
              </p:ext>
            </p:extLst>
          </p:nvPr>
        </p:nvGraphicFramePr>
        <p:xfrm>
          <a:off x="470902" y="4130425"/>
          <a:ext cx="8905573" cy="2306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2310">
                  <a:extLst>
                    <a:ext uri="{9D8B030D-6E8A-4147-A177-3AD203B41FA5}">
                      <a16:colId xmlns:a16="http://schemas.microsoft.com/office/drawing/2014/main" val="3355869100"/>
                    </a:ext>
                  </a:extLst>
                </a:gridCol>
                <a:gridCol w="4453263">
                  <a:extLst>
                    <a:ext uri="{9D8B030D-6E8A-4147-A177-3AD203B41FA5}">
                      <a16:colId xmlns:a16="http://schemas.microsoft.com/office/drawing/2014/main" val="186327217"/>
                    </a:ext>
                  </a:extLst>
                </a:gridCol>
              </a:tblGrid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Наименование процесса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Инструмент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0437"/>
                  </a:ext>
                </a:extLst>
              </a:tr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Баг </a:t>
                      </a:r>
                      <a:r>
                        <a:rPr lang="ru-RU" sz="1400" kern="150" dirty="0" err="1">
                          <a:solidFill>
                            <a:schemeClr val="tx1"/>
                          </a:solidFill>
                          <a:effectLst/>
                        </a:rPr>
                        <a:t>трекинговая</a:t>
                      </a:r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 система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ndale Sans UI"/>
                          <a:cs typeface="Times New Roman" panose="02020603050405020304" pitchFamily="18" charset="0"/>
                        </a:rPr>
                        <a:t>YouTrack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093729"/>
                  </a:ext>
                </a:extLst>
              </a:tr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Нагрузочное тестирование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</a:t>
                      </a:r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DevTools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335882"/>
                  </a:ext>
                </a:extLst>
              </a:tr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Тестирование верстки сайта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DevTools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87661"/>
                  </a:ext>
                </a:extLst>
              </a:tr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Тест кеи</a:t>
                      </a:r>
                      <a:r>
                        <a:rPr lang="en-US" sz="1400" kern="150">
                          <a:solidFill>
                            <a:schemeClr val="tx1"/>
                          </a:solidFill>
                          <a:effectLst/>
                        </a:rPr>
                        <a:t>̆</a:t>
                      </a:r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сы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Word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07693"/>
                  </a:ext>
                </a:extLst>
              </a:tr>
              <a:tr h="658992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Автоматизированное тестирование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  <a:r>
                        <a:rPr lang="de-DE" sz="14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WebDriver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14287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C5204BF-02BA-4BA3-9368-2776AA5F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02" y="160107"/>
            <a:ext cx="890557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4. Ресурсы: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4.1 </a:t>
            </a: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Инструменты: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4.2. Список браузеров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Chrome, Firefox–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спользуются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последние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версии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5. Критерии качества: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работать в соответствии с требованиями </a:t>
            </a:r>
            <a:b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техническим заданием.</a:t>
            </a:r>
            <a:r>
              <a:rPr kumimoji="0" lang="ru-RU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 не должен содержать критических </a:t>
            </a:r>
            <a:b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блокирующих дефектов в </a:t>
            </a:r>
            <a:r>
              <a:rPr kumimoji="0" lang="ru-RU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окончательнои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MT"/>
                <a:cs typeface="Times New Roman" panose="02020603050405020304" pitchFamily="18" charset="0"/>
              </a:rPr>
              <a:t>̆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версии.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6. Риски процесса тестирования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Следующие проблемы могут повлиять на результаты тестирования: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и модификации программного продукта, которые не были запланированы и не обсуждались заранее с </a:t>
            </a:r>
            <a:r>
              <a:rPr kumimoji="0" lang="ru-RU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командои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MT"/>
                <a:cs typeface="Times New Roman" panose="02020603050405020304" pitchFamily="18" charset="0"/>
              </a:rPr>
              <a:t>̆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тестирования;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в требованиях к программному обеспечению, которые не были предварительно обсуждены с </a:t>
            </a:r>
            <a:r>
              <a:rPr kumimoji="0" lang="ru-RU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командои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MT"/>
                <a:cs typeface="Times New Roman" panose="02020603050405020304" pitchFamily="18" charset="0"/>
              </a:rPr>
              <a:t>̆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тестирования;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MT"/>
                <a:cs typeface="Times New Roman" panose="02020603050405020304" pitchFamily="18" charset="0"/>
              </a:rPr>
              <a:t>з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адержки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в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исправлении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ошибок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7. Результаты тестирования: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системного тестирования</a:t>
            </a:r>
            <a:endParaRPr kumimoji="0" lang="ru-RU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0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2" y="609601"/>
            <a:ext cx="8596669" cy="599768"/>
          </a:xfrm>
          <a:noFill/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 для автоматизированного тестирования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42E247-DDA1-4676-B6CB-E4E546BA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0038"/>
            <a:ext cx="8886073" cy="8804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atálogo &gt; Programación &gt; Editores. cdlibre.org">
            <a:extLst>
              <a:ext uri="{FF2B5EF4-FFF2-40B4-BE49-F238E27FC236}">
                <a16:creationId xmlns:a16="http://schemas.microsoft.com/office/drawing/2014/main" id="{627DA6B7-6F15-49D7-A47A-EE142DCCE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80" y="1967328"/>
            <a:ext cx="720000" cy="7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FD88A-1DF3-485D-99A4-0A6878611C15}"/>
              </a:ext>
            </a:extLst>
          </p:cNvPr>
          <p:cNvSpPr txBox="1"/>
          <p:nvPr/>
        </p:nvSpPr>
        <p:spPr>
          <a:xfrm>
            <a:off x="4608084" y="2102553"/>
            <a:ext cx="2975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 IDEA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Learning &lt;strong&gt;Java&lt;/strong&gt; · GitLab">
            <a:extLst>
              <a:ext uri="{FF2B5EF4-FFF2-40B4-BE49-F238E27FC236}">
                <a16:creationId xmlns:a16="http://schemas.microsoft.com/office/drawing/2014/main" id="{363E3D9C-9085-4C92-84A1-D19E2CC87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80" y="2999524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9EE12-E23C-4D37-A062-3C4DE313387D}"/>
              </a:ext>
            </a:extLst>
          </p:cNvPr>
          <p:cNvSpPr txBox="1"/>
          <p:nvPr/>
        </p:nvSpPr>
        <p:spPr>
          <a:xfrm>
            <a:off x="4649085" y="3067137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Palentino Blog - Prueba o testing automatizado de sitios web">
            <a:extLst>
              <a:ext uri="{FF2B5EF4-FFF2-40B4-BE49-F238E27FC236}">
                <a16:creationId xmlns:a16="http://schemas.microsoft.com/office/drawing/2014/main" id="{0D3E747A-6538-4E28-9A1F-840ED0EAE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38" y="4121720"/>
            <a:ext cx="596685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C075F0-F0D5-4DFF-99F3-796F1AEF1A2A}"/>
              </a:ext>
            </a:extLst>
          </p:cNvPr>
          <p:cNvSpPr txBox="1"/>
          <p:nvPr/>
        </p:nvSpPr>
        <p:spPr>
          <a:xfrm>
            <a:off x="4649085" y="4099333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&lt;strong&gt;TestNG&lt;/strong&gt; Tutorial - Javatpoint">
            <a:extLst>
              <a:ext uri="{FF2B5EF4-FFF2-40B4-BE49-F238E27FC236}">
                <a16:creationId xmlns:a16="http://schemas.microsoft.com/office/drawing/2014/main" id="{9E857F35-3BE1-4F18-81D9-C955780344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81" y="5063916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E40AAA-94E4-4AE3-B3D2-65AC28C7E164}"/>
              </a:ext>
            </a:extLst>
          </p:cNvPr>
          <p:cNvSpPr txBox="1"/>
          <p:nvPr/>
        </p:nvSpPr>
        <p:spPr>
          <a:xfrm>
            <a:off x="4649084" y="5131529"/>
            <a:ext cx="158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E04A03-2BC6-4127-BA9B-F114E111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560439"/>
            <a:ext cx="8937524" cy="5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210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892</TotalTime>
  <Words>885</Words>
  <Application>Microsoft Office PowerPoint</Application>
  <PresentationFormat>Широкоэкранный</PresentationFormat>
  <Paragraphs>135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system-ui</vt:lpstr>
      <vt:lpstr>Times New Roman</vt:lpstr>
      <vt:lpstr>Trebuchet MS</vt:lpstr>
      <vt:lpstr>Wingdings</vt:lpstr>
      <vt:lpstr>Wingdings 3</vt:lpstr>
      <vt:lpstr>Грань</vt:lpstr>
      <vt:lpstr>Дипломная работа </vt:lpstr>
      <vt:lpstr>Тест план интернет-магазина «Есть всё»  (https://allithave.ru)</vt:lpstr>
      <vt:lpstr>2. Область тестирования: В объем работ по тестированию Web-приложения входит системное тестирование, которое будет включать в себя тестирование модулей: регистрации; авторизации; поисковой строки; корзины; локации; закладки. </vt:lpstr>
      <vt:lpstr>Презентация PowerPoint</vt:lpstr>
      <vt:lpstr>Презентация PowerPoint</vt:lpstr>
      <vt:lpstr>Презентация PowerPoint</vt:lpstr>
      <vt:lpstr>Презентация PowerPoint</vt:lpstr>
      <vt:lpstr>Стек для автоматизированного тестирования  </vt:lpstr>
      <vt:lpstr>Презентация PowerPoint</vt:lpstr>
      <vt:lpstr>Презентация PowerPoint</vt:lpstr>
      <vt:lpstr>Результаты тестирования оформлены в виде отчета Allure Report </vt:lpstr>
      <vt:lpstr>Презентация PowerPoint</vt:lpstr>
      <vt:lpstr>Было обнаружено 3 бага: </vt:lpstr>
      <vt:lpstr>Презентация PowerPoint</vt:lpstr>
      <vt:lpstr>Презентация PowerPoint</vt:lpstr>
      <vt:lpstr>Презентация PowerPoint</vt:lpstr>
      <vt:lpstr>Нагрузочное тестирование (Apache Jmeter – инструмент для проведения тестирования производительности веб-приложений с моделируемыми тестовыми данными)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рекомендации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вилюнов</dc:creator>
  <cp:lastModifiedBy>Сергей Борисенко</cp:lastModifiedBy>
  <cp:revision>49</cp:revision>
  <dcterms:created xsi:type="dcterms:W3CDTF">2016-06-20T10:02:57Z</dcterms:created>
  <dcterms:modified xsi:type="dcterms:W3CDTF">2024-04-06T20:42:24Z</dcterms:modified>
</cp:coreProperties>
</file>