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BM Plex Sans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IBMPlexSansCondensed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Condensed-regular.fntdata"/><Relationship Id="rId13" Type="http://schemas.openxmlformats.org/officeDocument/2006/relationships/slide" Target="slides/slide8.xml"/><Relationship Id="rId24" Type="http://schemas.openxmlformats.org/officeDocument/2006/relationships/font" Target="fonts/IBMPlexSansCondensed-boldItalic.fntdata"/><Relationship Id="rId12" Type="http://schemas.openxmlformats.org/officeDocument/2006/relationships/slide" Target="slides/slide7.xml"/><Relationship Id="rId23" Type="http://schemas.openxmlformats.org/officeDocument/2006/relationships/font" Target="fonts/IBMPlexSans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443be7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443be7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a9ea45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a9ea45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443be7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443be7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443be7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443be7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a9ea45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a9ea45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a9ea45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a9ea45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a9ea45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ca9ea45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a9ea45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a9ea45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443be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443be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a9ea45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a9ea45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a9ea45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a9ea45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a9ea45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a9ea45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a9ea45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a9ea45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443be7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443be7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M04AKTCDavc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954" l="12845" r="3792" t="1424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55525" y="864600"/>
            <a:ext cx="87450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4.  Incentive for good behaviour (scarcity)</a:t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5.  Tools for people (50,000 lines of code)</a:t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6.  Urbit is deterministic (efficiency)</a:t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7.  Urbit is private (no tracking)</a:t>
            </a:r>
            <a:endParaRPr sz="24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105375" y="2152225"/>
            <a:ext cx="8745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killer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feature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of Urbit is…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Urbit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181575" y="323425"/>
            <a:ext cx="8745000" cy="4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Comparison: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vs Reddit (cookies)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Chat for discussions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for links &amp; notes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Logins and security 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Or use Urbit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181575" y="1237825"/>
            <a:ext cx="87450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vs Social Networks (you own the data)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vs Smart devices (you own the data)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vs Google Docs (you own the data)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05375" y="1695025"/>
            <a:ext cx="87450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bridge</a:t>
            </a: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BTC Wrapper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Hoon 101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5" y="0"/>
            <a:ext cx="9144001" cy="515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57775" y="853300"/>
            <a:ext cx="87450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for the people...</a:t>
            </a:r>
            <a:endParaRPr sz="21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63" y="2320600"/>
            <a:ext cx="1618025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05375" y="1237825"/>
            <a:ext cx="87450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a system where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everything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works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seamlessly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does not own your data - you own your Urbit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restores the original vision of the internet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05375" y="1310500"/>
            <a:ext cx="87450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not a blockchain</a:t>
            </a:r>
            <a:b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not a cryptocurrency</a:t>
            </a:r>
            <a:b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2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not a magical time-warp machine (although…)</a:t>
            </a:r>
            <a:endParaRPr sz="21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more about Urbit at https://urbit.org/primer" id="75" name="Google Shape;75;p17" title="What is Urbit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81575" y="728800"/>
            <a:ext cx="87450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a peer-to-peer internet being built from scratch to be more private, secure, and durable than the current internet.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 super-private computer, combined with an ID, which is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connected peer-to-peer with other Urbit computers.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29175" y="933025"/>
            <a:ext cx="8745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ID</a:t>
            </a: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r>
              <a:rPr lang="en" sz="24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No intermediaries (centralized middle servers)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975" y="2462875"/>
            <a:ext cx="3025876" cy="2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05375" y="704425"/>
            <a:ext cx="8745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Urbit is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minimalistic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b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12907" r="0" t="11816"/>
          <a:stretch/>
        </p:blipFill>
        <p:spPr>
          <a:xfrm>
            <a:off x="3051400" y="1546350"/>
            <a:ext cx="3101176" cy="3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55525" y="1157125"/>
            <a:ext cx="87450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components: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 Condensed"/>
              <a:buAutoNum type="arabicPeriod"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 peer to peer </a:t>
            </a: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network (direct communication)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 Condensed"/>
              <a:buAutoNum type="arabicPeriod"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own server (computing happens on your server)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Sans Condensed"/>
              <a:buAutoNum type="arabicPeriod"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Permanent digital ID (decentralized ID, backed by code)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