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00d989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100d98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780db0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780db0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685800" y="1583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685800" y="2840051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4406307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6355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/>
        </p:nvSpPr>
        <p:spPr>
          <a:xfrm>
            <a:off x="373450" y="244550"/>
            <a:ext cx="841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YOU DO NOT NEED A BLOCKCHAIN! 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Thank you. Questions?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916600" y="4468900"/>
            <a:ext cx="72264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Simanovsky Sergey: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@serejandmyself1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+79056225910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