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ubik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ubik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ubik-italic.fntdata"/><Relationship Id="rId14" Type="http://schemas.openxmlformats.org/officeDocument/2006/relationships/font" Target="fonts/Rubik-bold.fntdata"/><Relationship Id="rId16" Type="http://schemas.openxmlformats.org/officeDocument/2006/relationships/font" Target="fonts/Rubi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b1000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b1000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b1000d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b1000d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7e90b8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7e90b8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7e90b8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7e90b8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7e90b8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7e90b8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b1000d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b1000d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1605150" y="1405950"/>
            <a:ext cx="59337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The Great Web </a:t>
            </a:r>
            <a:endParaRPr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 alternative vision for freedom from digital feudalism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4617171" y="3597900"/>
            <a:ext cx="1575600" cy="29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91E4A"/>
                </a:solidFill>
                <a:latin typeface="Rubik"/>
                <a:ea typeface="Rubik"/>
                <a:cs typeface="Rubik"/>
                <a:sym typeface="Rubik"/>
              </a:rPr>
              <a:t>Simanovsky Sergey</a:t>
            </a:r>
            <a:endParaRPr sz="900">
              <a:solidFill>
                <a:srgbClr val="091E4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4734450" y="3412200"/>
            <a:ext cx="1355700" cy="64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690472" y="354550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 СЕБЕ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Кто ты, зачем и почему?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Немного (уже) истории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Децентрализовать децентрализацию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cyber~Congress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Alphabet - 1 $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 ЧЕМ РЕЧЬ?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44" y="1522941"/>
            <a:ext cx="4836500" cy="33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 ЧЕМ РЕЧЬ?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70" y="1522168"/>
            <a:ext cx="5047837" cy="33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719206" y="392437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НАЧАТЬ С КОНЦА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Веб 3, это — непосредственное и свободное сотрудничество узлов между собой. Прямая мотивация пользователя и узла; координация действий между ними, при помощи умных контрактов, отсутствии (ненужных) третьих лиц, безопасной маршрутизации данных и тд.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Подобные сети, это новая, децентрализованная эра приложений, способная не только снизить затраты и повысить эффективность, а также, дать заработок каждому ее участнику.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1452980" y="1439538"/>
            <a:ext cx="56709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ВОПРОСЫ</a:t>
            </a: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...</a:t>
            </a:r>
            <a:endParaRPr sz="1200"/>
          </a:p>
        </p:txBody>
      </p:sp>
      <p:sp>
        <p:nvSpPr>
          <p:cNvPr id="137" name="Google Shape;137;p30"/>
          <p:cNvSpPr/>
          <p:nvPr/>
        </p:nvSpPr>
        <p:spPr>
          <a:xfrm>
            <a:off x="4263534" y="2002793"/>
            <a:ext cx="3823800" cy="10914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https://github.com/serejandmyself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