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ubi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11" Type="http://schemas.openxmlformats.org/officeDocument/2006/relationships/slide" Target="slides/slide5.xml"/><Relationship Id="rId22" Type="http://schemas.openxmlformats.org/officeDocument/2006/relationships/font" Target="fonts/Rubik-boldItalic.fntdata"/><Relationship Id="rId10" Type="http://schemas.openxmlformats.org/officeDocument/2006/relationships/slide" Target="slides/slide4.xml"/><Relationship Id="rId21" Type="http://schemas.openxmlformats.org/officeDocument/2006/relationships/font" Target="fonts/Rubik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ubik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8669e25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8669e25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8669e2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8669e2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7e90b8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7e90b8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8669e2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8669e2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8669e2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8669e2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8669e2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8669e2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8669e2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8669e2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8669e2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8669e2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8669e25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8669e2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The Great Web 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 alternative vision for freedom from digital feudalism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КЛИЕНТ СЕРВЕР и P2P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Клиент-Сервер: Двухуровневая архитектура запросов и ответов для программного обеспечения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Одноранговая архитектура основанная на равноправии узлов (peer=узел)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35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ЭТО ВСЕ?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35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Нет!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“Раутинг”, данные, паравозики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OSI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</a:t>
            </a: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...</a:t>
            </a:r>
            <a:endParaRPr sz="1200"/>
          </a:p>
        </p:txBody>
      </p:sp>
      <p:sp>
        <p:nvSpPr>
          <p:cNvPr id="179" name="Google Shape;179;p36"/>
          <p:cNvSpPr/>
          <p:nvPr/>
        </p:nvSpPr>
        <p:spPr>
          <a:xfrm>
            <a:off x="4263534" y="2002793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https://github.com/serejandmyself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RECAP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cyber~Congress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Alphabet - 1 $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Программа записей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Что такое Веб 3?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ПРОТОКОЛ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Вики: изначально — документ, фиксирующий какое-либо событие, факт или договорённость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Набор соглашений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Определяют формат \ тип \ порядок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Отвечают за обмен данными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Определяют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обработку ошибок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МАРШРУТИЗАЦИЯ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22" y="1635518"/>
            <a:ext cx="5715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СЕРВЕР и УЗЕЛ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Сервер: Выделенный компьютер для конктретнных задач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Узел: любое устройство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соединенное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 другими в одну сеть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WWW и ВЕБ-СЕРВЕР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Веб-сервер: программа или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устройство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способное отвечать запросам клиента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Функционирует как обработчик, хранитель 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доставщик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веб-страниц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WWW: Программа для веб-серверов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Информационная система обеспечивающая доступ  в “сеть”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HTTP/S и URI/L 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HTTP: протокол для получения информации по модели клиент-сервер в сети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“Фундамент” передачи данных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HTTP использует URI для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идентификации ресурсов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Строка позволяющая обозначить документ \ файл \ почтовый ящик и тд.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DNS</a:t>
            </a: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51" y="1541325"/>
            <a:ext cx="3337200" cy="33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ВЕБ СТРАНИЦА и БРАУЗЕР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Страница: документ к которому предоставляет доступ веб браузер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Сайт: несколько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связанных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между собой веб-страниц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Браузер: программ адля обработки сождержания сайтов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Трансформация от статики к интерфейсу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