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ubik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ubik-regular.fntdata"/><Relationship Id="rId14" Type="http://schemas.openxmlformats.org/officeDocument/2006/relationships/slide" Target="slides/slide8.xml"/><Relationship Id="rId17" Type="http://schemas.openxmlformats.org/officeDocument/2006/relationships/font" Target="fonts/Rubik-italic.fntdata"/><Relationship Id="rId16" Type="http://schemas.openxmlformats.org/officeDocument/2006/relationships/font" Target="fonts/Rubi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ubi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b1000d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b1000d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eb1000dc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eb1000dc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8669e2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8669e2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88188f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88188f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88188f0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88188f0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688188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688188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688188f0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688188f0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b1000dc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b1000dc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5"/>
          <p:cNvSpPr/>
          <p:nvPr/>
        </p:nvSpPr>
        <p:spPr>
          <a:xfrm>
            <a:off x="1605150" y="1405950"/>
            <a:ext cx="59337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The Great Web </a:t>
            </a:r>
            <a:endParaRPr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An alternative vision for freedom from digital feudalism</a:t>
            </a:r>
            <a:endParaRPr sz="1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4617171" y="3597900"/>
            <a:ext cx="1575600" cy="2943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91E4A"/>
                </a:solidFill>
                <a:latin typeface="Rubik"/>
                <a:ea typeface="Rubik"/>
                <a:cs typeface="Rubik"/>
                <a:sym typeface="Rubik"/>
              </a:rPr>
              <a:t>Simanovsky Sergey</a:t>
            </a:r>
            <a:endParaRPr sz="900">
              <a:solidFill>
                <a:srgbClr val="091E4A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25"/>
          <p:cNvSpPr/>
          <p:nvPr/>
        </p:nvSpPr>
        <p:spPr>
          <a:xfrm>
            <a:off x="4734450" y="3412200"/>
            <a:ext cx="1355700" cy="642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p26"/>
          <p:cNvSpPr/>
          <p:nvPr/>
        </p:nvSpPr>
        <p:spPr>
          <a:xfrm>
            <a:off x="690472" y="354550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RECAP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cyber~Congress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Базовые термины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МАРШРУТИЗАЦИЯ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22" y="1635518"/>
            <a:ext cx="57150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690472" y="354550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МАРШРУТИЗАЦИЯ ДАННЫХ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Дата передается  “пакетами”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Пакеты данных содержат различную информацию о передаваемом файле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Маршрут не всегда очевиден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Router помогает данным “путешествовать”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Маршрут может быть изменен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Файл в “А” &gt; Разобран &gt; Пакеты “поехали” &gt; Файл пересобран &gt; Файл в “Б”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МАРШРУТИЗАЦИЯ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194901" y="1829457"/>
            <a:ext cx="4924198" cy="24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690472" y="354550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МАРШРУТИЗАЦИЯ ДАННЫХ</a:t>
            </a:r>
            <a:endParaRPr b="1" sz="32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1853103" y="1653652"/>
            <a:ext cx="5880600" cy="2931900"/>
          </a:xfrm>
          <a:prstGeom prst="foldedCorner">
            <a:avLst>
              <a:gd fmla="val 16667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Файл в компьютере А - разделен на пакеты протоколом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Пакеты, по отдельности “приехали” в новое место 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Протокол пересобрал пакеты чтобы воссоздать файл на компьютере Б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ubik"/>
              <a:buChar char="-"/>
            </a:pPr>
            <a:r>
              <a:rPr lang="en" sz="1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Файл в компьютере Б.</a:t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177550" y="2833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31"/>
          <p:cNvSpPr/>
          <p:nvPr/>
        </p:nvSpPr>
        <p:spPr>
          <a:xfrm>
            <a:off x="691728" y="376725"/>
            <a:ext cx="7772400" cy="1164600"/>
          </a:xfrm>
          <a:prstGeom prst="horizontalScroll">
            <a:avLst>
              <a:gd fmla="val 125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МАРШРУТИЗАЦИЯ ДАННЫХ</a:t>
            </a:r>
            <a:endParaRPr b="1" sz="32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725" y="1759167"/>
            <a:ext cx="5541700" cy="27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177550" y="207150"/>
            <a:ext cx="8781600" cy="4727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1452980" y="1439538"/>
            <a:ext cx="5670900" cy="2331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CCC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ВОПРОСЫ</a:t>
            </a:r>
            <a:r>
              <a:rPr lang="en" sz="32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...</a:t>
            </a:r>
            <a:endParaRPr sz="1200"/>
          </a:p>
        </p:txBody>
      </p:sp>
      <p:sp>
        <p:nvSpPr>
          <p:cNvPr id="151" name="Google Shape;151;p32"/>
          <p:cNvSpPr/>
          <p:nvPr/>
        </p:nvSpPr>
        <p:spPr>
          <a:xfrm>
            <a:off x="4263534" y="2002793"/>
            <a:ext cx="3823800" cy="1091400"/>
          </a:xfrm>
          <a:prstGeom prst="homePlate">
            <a:avLst>
              <a:gd fmla="val 50000" name="adj"/>
            </a:avLst>
          </a:prstGeom>
          <a:solidFill>
            <a:srgbClr val="000000"/>
          </a:solidFill>
          <a:ln cap="flat" cmpd="sng" w="2857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https://github.com/serejandmyself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