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ubi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ubik-bold.fntdata"/><Relationship Id="rId16" Type="http://schemas.openxmlformats.org/officeDocument/2006/relationships/font" Target="fonts/Rubik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ubik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ubik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b1000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b1000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b1000d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b1000d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8669e2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8669e2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d202b1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d202b1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d202b1b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d202b1b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d202b1b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d202b1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dd202b1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dd202b1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dd202b1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dd202b1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eb1000d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eb1000d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1605150" y="1405950"/>
            <a:ext cx="59337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The Great Web </a:t>
            </a:r>
            <a:endParaRPr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 alternative vision for freedom from digital feudalism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4617171" y="3597900"/>
            <a:ext cx="1575600" cy="29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91E4A"/>
                </a:solidFill>
                <a:latin typeface="Rubik"/>
                <a:ea typeface="Rubik"/>
                <a:cs typeface="Rubik"/>
                <a:sym typeface="Rubik"/>
              </a:rPr>
              <a:t>Simanovsky Sergey</a:t>
            </a:r>
            <a:endParaRPr sz="900">
              <a:solidFill>
                <a:srgbClr val="091E4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4734450" y="3412200"/>
            <a:ext cx="1355700" cy="642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690472" y="354550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RECAP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cyber~Congress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Базовые термины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Маршрутизация данных и вагончики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СЕТИ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Сеть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соединенных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узлов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Кабеля или…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Страшная модель OSI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МОДЕЛЬ OSI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Открытая система интеркоммуникаций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7 уровней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Физический - Аппликационный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Набор правил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Референс для поведения протоколов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Коммуникационный протокол для компьютеров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Помогает не пугает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МОДЕЛЬ OSI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50" y="1475797"/>
            <a:ext cx="4528676" cy="3440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МОДЕЛЬ OSI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325" y="1504200"/>
            <a:ext cx="3851900" cy="341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30"/>
          <p:cNvSpPr/>
          <p:nvPr/>
        </p:nvSpPr>
        <p:spPr>
          <a:xfrm>
            <a:off x="6053425" y="4386825"/>
            <a:ext cx="986400" cy="574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МОДЕЛЬ OSI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3 верхних уровня облегчают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задачу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транспортному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PDU - protocol data unit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Передается сети в читаемом формате: 1 и 0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3 следующих уровня -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пакетирование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и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маршрутизация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Физика и в Африке физика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МОДЕЛЬ OSI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2" name="Google Shape;152;p32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Дмитрий Стародуцев:</a:t>
            </a:r>
            <a:b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“Мы привыкли к облачной модели работы с интернетом словно послушные цирковые 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обезьянки</a:t>
            </a: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”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Любой свод правил может работать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P2P аппликации могут иметь собственные референсы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Что же делать с кабелями?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Никто не отменял телеграфы, реле, электромагниты и математику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1452980" y="1439538"/>
            <a:ext cx="56709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ВОПРОСЫ</a:t>
            </a: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...</a:t>
            </a:r>
            <a:endParaRPr sz="1200"/>
          </a:p>
        </p:txBody>
      </p:sp>
      <p:sp>
        <p:nvSpPr>
          <p:cNvPr id="159" name="Google Shape;159;p33"/>
          <p:cNvSpPr/>
          <p:nvPr/>
        </p:nvSpPr>
        <p:spPr>
          <a:xfrm>
            <a:off x="4263534" y="2002793"/>
            <a:ext cx="3823800" cy="10914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https://github.com/serejandmyself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