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616329-07B7-4B08-8D46-27C72EC806D7}">
  <a:tblStyle styleId="{3F616329-07B7-4B08-8D46-27C72EC80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3b4df3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3b4df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b6a2757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23b6a275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b6a275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g223b6a2757_0_2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3b4df39a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3b4df3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b6a27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g223b6a2757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b6a27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g223b6a2757_0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3b6a275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3b6a27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3b6a2757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23b6a27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b6a2757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23b6a27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b6a2757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3b6a27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b6a2757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23b6a275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685800" y="2840051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4406307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9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0" y="1587300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Media-based 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 Platform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los 2.jpg" id="80" name="Google Shape;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25" y="677450"/>
            <a:ext cx="4519938" cy="1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Funding</a:t>
            </a:r>
            <a:endParaRPr b="1" sz="2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111000" y="699388"/>
            <a:ext cx="37989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Received crowdfunding of just over 30 Mil RUB (one of the biggest in the RU net zone)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means of smart investing, raised the fund to X2 the amount received (even with spending)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25" y="774150"/>
            <a:ext cx="4822825" cy="40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3161113" y="29000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Smart contracts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Introduce until 3rd quarter of the year and develop the platform in that direction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What we want to achieve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0" y="11436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Market cap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Raise the market cap of the application to the level of 100 mil USD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6156625" y="1143650"/>
            <a:ext cx="29955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Dynamics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Increase the network security by raising node consensus and amount of independent nodes to 500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161125" y="11436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Applications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Increase the amount of store apps to 500+</a:t>
            </a:r>
            <a:b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-12" y="29789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Ecosystem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Increase the amount of .golos domains to 500+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322250" y="2900075"/>
            <a:ext cx="2744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Technology  </a:t>
            </a:r>
            <a:endParaRPr sz="1600"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Find 50+ teams to work on the blockchain with their own applications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0" y="1451600"/>
            <a:ext cx="91440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Media-based 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 Platform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los 2.jpg" id="86" name="Google Shape;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25" y="665100"/>
            <a:ext cx="4519938" cy="149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21"/>
          <p:cNvGraphicFramePr/>
          <p:nvPr/>
        </p:nvGraphicFramePr>
        <p:xfrm>
          <a:off x="88875" y="35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{3F616329-07B7-4B08-8D46-27C72EC806D7}</a:tableStyleId>
              </a:tblPr>
              <a:tblGrid>
                <a:gridCol w="2990800"/>
                <a:gridCol w="3059500"/>
                <a:gridCol w="2922100"/>
              </a:tblGrid>
              <a:tr h="72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25,000 TX / day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150</a:t>
                      </a: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,000 Users 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30+ Applications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21"/>
          <p:cNvGraphicFramePr/>
          <p:nvPr/>
        </p:nvGraphicFramePr>
        <p:xfrm>
          <a:off x="-201000" y="434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{3F616329-07B7-4B08-8D46-27C72EC806D7}</a:tableStyleId>
              </a:tblPr>
              <a:tblGrid>
                <a:gridCol w="3066875"/>
                <a:gridCol w="3137300"/>
                <a:gridCol w="2996425"/>
              </a:tblGrid>
              <a:tr h="73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100+ Nodes</a:t>
                      </a:r>
                      <a:r>
                        <a:rPr b="1" lang="en" sz="2000">
                          <a:solidFill>
                            <a:srgbClr val="00E676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/>
        </p:nvSpPr>
        <p:spPr>
          <a:xfrm>
            <a:off x="3251588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Low level of income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Income levels aren’t appropriate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22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problem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Freedom of speech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Censorship and moderation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098413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Advertising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Annoying and non erasable ads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619685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Financial dependence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People are tied to the traditional banking system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-12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Proof of existence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To prove something we are dependent on the notariat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6322250" y="2821175"/>
            <a:ext cx="2744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Distance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We are bound to distance even in our day and age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solution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No adminstrator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The user chooses which content to see and which is appropriate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3098413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P2P advertising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Direct delivery of product from source to source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6196850" y="1222550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Freedom of finance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Be your own bank, p2p monetizing 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-12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Digital era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Everything is signed by your signature on origin on the blockchain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3251588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Additional income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For third world countries it could be a lifesaver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6308113" y="2821175"/>
            <a:ext cx="2995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No boundaries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99FF"/>
                </a:solidFill>
                <a:latin typeface="Verdana"/>
                <a:ea typeface="Verdana"/>
                <a:cs typeface="Verdana"/>
                <a:sym typeface="Verdana"/>
              </a:rPr>
              <a:t>No more bound to fried lists, connecting people all over</a:t>
            </a:r>
            <a:endParaRPr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Who is interested</a:t>
            </a: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7345025" y="2340500"/>
            <a:ext cx="17259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Developers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Develop your application and easily monetize it with open source code.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181900" y="2340500"/>
            <a:ext cx="23589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Investors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Future technology. Yearly rate. Stable GBG token (tied to paper gold). Passive earning.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905925" y="1014625"/>
            <a:ext cx="26097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Bloggers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Earn money on your content. Decide what to post. No tracing adverts.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4528400" y="2241050"/>
            <a:ext cx="2166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Government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Clarity of transactions. Statistical instruments. Registration instruments. Verification of voting, identity.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1181900" y="1069475"/>
            <a:ext cx="36915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Mass Media / communities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Earn extra money. Save on offices and personnel. Proof of ownership. Everlasting information.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ev.jpg"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5" y="2521225"/>
            <a:ext cx="630600" cy="63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st.png"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75" y="2778713"/>
            <a:ext cx="573524" cy="57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_type_blogger_512px_GREY.png"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077" y="1336025"/>
            <a:ext cx="694150" cy="69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s-report-on-tv_318-39234.jpg" id="124" name="Google Shape;1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75" y="1294225"/>
            <a:ext cx="694149" cy="69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17771cef0009363f21f4728b545f44c_government-building-icon-clip-government-black-and-white-clipart_300-300.jpeg" id="125" name="Google Shape;12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7400" y="2656475"/>
            <a:ext cx="630600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market</a:t>
            </a:r>
            <a:endParaRPr b="1" sz="2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85025" y="774150"/>
            <a:ext cx="8643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Primary market is Russian speaking audience all over the globe</a:t>
            </a:r>
            <a:endParaRPr sz="2000"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947" y="1207850"/>
            <a:ext cx="2868377" cy="26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" y="1404750"/>
            <a:ext cx="3979272" cy="26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296025" y="4107400"/>
            <a:ext cx="8720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Russian speaking audience - circa 375 million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future market</a:t>
            </a:r>
            <a:endParaRPr b="1" sz="2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85025" y="774150"/>
            <a:ext cx="8643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Secondary and future market: CIS countries and rest of the world</a:t>
            </a:r>
            <a:endParaRPr sz="2000">
              <a:solidFill>
                <a:srgbClr val="0099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mblem_of_CIS.svg.png" id="141" name="Google Shape;141;p26"/>
          <p:cNvPicPr preferRelativeResize="0"/>
          <p:nvPr/>
        </p:nvPicPr>
        <p:blipFill rotWithShape="1">
          <a:blip r:embed="rId3">
            <a:alphaModFix/>
          </a:blip>
          <a:srcRect b="15612" l="0" r="0" t="15612"/>
          <a:stretch/>
        </p:blipFill>
        <p:spPr>
          <a:xfrm>
            <a:off x="2582363" y="1404750"/>
            <a:ext cx="3979272" cy="26044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296025" y="4107400"/>
            <a:ext cx="87204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CIS population</a:t>
            </a: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 - circa 300 million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0" y="-4484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model</a:t>
            </a:r>
            <a:endParaRPr b="1" i="0" sz="2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058000" y="907075"/>
            <a:ext cx="19593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Golos store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typical app store that is free to use, but some extra modules may cost money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070875" y="2539400"/>
            <a:ext cx="23589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Embedding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Embedding and consulting other applications that decide to work on the blockchain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085638" y="1199225"/>
            <a:ext cx="20409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Smart contracts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near future provide a place for peers to be able to make deals p2p (the application designs contracts)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162100" y="2539400"/>
            <a:ext cx="2158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Private registrations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Applications allows completely private registrations for a small share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070875" y="1014625"/>
            <a:ext cx="23589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Share in rewards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giving most of the network to the peers, the applications takes back a cut to sustain itself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File:Ic shopping cart 48px.svg - Wikipedia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2775" y="1301325"/>
            <a:ext cx="630600" cy="63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arentesi Angolate.svg - Wikimedia Commons" id="154" name="Google Shape;154;p27"/>
          <p:cNvPicPr preferRelativeResize="0"/>
          <p:nvPr/>
        </p:nvPicPr>
        <p:blipFill rotWithShape="1">
          <a:blip r:embed="rId4">
            <a:alphaModFix/>
          </a:blip>
          <a:srcRect b="12501" l="0" r="0" t="12501"/>
          <a:stretch/>
        </p:blipFill>
        <p:spPr>
          <a:xfrm>
            <a:off x="313875" y="2954763"/>
            <a:ext cx="573525" cy="573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Ojs UI icon article-ltr.svg - Wikimedia Commons" id="155" name="Google Shape;15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5277" y="1294225"/>
            <a:ext cx="694150" cy="69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hare font awesome.svg - Wikimedia Commons"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875" y="1269550"/>
            <a:ext cx="694150" cy="69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Billing Machine - Free Image on Pixabay - 311746" id="157" name="Google Shape;157;p27"/>
          <p:cNvPicPr preferRelativeResize="0"/>
          <p:nvPr/>
        </p:nvPicPr>
        <p:blipFill rotWithShape="1">
          <a:blip r:embed="rId7">
            <a:alphaModFix/>
          </a:blip>
          <a:srcRect b="5768" l="0" r="0" t="5759"/>
          <a:stretch/>
        </p:blipFill>
        <p:spPr>
          <a:xfrm>
            <a:off x="3327050" y="2897725"/>
            <a:ext cx="630600" cy="63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Money Bag, Hand, Coins, Symbol - Free Image ..." id="158" name="Google Shape;158;p27"/>
          <p:cNvPicPr preferRelativeResize="0"/>
          <p:nvPr/>
        </p:nvPicPr>
        <p:blipFill rotWithShape="1">
          <a:blip r:embed="rId8">
            <a:alphaModFix/>
          </a:blip>
          <a:srcRect b="7147" l="0" r="0" t="7155"/>
          <a:stretch/>
        </p:blipFill>
        <p:spPr>
          <a:xfrm>
            <a:off x="6222775" y="2798925"/>
            <a:ext cx="630600" cy="6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947900" y="2709175"/>
            <a:ext cx="20694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Economical growth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Owning a certain share of the tokens, the model is based upon belief that the price will grow</a:t>
            </a:r>
            <a:r>
              <a:rPr lang="en" sz="1200">
                <a:solidFill>
                  <a:srgbClr val="85858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85858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6275" y="4193375"/>
            <a:ext cx="91440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89025" y="834513"/>
            <a:ext cx="4740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upcoming release</a:t>
            </a:r>
            <a:r>
              <a:rPr lang="en" sz="2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2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89025" y="1204875"/>
            <a:ext cx="43788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 signature accounts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Personal assets and smart coins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 recognition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Shared code execution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 messaging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Constant payouts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Payment routing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0" y="-9"/>
            <a:ext cx="9144000" cy="6306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1" lang="e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technology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ree illustration: Robots, Cyborgs, Digital - Free Image on ..." id="168" name="Google Shape;168;p28"/>
          <p:cNvPicPr preferRelativeResize="0"/>
          <p:nvPr/>
        </p:nvPicPr>
        <p:blipFill rotWithShape="1">
          <a:blip r:embed="rId3">
            <a:alphaModFix/>
          </a:blip>
          <a:srcRect b="5404" l="0" r="0" t="5404"/>
          <a:stretch/>
        </p:blipFill>
        <p:spPr>
          <a:xfrm>
            <a:off x="4527650" y="965450"/>
            <a:ext cx="4314678" cy="370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