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a2dc322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a2dc322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39a27f9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39a27f9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39a27f9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39a27f9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39a27f9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39a27f9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39a27f9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39a27f9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39a27f9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39a27f9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639a27f9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639a27f9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39a27f9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4639a27f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3.jp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6900" y="269025"/>
            <a:ext cx="8172000" cy="22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пути к оптимизации: Блокчейн для бизнеса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125" y="2289650"/>
            <a:ext cx="3353678" cy="23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825" y="704925"/>
            <a:ext cx="7862849" cy="39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235500" y="260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Расчеты: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800" y="953150"/>
            <a:ext cx="4974651" cy="261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719175"/>
            <a:ext cx="8323605" cy="11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235500" y="260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Умные Контракты</a:t>
            </a:r>
            <a:r>
              <a:rPr lang="en"/>
              <a:t>: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900300"/>
            <a:ext cx="3481016" cy="37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235500" y="260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Высоконагруженные системы</a:t>
            </a:r>
            <a:r>
              <a:rPr lang="en"/>
              <a:t>: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027" y="862463"/>
            <a:ext cx="3657861" cy="192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049" y="3006918"/>
            <a:ext cx="3657900" cy="192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235500" y="260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 на последок я скажу...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81300"/>
            <a:ext cx="8839201" cy="2839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235500" y="260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Экономика Голос / Стим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052700"/>
            <a:ext cx="44196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235500" y="260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Восстание машин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052700"/>
            <a:ext cx="441960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863" y="1000125"/>
            <a:ext cx="585787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692900" y="2983800"/>
            <a:ext cx="4176300" cy="20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Contacts: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www.blocksult.com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+7-905-622-59-10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@serejandmyself1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101" y="3343303"/>
            <a:ext cx="1163925" cy="174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262" y="1562148"/>
            <a:ext cx="3427226" cy="21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475" y="4417025"/>
            <a:ext cx="369175" cy="39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201" y="4006379"/>
            <a:ext cx="233200" cy="322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625" y="3640402"/>
            <a:ext cx="369175" cy="27689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22975" y="246125"/>
            <a:ext cx="8308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На пути к оптимизации: Блокчейн для бизнеса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40850" y="952850"/>
            <a:ext cx="2509900" cy="8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" y="3656"/>
            <a:ext cx="958600" cy="25260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