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5" r:id="rId6"/>
    <p:sldId id="286" r:id="rId7"/>
    <p:sldId id="260" r:id="rId8"/>
    <p:sldId id="291" r:id="rId9"/>
    <p:sldId id="265" r:id="rId10"/>
    <p:sldId id="263" r:id="rId11"/>
    <p:sldId id="261" r:id="rId12"/>
    <p:sldId id="262" r:id="rId13"/>
    <p:sldId id="293" r:id="rId14"/>
    <p:sldId id="292" r:id="rId15"/>
    <p:sldId id="288" r:id="rId16"/>
    <p:sldId id="287" r:id="rId17"/>
    <p:sldId id="289" r:id="rId18"/>
    <p:sldId id="281" r:id="rId19"/>
    <p:sldId id="27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jqLMCkz9UMTzFreV1510HX04r2O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CB0E3C-E4D9-4EE5-968F-BCA9F57AC4E1}">
  <a:tblStyle styleId="{B5CB0E3C-E4D9-4EE5-968F-BCA9F57AC4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33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03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9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74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7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730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75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2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54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25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26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8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7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4" name="Google Shape;24;p3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5" name="Google Shape;25;p3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jl0322/2048-with-pygam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K5F-aGDIYaM&amp;list=PL6gx4Cwl9DGAjkwJocj7vlc_mFU-4wXJq&amp;fbclid=IwAR31fcnTe480IK7b2tXAB9k4YRw9q1Z9KYgfkELLN1U82BccJ1Ran6T3PyU" TargetMode="External"/><Relationship Id="rId5" Type="http://schemas.openxmlformats.org/officeDocument/2006/relationships/hyperlink" Target="https://vi.wikipedia.org/wiki/2048_(tr%C3%B2_ch%C6%A1i)" TargetMode="External"/><Relationship Id="rId4" Type="http://schemas.openxmlformats.org/officeDocument/2006/relationships/hyperlink" Target="https://github.com/serema12/2048-Gam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685800" y="1429538"/>
            <a:ext cx="7772400" cy="199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latin typeface="Berlin Sans FB" panose="020E0602020502020306" pitchFamily="34" charset="0"/>
                <a:cs typeface="Courier New" panose="02070309020205020404" pitchFamily="49" charset="0"/>
              </a:rPr>
              <a:t>Persentation </a:t>
            </a:r>
            <a:endParaRPr dirty="0">
              <a:latin typeface="Berlin Sans FB" panose="020E0602020502020306" pitchFamily="34" charset="0"/>
              <a:cs typeface="Courier New" panose="02070309020205020404" pitchFamily="49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latin typeface="Berlin Sans FB" panose="020E0602020502020306" pitchFamily="34" charset="0"/>
                <a:cs typeface="Courier New" panose="02070309020205020404" pitchFamily="49" charset="0"/>
              </a:rPr>
              <a:t>GAME 2048 </a:t>
            </a:r>
            <a:endParaRPr dirty="0">
              <a:latin typeface="Berlin Sans FB" panose="020E0602020502020306" pitchFamily="34" charset="0"/>
              <a:cs typeface="Courier New" panose="02070309020205020404" pitchFamily="49" charset="0"/>
            </a:endParaRPr>
          </a:p>
        </p:txBody>
      </p:sp>
      <p:grpSp>
        <p:nvGrpSpPr>
          <p:cNvPr id="48" name="Google Shape;48;p1"/>
          <p:cNvGrpSpPr/>
          <p:nvPr/>
        </p:nvGrpSpPr>
        <p:grpSpPr>
          <a:xfrm rot="2194107">
            <a:off x="777401" y="3479855"/>
            <a:ext cx="1014485" cy="642684"/>
            <a:chOff x="238125" y="1918825"/>
            <a:chExt cx="1042450" cy="660400"/>
          </a:xfrm>
        </p:grpSpPr>
        <p:sp>
          <p:nvSpPr>
            <p:cNvPr id="49" name="Google Shape;49;p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1"/>
          <p:cNvGrpSpPr/>
          <p:nvPr/>
        </p:nvGrpSpPr>
        <p:grpSpPr>
          <a:xfrm rot="-9269861">
            <a:off x="6165722" y="910861"/>
            <a:ext cx="750220" cy="664172"/>
            <a:chOff x="1113100" y="2199475"/>
            <a:chExt cx="801900" cy="709925"/>
          </a:xfrm>
        </p:grpSpPr>
        <p:sp>
          <p:nvSpPr>
            <p:cNvPr id="52" name="Google Shape;52;p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"/>
          <p:cNvSpPr/>
          <p:nvPr/>
        </p:nvSpPr>
        <p:spPr>
          <a:xfrm>
            <a:off x="2435982" y="235954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560344" y="2359543"/>
            <a:ext cx="6023301" cy="109838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045614" y="294923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94401" y="1387959"/>
            <a:ext cx="3994500" cy="235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dirty="0" smtClean="0"/>
              <a:t>Push and Push Direction: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dirty="0" smtClean="0"/>
              <a:t>Take command from user to move the blocks up , down , left, right</a:t>
            </a:r>
          </a:p>
        </p:txBody>
      </p:sp>
      <p:sp>
        <p:nvSpPr>
          <p:cNvPr id="120" name="Google Shape;120;p8"/>
          <p:cNvSpPr/>
          <p:nvPr/>
        </p:nvSpPr>
        <p:spPr>
          <a:xfrm rot="13677118">
            <a:off x="1715891" y="55754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41" y="147065"/>
            <a:ext cx="4020248" cy="4841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5400000">
            <a:off x="1678718" y="17639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5000" dirty="0">
                <a:solidFill>
                  <a:srgbClr val="FFFFFF"/>
                </a:solidFill>
              </a:rPr>
              <a:t>👆</a:t>
            </a:r>
            <a:endParaRPr 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8255" y="1174824"/>
            <a:ext cx="7481355" cy="1453290"/>
          </a:xfrm>
        </p:spPr>
        <p:txBody>
          <a:bodyPr/>
          <a:lstStyle/>
          <a:p>
            <a:r>
              <a:rPr lang="en-US" dirty="0" smtClean="0"/>
              <a:t>If the input of the user is left, right, up, down; the system will check if the 2 blocks next to each other in the direction of the user’s input , it will merge 2 blocks into 1 block with having the sum of the 2 previous blocks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54" y="2783379"/>
            <a:ext cx="8345079" cy="1873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ubTitle" idx="4294967295"/>
          </p:nvPr>
        </p:nvSpPr>
        <p:spPr>
          <a:xfrm>
            <a:off x="4572000" y="1750475"/>
            <a:ext cx="4231759" cy="1862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sz="1600" dirty="0" smtClean="0"/>
              <a:t>Undo method: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sz="1600" dirty="0" smtClean="0"/>
              <a:t>Construct a temporary board to save the value of the current board and whenever the player presses U button the current board will load the value from the temporary board </a:t>
            </a:r>
          </a:p>
        </p:txBody>
      </p:sp>
      <p:grpSp>
        <p:nvGrpSpPr>
          <p:cNvPr id="102" name="Google Shape;102;p7"/>
          <p:cNvGrpSpPr/>
          <p:nvPr/>
        </p:nvGrpSpPr>
        <p:grpSpPr>
          <a:xfrm rot="13818155">
            <a:off x="3020587" y="1704509"/>
            <a:ext cx="1516808" cy="960909"/>
            <a:chOff x="238125" y="1918825"/>
            <a:chExt cx="1042450" cy="660400"/>
          </a:xfrm>
        </p:grpSpPr>
        <p:sp>
          <p:nvSpPr>
            <p:cNvPr id="103" name="Google Shape;103;p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7"/>
          <p:cNvGrpSpPr/>
          <p:nvPr/>
        </p:nvGrpSpPr>
        <p:grpSpPr>
          <a:xfrm rot="166969" flipH="1">
            <a:off x="24384" y="2802699"/>
            <a:ext cx="1166676" cy="1032863"/>
            <a:chOff x="1113100" y="2199475"/>
            <a:chExt cx="801900" cy="709925"/>
          </a:xfrm>
        </p:grpSpPr>
        <p:sp>
          <p:nvSpPr>
            <p:cNvPr id="106" name="Google Shape;106;p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3" y="1476586"/>
            <a:ext cx="2684471" cy="1224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56" y="3153807"/>
            <a:ext cx="3185038" cy="1300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ubTitle" idx="4294967295"/>
          </p:nvPr>
        </p:nvSpPr>
        <p:spPr>
          <a:xfrm>
            <a:off x="4441488" y="390287"/>
            <a:ext cx="4231759" cy="459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 smtClean="0"/>
              <a:t>Score method: </a:t>
            </a:r>
            <a:endParaRPr lang="en-US"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dirty="0" smtClean="0"/>
              <a:t>Sum is declared and initialized to zero, then create 4x4 matrix using two for loops and sum up all element of board each time converted from String to Int.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marR="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 err="1" smtClean="0"/>
              <a:t>HighScore</a:t>
            </a:r>
            <a:r>
              <a:rPr lang="en-US" dirty="0" smtClean="0"/>
              <a:t> </a:t>
            </a:r>
            <a:r>
              <a:rPr lang="en-US" dirty="0" smtClean="0"/>
              <a:t>method: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dirty="0" smtClean="0"/>
              <a:t>Create a text file to read and store the highest score, if the </a:t>
            </a:r>
            <a:r>
              <a:rPr lang="en-US" dirty="0" err="1" smtClean="0"/>
              <a:t>highestscore</a:t>
            </a:r>
            <a:r>
              <a:rPr lang="en-US" dirty="0" smtClean="0"/>
              <a:t> is smaller than the current score, it will be written in the text file, if not return </a:t>
            </a:r>
            <a:r>
              <a:rPr lang="en-US" dirty="0" err="1" smtClean="0"/>
              <a:t>highestscore</a:t>
            </a:r>
            <a:endParaRPr lang="en-US" dirty="0" smtClean="0"/>
          </a:p>
        </p:txBody>
      </p:sp>
      <p:grpSp>
        <p:nvGrpSpPr>
          <p:cNvPr id="102" name="Google Shape;102;p7"/>
          <p:cNvGrpSpPr/>
          <p:nvPr/>
        </p:nvGrpSpPr>
        <p:grpSpPr>
          <a:xfrm rot="13818155">
            <a:off x="3090732" y="2213816"/>
            <a:ext cx="1516808" cy="960909"/>
            <a:chOff x="238125" y="1918825"/>
            <a:chExt cx="1042450" cy="660400"/>
          </a:xfrm>
        </p:grpSpPr>
        <p:sp>
          <p:nvSpPr>
            <p:cNvPr id="103" name="Google Shape;103;p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2" y="1096883"/>
            <a:ext cx="27813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-83023"/>
            <a:ext cx="7772400" cy="31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3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br>
              <a:rPr lang="en" sz="10000" dirty="0" smtClean="0">
                <a:latin typeface="Berlin Sans FB" panose="020E0602020502020306" pitchFamily="34" charset="0"/>
              </a:rPr>
            </a:br>
            <a:r>
              <a:rPr lang="en" sz="8000" dirty="0" smtClean="0">
                <a:latin typeface="Berlin Sans FB" panose="020E0602020502020306" pitchFamily="34" charset="0"/>
              </a:rPr>
              <a:t>Win-Lose screen </a:t>
            </a:r>
            <a:endParaRPr sz="8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729520" y="297121"/>
            <a:ext cx="1527314" cy="154195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7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3110" y="760288"/>
            <a:ext cx="3323690" cy="4165621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win:</a:t>
            </a:r>
            <a:endParaRPr lang="en-US" dirty="0"/>
          </a:p>
          <a:p>
            <a:pPr marL="228600" indent="0"/>
            <a:r>
              <a:rPr lang="en-US" dirty="0" smtClean="0"/>
              <a:t>If there are any blocks reach 2048 the game has to end at that time and go to win screen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lose:</a:t>
            </a:r>
          </a:p>
          <a:p>
            <a:pPr marL="228600" indent="0"/>
            <a:r>
              <a:rPr lang="en-US" dirty="0" smtClean="0"/>
              <a:t>Check the board if there are any no-value blocks if not the player cannot move and go to lose screen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5" y="1191802"/>
            <a:ext cx="3558536" cy="2578813"/>
          </a:xfrm>
          <a:prstGeom prst="rect">
            <a:avLst/>
          </a:prstGeom>
        </p:spPr>
      </p:pic>
      <p:sp>
        <p:nvSpPr>
          <p:cNvPr id="4" name="Google Shape;285;p23"/>
          <p:cNvSpPr/>
          <p:nvPr/>
        </p:nvSpPr>
        <p:spPr>
          <a:xfrm>
            <a:off x="598250" y="1012501"/>
            <a:ext cx="3871008" cy="34670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098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6840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474" y="821933"/>
            <a:ext cx="3830176" cy="3189576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Check_Cell</a:t>
            </a:r>
            <a:r>
              <a:rPr lang="en-US" dirty="0" smtClean="0"/>
              <a:t>:</a:t>
            </a:r>
          </a:p>
          <a:p>
            <a:pPr marL="228600" indent="0"/>
            <a:r>
              <a:rPr lang="en-US" dirty="0" smtClean="0"/>
              <a:t>To check if each block in the board can move in the </a:t>
            </a:r>
            <a:r>
              <a:rPr lang="en-US" dirty="0" err="1" smtClean="0"/>
              <a:t>up,down,left,right</a:t>
            </a:r>
            <a:r>
              <a:rPr lang="en-US" dirty="0" smtClean="0"/>
              <a:t> directions 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Can_Move</a:t>
            </a:r>
            <a:r>
              <a:rPr lang="en-US" dirty="0" smtClean="0"/>
              <a:t>:</a:t>
            </a:r>
          </a:p>
          <a:p>
            <a:pPr marL="228600" indent="0"/>
            <a:r>
              <a:rPr lang="en-US" dirty="0" smtClean="0"/>
              <a:t>If the board has a or many no-value blocks or if each block in the board can </a:t>
            </a:r>
            <a:r>
              <a:rPr lang="en-US" dirty="0" err="1" smtClean="0"/>
              <a:t>move,the</a:t>
            </a:r>
            <a:r>
              <a:rPr lang="en-US" dirty="0" smtClean="0"/>
              <a:t> game will constantly run until the conditions are 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85" y="246451"/>
            <a:ext cx="4457700" cy="4503897"/>
          </a:xfrm>
          <a:prstGeom prst="rect">
            <a:avLst/>
          </a:prstGeom>
        </p:spPr>
      </p:pic>
      <p:grpSp>
        <p:nvGrpSpPr>
          <p:cNvPr id="7" name="Google Shape;108;p7"/>
          <p:cNvGrpSpPr/>
          <p:nvPr/>
        </p:nvGrpSpPr>
        <p:grpSpPr>
          <a:xfrm>
            <a:off x="873305" y="4401647"/>
            <a:ext cx="2275040" cy="431328"/>
            <a:chOff x="271125" y="812725"/>
            <a:chExt cx="766525" cy="221725"/>
          </a:xfrm>
        </p:grpSpPr>
        <p:sp>
          <p:nvSpPr>
            <p:cNvPr id="8" name="Google Shape;109;p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0;p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1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4" y="203191"/>
            <a:ext cx="6868194" cy="4286616"/>
          </a:xfrm>
          <a:prstGeom prst="rect">
            <a:avLst/>
          </a:prstGeom>
        </p:spPr>
      </p:pic>
      <p:sp>
        <p:nvSpPr>
          <p:cNvPr id="4" name="Google Shape;427;p29"/>
          <p:cNvSpPr/>
          <p:nvPr/>
        </p:nvSpPr>
        <p:spPr>
          <a:xfrm>
            <a:off x="118233" y="4582274"/>
            <a:ext cx="518765" cy="561226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27;p29"/>
          <p:cNvSpPr/>
          <p:nvPr/>
        </p:nvSpPr>
        <p:spPr>
          <a:xfrm>
            <a:off x="8429786" y="-287677"/>
            <a:ext cx="847538" cy="1063928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429" y="965771"/>
            <a:ext cx="2157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and Game Over: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   Creating the win or lose screen  whenever players win or lose the game respectively</a:t>
            </a:r>
          </a:p>
          <a:p>
            <a:pPr>
              <a:buClr>
                <a:schemeClr val="bg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 smtClean="0"/>
              <a:t>References</a:t>
            </a:r>
            <a:endParaRPr dirty="0"/>
          </a:p>
        </p:txBody>
      </p:sp>
      <p:sp>
        <p:nvSpPr>
          <p:cNvPr id="310" name="Google Shape;310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 dirty="0" smtClean="0">
                <a:solidFill>
                  <a:srgbClr val="FFFFFF"/>
                </a:solidFill>
              </a:rPr>
              <a:t>This presentation uses the following </a:t>
            </a:r>
            <a:r>
              <a:rPr lang="en-US" sz="1400" dirty="0" smtClean="0">
                <a:solidFill>
                  <a:srgbClr val="FFFFFF"/>
                </a:solidFill>
              </a:rPr>
              <a:t>sources:</a:t>
            </a:r>
          </a:p>
          <a:p>
            <a:pPr marL="285750" indent="-285750"/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github.com/ijl0322/2048-with-pygame</a:t>
            </a:r>
            <a:endParaRPr lang="en-US" sz="1400" dirty="0" smtClean="0"/>
          </a:p>
          <a:p>
            <a:pPr marL="285750" indent="-285750"/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github.com/serema12/2048-Game</a:t>
            </a:r>
            <a:r>
              <a:rPr lang="en-US" sz="1400" dirty="0" smtClean="0"/>
              <a:t>(our </a:t>
            </a:r>
            <a:r>
              <a:rPr lang="en-US" sz="1400" dirty="0" err="1" smtClean="0"/>
              <a:t>github</a:t>
            </a:r>
            <a:r>
              <a:rPr lang="en-US" sz="1400" dirty="0" smtClean="0"/>
              <a:t>)</a:t>
            </a:r>
          </a:p>
          <a:p>
            <a:pPr marL="285750" indent="-285750"/>
            <a:r>
              <a:rPr lang="en-US" sz="1400" dirty="0" smtClean="0">
                <a:hlinkClick r:id="rId5"/>
              </a:rPr>
              <a:t>https</a:t>
            </a:r>
            <a:r>
              <a:rPr lang="en-US" sz="1400" dirty="0">
                <a:hlinkClick r:id="rId5"/>
              </a:rPr>
              <a:t>://vi.wikipedia.org/wiki/2048_(tr%C3%B2_ch%C6%A1i)</a:t>
            </a:r>
            <a:endParaRPr lang="en-US" sz="1400" dirty="0" smtClean="0"/>
          </a:p>
          <a:p>
            <a:pPr marL="285750" indent="-285750"/>
            <a:r>
              <a:rPr lang="en-US" sz="1400" dirty="0" smtClean="0">
                <a:hlinkClick r:id="rId6"/>
              </a:rPr>
              <a:t>https</a:t>
            </a:r>
            <a:r>
              <a:rPr lang="en-US" sz="1400" dirty="0">
                <a:hlinkClick r:id="rId6"/>
              </a:rPr>
              <a:t>://www.youtube.com/watch?v=K5F-aGDIYaM&amp;list=PL6gx4Cwl9DGAjkwJocj7vlc_mFU-4wXJq&amp;fbclid=IwAR31fcnTe480IK7b2tXAB9k4YRw9q1Z9KYgfkELLN1U82BccJ1Ran6T3PyU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312" name="Google Shape;31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>
            <a:spLocks noGrp="1"/>
          </p:cNvSpPr>
          <p:nvPr>
            <p:ph type="ctrTitle" idx="4294967295"/>
          </p:nvPr>
        </p:nvSpPr>
        <p:spPr>
          <a:xfrm>
            <a:off x="1031390" y="1216879"/>
            <a:ext cx="732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-US" sz="4800" b="0" i="0" u="none" strike="noStrike" cap="none" dirty="0" smtClean="0">
                <a:solidFill>
                  <a:srgbClr val="FFFFFF"/>
                </a:solidFill>
                <a:latin typeface="Berlin Sans FB" panose="020E0602020502020306" pitchFamily="34" charset="0"/>
                <a:sym typeface="Walter Turncoat"/>
              </a:rPr>
              <a:t>THANK YOU SO MUCH </a:t>
            </a:r>
            <a:endParaRPr sz="4800" b="0" i="0" u="none" strike="noStrike" cap="none" dirty="0">
              <a:solidFill>
                <a:srgbClr val="FFFFFF"/>
              </a:solidFill>
              <a:latin typeface="Berlin Sans FB" panose="020E0602020502020306" pitchFamily="34" charset="0"/>
              <a:sym typeface="Walter Turncoat"/>
            </a:endParaRPr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Any questions?</a:t>
            </a:r>
            <a:endParaRPr sz="36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4228268" y="36172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3829765" y="226312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 dirty="0">
                <a:latin typeface="Berlin Sans FB" panose="020E0602020502020306" pitchFamily="34" charset="0"/>
              </a:rPr>
              <a:t>Group members </a:t>
            </a:r>
            <a:endParaRPr sz="3600" dirty="0">
              <a:latin typeface="Berlin Sans FB" panose="020E0602020502020306" pitchFamily="34" charset="0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886428" y="1736332"/>
            <a:ext cx="7518600" cy="285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Nguyen The Duy Khanh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ITITRG17016</a:t>
            </a:r>
          </a:p>
          <a:p>
            <a:pPr marL="457200" indent="-419100"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Bui Hoang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Thien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Bao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         </a:t>
            </a:r>
            <a:r>
              <a:rPr lang="en-US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ITITWE17026</a:t>
            </a:r>
          </a:p>
          <a:p>
            <a:pPr marL="457200" lvl="0" indent="-419100"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Vo Nguyen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Khoi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                 </a:t>
            </a:r>
            <a:r>
              <a:rPr lang="en-US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ITITRG17008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Ha Khanh Lam                 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ITITWE17003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Ho </a:t>
            </a: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Thai An                      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ITITRG17017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4135193" y="2665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ctrTitle" idx="4294967295"/>
          </p:nvPr>
        </p:nvSpPr>
        <p:spPr>
          <a:xfrm>
            <a:off x="1822500" y="845113"/>
            <a:ext cx="54570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" sz="6000" dirty="0">
                <a:latin typeface="Berlin Sans FB" panose="020E0602020502020306" pitchFamily="34" charset="0"/>
              </a:rPr>
              <a:t>Content</a:t>
            </a:r>
            <a:r>
              <a:rPr lang="en" sz="4800" dirty="0">
                <a:latin typeface="Berlin Sans FB" panose="020E0602020502020306" pitchFamily="34" charset="0"/>
              </a:rPr>
              <a:t> </a:t>
            </a:r>
            <a:endParaRPr sz="4800" b="0" i="0" u="none" strike="noStrike" cap="none" dirty="0">
              <a:solidFill>
                <a:srgbClr val="FFFFFF"/>
              </a:solidFill>
              <a:latin typeface="Berlin Sans FB" panose="020E0602020502020306" pitchFamily="34" charset="0"/>
              <a:sym typeface="Walter Turncoat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4294967295"/>
          </p:nvPr>
        </p:nvSpPr>
        <p:spPr>
          <a:xfrm>
            <a:off x="1275150" y="2009626"/>
            <a:ext cx="6593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82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niglet"/>
              <a:buAutoNum type="arabicPeriod"/>
            </a:pPr>
            <a:r>
              <a:rPr lang="en" sz="4000"/>
              <a:t>Menu</a:t>
            </a:r>
            <a:endParaRPr sz="4000"/>
          </a:p>
          <a:p>
            <a:pPr marL="457200" marR="0" lvl="0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Game play screen </a:t>
            </a:r>
            <a:endParaRPr sz="4000"/>
          </a:p>
          <a:p>
            <a:pPr marL="457200" marR="0" lvl="0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Win - Lose screen </a:t>
            </a:r>
            <a:endParaRPr sz="4000"/>
          </a:p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71" name="Google Shape;71;p3"/>
          <p:cNvSpPr/>
          <p:nvPr/>
        </p:nvSpPr>
        <p:spPr>
          <a:xfrm>
            <a:off x="3799414" y="177052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122461"/>
            <a:ext cx="7772400" cy="31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1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endParaRPr dirty="0">
              <a:latin typeface="Berlin Sans FB" panose="020E0602020502020306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M</a:t>
            </a:r>
            <a:r>
              <a:rPr lang="en" sz="10000" dirty="0" smtClean="0">
                <a:latin typeface="Berlin Sans FB" panose="020E0602020502020306" pitchFamily="34" charset="0"/>
              </a:rPr>
              <a:t>enu</a:t>
            </a:r>
            <a:endParaRPr sz="10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719246" y="235476"/>
            <a:ext cx="1527314" cy="154195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71346" y="2984632"/>
            <a:ext cx="6767836" cy="2003593"/>
          </a:xfrm>
        </p:spPr>
        <p:txBody>
          <a:bodyPr/>
          <a:lstStyle/>
          <a:p>
            <a:r>
              <a:rPr lang="en-US" sz="2000" dirty="0" smtClean="0"/>
              <a:t>Create a menu with 4 buttons:</a:t>
            </a:r>
          </a:p>
          <a:p>
            <a:pPr marL="571500" indent="-342900" algn="just">
              <a:buFont typeface="+mj-lt"/>
              <a:buAutoNum type="arabicPeriod"/>
            </a:pPr>
            <a:r>
              <a:rPr lang="en-US" sz="2000" dirty="0" smtClean="0"/>
              <a:t> Start game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Go to main game</a:t>
            </a:r>
          </a:p>
          <a:p>
            <a:pPr marL="685800" indent="-457200" algn="just">
              <a:buFont typeface="+mj-lt"/>
              <a:buAutoNum type="arabicPeriod" startAt="2"/>
            </a:pPr>
            <a:r>
              <a:rPr lang="en-US" sz="2000" dirty="0" smtClean="0"/>
              <a:t>Intro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Intro how to play this game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+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0" y="87688"/>
            <a:ext cx="8407950" cy="2896944"/>
          </a:xfrm>
          <a:prstGeom prst="rect">
            <a:avLst/>
          </a:prstGeom>
        </p:spPr>
      </p:pic>
      <p:grpSp>
        <p:nvGrpSpPr>
          <p:cNvPr id="4" name="Google Shape;421;p29"/>
          <p:cNvGrpSpPr/>
          <p:nvPr/>
        </p:nvGrpSpPr>
        <p:grpSpPr>
          <a:xfrm rot="1548848">
            <a:off x="106742" y="4064074"/>
            <a:ext cx="978319" cy="667259"/>
            <a:chOff x="1113100" y="2199475"/>
            <a:chExt cx="801900" cy="709925"/>
          </a:xfrm>
        </p:grpSpPr>
        <p:sp>
          <p:nvSpPr>
            <p:cNvPr id="5" name="Google Shape;422;p2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23;p2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04620" y="3478602"/>
            <a:ext cx="3485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/>
            <a:r>
              <a:rPr lang="en-US" sz="2000" dirty="0" smtClean="0">
                <a:solidFill>
                  <a:schemeClr val="bg1"/>
                </a:solidFill>
              </a:rPr>
              <a:t>3. Options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Turn on/off music or </a:t>
            </a:r>
            <a:r>
              <a:rPr lang="en-US" sz="2000" dirty="0" err="1" smtClean="0">
                <a:solidFill>
                  <a:schemeClr val="bg1"/>
                </a:solidFill>
              </a:rPr>
              <a:t>sfx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28600" algn="just"/>
            <a:r>
              <a:rPr lang="en-US" sz="2000" dirty="0" smtClean="0">
                <a:solidFill>
                  <a:schemeClr val="bg1"/>
                </a:solidFill>
              </a:rPr>
              <a:t>4. Quit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Quit the game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448589"/>
            <a:ext cx="8229600" cy="1304818"/>
          </a:xfrm>
        </p:spPr>
        <p:txBody>
          <a:bodyPr/>
          <a:lstStyle/>
          <a:p>
            <a:r>
              <a:rPr lang="en-US" sz="3200" dirty="0" smtClean="0"/>
              <a:t>Introduction about how to play game 2048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5366"/>
            <a:ext cx="8318450" cy="3507609"/>
          </a:xfrm>
          <a:prstGeom prst="rect">
            <a:avLst/>
          </a:prstGeom>
        </p:spPr>
      </p:pic>
      <p:sp>
        <p:nvSpPr>
          <p:cNvPr id="5" name="Google Shape;226;p17"/>
          <p:cNvSpPr/>
          <p:nvPr/>
        </p:nvSpPr>
        <p:spPr>
          <a:xfrm>
            <a:off x="-326572" y="2213048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Google Shape;226;p17"/>
          <p:cNvSpPr/>
          <p:nvPr/>
        </p:nvSpPr>
        <p:spPr>
          <a:xfrm>
            <a:off x="8006612" y="4293236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226;p17"/>
          <p:cNvSpPr/>
          <p:nvPr/>
        </p:nvSpPr>
        <p:spPr>
          <a:xfrm>
            <a:off x="7961056" y="55992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8613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3502329"/>
            <a:ext cx="8229600" cy="1351193"/>
          </a:xfrm>
        </p:spPr>
        <p:txBody>
          <a:bodyPr/>
          <a:lstStyle/>
          <a:p>
            <a:r>
              <a:rPr lang="en-US" dirty="0" smtClean="0"/>
              <a:t>There are 2 options :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Option 1 has the screen color of the menu and turns on/off music or </a:t>
            </a:r>
            <a:r>
              <a:rPr lang="en-US" dirty="0" err="1" smtClean="0"/>
              <a:t>sfx</a:t>
            </a:r>
            <a:endParaRPr lang="en-US" dirty="0" smtClean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Option 2 has </a:t>
            </a:r>
            <a:r>
              <a:rPr lang="en-US" dirty="0"/>
              <a:t>the screen color of the </a:t>
            </a:r>
            <a:r>
              <a:rPr lang="en-US" dirty="0" smtClean="0"/>
              <a:t>game play screen and </a:t>
            </a:r>
            <a:r>
              <a:rPr lang="en-US" dirty="0"/>
              <a:t>turns on/off music or </a:t>
            </a:r>
            <a:r>
              <a:rPr lang="en-US" dirty="0" err="1"/>
              <a:t>sfx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4297650" y="4853523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46" y="95046"/>
            <a:ext cx="7171361" cy="3368615"/>
          </a:xfrm>
          <a:prstGeom prst="rect">
            <a:avLst/>
          </a:prstGeom>
        </p:spPr>
      </p:pic>
      <p:sp>
        <p:nvSpPr>
          <p:cNvPr id="8" name="Google Shape;416;p29"/>
          <p:cNvSpPr/>
          <p:nvPr/>
        </p:nvSpPr>
        <p:spPr>
          <a:xfrm rot="254174">
            <a:off x="2601337" y="4823507"/>
            <a:ext cx="4205062" cy="370533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852754"/>
            <a:ext cx="7772400" cy="21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2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br>
              <a:rPr lang="en" sz="10000" dirty="0" smtClean="0">
                <a:latin typeface="Berlin Sans FB" panose="020E0602020502020306" pitchFamily="34" charset="0"/>
              </a:rPr>
            </a:br>
            <a:r>
              <a:rPr lang="en" sz="8000" dirty="0" smtClean="0">
                <a:latin typeface="Berlin Sans FB" panose="020E0602020502020306" pitchFamily="34" charset="0"/>
              </a:rPr>
              <a:t>Game play screen </a:t>
            </a:r>
            <a:endParaRPr sz="8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698698" y="328773"/>
            <a:ext cx="1592494" cy="143838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4141750" y="2018942"/>
            <a:ext cx="4479532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 smtClean="0"/>
              <a:t>Create a 4x4 board with 2 dimensional array with an initial value of 0 and create 2 blocks have value of 2 or 4 within the play board</a:t>
            </a:r>
            <a:endParaRPr dirty="0"/>
          </a:p>
        </p:txBody>
      </p:sp>
      <p:sp>
        <p:nvSpPr>
          <p:cNvPr id="141" name="Google Shape;141;p1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626723" y="1726058"/>
            <a:ext cx="3246633" cy="2681555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1876206"/>
            <a:ext cx="2960053" cy="248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499</Words>
  <Application>Microsoft Office PowerPoint</Application>
  <PresentationFormat>On-screen Show (16:9)</PresentationFormat>
  <Paragraphs>81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Berlin Sans FB</vt:lpstr>
      <vt:lpstr>Courier New</vt:lpstr>
      <vt:lpstr>Footlight MT Light</vt:lpstr>
      <vt:lpstr>Sniglet</vt:lpstr>
      <vt:lpstr>Walter Turncoat</vt:lpstr>
      <vt:lpstr>Ursula template</vt:lpstr>
      <vt:lpstr>Persentation  GAME 2048 </vt:lpstr>
      <vt:lpstr>Group members </vt:lpstr>
      <vt:lpstr>Content </vt:lpstr>
      <vt:lpstr>1. Menu</vt:lpstr>
      <vt:lpstr>PowerPoint Presentation</vt:lpstr>
      <vt:lpstr>PowerPoint Presentation</vt:lpstr>
      <vt:lpstr>PowerPoint Presentation</vt:lpstr>
      <vt:lpstr>2. Game play screen </vt:lpstr>
      <vt:lpstr>A picture is worth a thousand words</vt:lpstr>
      <vt:lpstr>PowerPoint Presentation</vt:lpstr>
      <vt:lpstr>PowerPoint Presentation</vt:lpstr>
      <vt:lpstr>PowerPoint Presentation</vt:lpstr>
      <vt:lpstr>PowerPoint Presentation</vt:lpstr>
      <vt:lpstr>3. Win-Lose screen </vt:lpstr>
      <vt:lpstr>PowerPoint Presentation</vt:lpstr>
      <vt:lpstr>PowerPoint Presentation</vt:lpstr>
      <vt:lpstr>PowerPoint Presentation</vt:lpstr>
      <vt:lpstr>References</vt:lpstr>
      <vt:lpstr>THANK YOU SO MUCH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Persentation  GAME 2048</dc:title>
  <dc:creator>lenovo</dc:creator>
  <cp:lastModifiedBy>lenovo</cp:lastModifiedBy>
  <cp:revision>39</cp:revision>
  <dcterms:modified xsi:type="dcterms:W3CDTF">2019-06-01T17:53:47Z</dcterms:modified>
</cp:coreProperties>
</file>